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2" r:id="rId6"/>
    <p:sldId id="260" r:id="rId7"/>
    <p:sldId id="274" r:id="rId8"/>
    <p:sldId id="277" r:id="rId9"/>
    <p:sldId id="279" r:id="rId10"/>
    <p:sldId id="280" r:id="rId11"/>
    <p:sldId id="276" r:id="rId12"/>
    <p:sldId id="275" r:id="rId13"/>
    <p:sldId id="270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70741-AF78-0225-B579-70CA965D5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F6D2B-76D0-86A6-78A2-1B434D969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76AC0-B7E0-2621-3EDE-E469ECB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0AD1-FA2F-8B9F-E960-CBC30C41F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AAC09-FD48-6820-F471-F0C04B5B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4AE20-A967-F690-680B-3C620F0A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09754-4C00-20CD-036F-2ACC170BE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C3EB8-7BB1-FCD1-5085-93C4F9BC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6C32D-C2E6-CD2D-C09F-8F4547F2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2D1B8-CD74-A01A-B13E-76D1A48E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3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E7D2FA-A336-266F-9AC3-9B3FA224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39123-33C4-1C71-45C2-E7236C49B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7A726-F88B-1675-A4E3-52F56F74B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CE4E6-1376-13D9-E6BD-FF8BBE1C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B7F77-36A9-1ED8-3432-EAA4CDF2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7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C583-0710-191C-7748-B14E4ACA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69A4-DF8D-BECF-259A-EA85D1AB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A119-DE1E-ACAB-0F08-B6A8A196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8CBB2-CB8A-6620-E9BE-12C3B581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DF7F6-13B0-40F3-6755-656890C4F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7BD7D-B1BD-05AE-E065-9D5A5B7DA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99C23-C5B2-0351-2304-F5303B32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F7020-7763-0D51-6151-D5387447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DEE33-AFE5-56B1-7310-538B38226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86F16-3EF0-9FA9-D8E0-AB6F168F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8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3DE4A-16C9-65D2-E981-2B53CD44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6A3B1-1D26-465E-7E7A-B684F29A6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0207D-B23C-E69D-99B9-1104FF66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52A42-3D32-A95D-376D-8966498E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A5E7E-E2AB-195E-4EA0-042E6824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B229E-5933-23FA-CBBA-A7BABBEE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3A99-EFEE-6937-EC73-B05B0C11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14462-EC3C-DECF-B8A2-7149487F0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47FEA-7A22-1A37-C5F0-9CCA3016A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41D5F4-4C70-6AEC-F7EB-1B2284414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BD7CE6-F7FE-FF82-C063-696D282AD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C18D85-F8CE-B0D2-3B03-53CC0A67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DB3748-666E-4B38-2350-D9C69618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0A57DA-060C-EF69-FA3C-7158AFA1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1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CEC0A-16B6-4EFC-0078-91389D6D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29DBF-7337-FFE6-579B-CD99FC0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063A6-9FA6-2246-7759-B664E3F9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32364A-C249-2372-B9A9-C168488C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9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DA9F3C-048F-0812-6493-0F1CDF99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4B3C1-1373-83CD-AE5A-A4D5C073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72296-6F4A-CD62-4C97-610A9862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3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56B-066D-0C54-04EF-80A2D2D5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025AB-5A7C-29D0-8CDE-E7AF4754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0CEDD-9305-0347-1220-B3504958E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C57C8-58D9-C005-E53D-999598BE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4571D-CA3A-EF63-10B6-9D491635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969F4-7437-B025-FF96-57EFFB91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5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A45F-0F64-F739-7BDE-1F3A79C1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16977-6C53-AFDE-E0B2-886F02331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752D1-E243-D8DE-1951-AC099F15D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9E49A-26DC-BD1B-911B-9EB8E64E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D4148-D343-5735-FE73-9897655F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34B09-AAF1-964E-319B-5E347AF1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7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9E9936-C7EA-DC34-3D59-14D0C247E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03045-4D63-EC17-D537-CDA6AC0B9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78FE5-1C6B-22EA-1742-6C5044329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9762CB-2F7F-4278-B12C-01495C6614EA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CB9D5-1A18-A191-0E9B-B43268EF1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AC132-3063-660B-83ED-623D456F5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2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F029BE8-F77C-FC2E-7F22-49F09C93F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916BE2-BCE7-B871-E40D-19957D929162}"/>
              </a:ext>
            </a:extLst>
          </p:cNvPr>
          <p:cNvSpPr txBox="1"/>
          <p:nvPr/>
        </p:nvSpPr>
        <p:spPr>
          <a:xfrm>
            <a:off x="3396343" y="2155372"/>
            <a:ext cx="7097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250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5F739-4D14-CFCF-D3F5-6E7BA2F9A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C408C1-E890-39F5-8584-816DF45E2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4A7C5BF-C330-7B62-7107-8198C11648F4}"/>
              </a:ext>
            </a:extLst>
          </p:cNvPr>
          <p:cNvSpPr/>
          <p:nvPr/>
        </p:nvSpPr>
        <p:spPr>
          <a:xfrm>
            <a:off x="2954621" y="402772"/>
            <a:ext cx="6798980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তাপ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E9BA03-E711-2651-02D3-4784EBD79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845" y="1704119"/>
            <a:ext cx="3109232" cy="2314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D0B68E-C0EC-56AA-EC98-86B9BCA559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405" y="4188455"/>
            <a:ext cx="2747452" cy="19308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91236F-CE71-080B-95AE-0017858B0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34" y="1704118"/>
            <a:ext cx="3492274" cy="23145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802599-CA32-4F05-EFE0-D977B55487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4" r="12861"/>
          <a:stretch>
            <a:fillRect/>
          </a:stretch>
        </p:blipFill>
        <p:spPr>
          <a:xfrm>
            <a:off x="6866846" y="4188455"/>
            <a:ext cx="2629750" cy="19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5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7C4F9-2985-F504-6B4A-CA70B0754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C4D799D-971B-7321-B45C-8DE67F58E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A2320AB-BC2F-C98A-4FE9-C77E36A5CC8A}"/>
              </a:ext>
            </a:extLst>
          </p:cNvPr>
          <p:cNvSpPr/>
          <p:nvPr/>
        </p:nvSpPr>
        <p:spPr>
          <a:xfrm>
            <a:off x="2938214" y="185056"/>
            <a:ext cx="7141957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সংযোগ,পৃষ্ঠা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৬২ ও ৬৩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3A3FE7-8116-F5A9-F0FB-0BB89DD38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040" y="1070023"/>
            <a:ext cx="4185703" cy="50433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C09ED5-2440-E80F-B525-270762ED4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32" y="1070022"/>
            <a:ext cx="4309382" cy="504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71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9E9E9-9A53-6107-9509-43FB2EB91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558BCE-D70B-BB9E-24C7-209831D57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C145CBA-1056-A40E-CE25-17B69A92F26D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FDE4B5F-B176-FFAB-EA6B-540CB17C5FA5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রান্না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92366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A83BD-D6B2-4DD7-4DB9-E42BACC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E463F84-55A5-D6ED-854B-E38B634C2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03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FFA2C98-7658-947A-C042-22ED56174249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E7255E-CA9B-2DF9-5E82-A3B7C92F82A7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৫টি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তাপ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515407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272D6-B675-EABC-28C5-E347A42A1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39FCE70-9524-781F-3AB2-74E61D9DB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B557014-D8AB-7558-38BE-A29ED13051D2}"/>
              </a:ext>
            </a:extLst>
          </p:cNvPr>
          <p:cNvSpPr/>
          <p:nvPr/>
        </p:nvSpPr>
        <p:spPr>
          <a:xfrm>
            <a:off x="3091543" y="1589314"/>
            <a:ext cx="5921828" cy="22424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03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8B04A-3E33-5F52-6F2B-115E7CA5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erson wearing a red head scarf&#10;&#10;AI-generated content may be incorrect.">
            <a:extLst>
              <a:ext uri="{FF2B5EF4-FFF2-40B4-BE49-F238E27FC236}">
                <a16:creationId xmlns:a16="http://schemas.microsoft.com/office/drawing/2014/main" id="{5B63FA2D-5311-F55F-5775-86822FCCF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6" r="8966"/>
          <a:stretch>
            <a:fillRect/>
          </a:stretch>
        </p:blipFill>
        <p:spPr>
          <a:xfrm>
            <a:off x="953086" y="983891"/>
            <a:ext cx="2711782" cy="3993126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DC171D-8854-F037-A489-AD4A0AB63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010" y="1976804"/>
            <a:ext cx="6020730" cy="34318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F349B6-32BF-1F27-2446-53FC98BCB2E6}"/>
              </a:ext>
            </a:extLst>
          </p:cNvPr>
          <p:cNvSpPr txBox="1"/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 err="1">
                <a:latin typeface="+mj-lt"/>
                <a:ea typeface="+mj-ea"/>
                <a:cs typeface="+mj-cs"/>
              </a:rPr>
              <a:t>শিক্ষক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পরিচিতি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D1EC0-0207-8AE3-F2F2-12061863C78C}"/>
              </a:ext>
            </a:extLst>
          </p:cNvPr>
          <p:cNvSpPr txBox="1"/>
          <p:nvPr/>
        </p:nvSpPr>
        <p:spPr>
          <a:xfrm>
            <a:off x="5519056" y="2441448"/>
            <a:ext cx="4811486" cy="2662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8196A-3B55-CA06-A4EB-EEA41CEFC5A3}"/>
              </a:ext>
            </a:extLst>
          </p:cNvPr>
          <p:cNvSpPr txBox="1"/>
          <p:nvPr/>
        </p:nvSpPr>
        <p:spPr>
          <a:xfrm>
            <a:off x="5695266" y="2210001"/>
            <a:ext cx="6768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গোলশান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চৌধুরী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বলরামপুর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বুড়িচং,কুমিল্লা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46323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A1E17-1AE3-AC87-51FA-7165056F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83A56ED-6A18-AA9C-8443-7719DAF54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3" name="Picture 2" descr="A book cover with images of people gardening&#10;&#10;AI-generated content may be incorrect.">
            <a:extLst>
              <a:ext uri="{FF2B5EF4-FFF2-40B4-BE49-F238E27FC236}">
                <a16:creationId xmlns:a16="http://schemas.microsoft.com/office/drawing/2014/main" id="{FA3808D4-65B4-7B17-05BE-39CDBABEF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5" y="659162"/>
            <a:ext cx="4051610" cy="5344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7901C9-573A-DCD6-3973-3EB78CB99135}"/>
              </a:ext>
            </a:extLst>
          </p:cNvPr>
          <p:cNvSpPr txBox="1"/>
          <p:nvPr/>
        </p:nvSpPr>
        <p:spPr>
          <a:xfrm>
            <a:off x="5083629" y="228599"/>
            <a:ext cx="468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1BAA99-7D27-1571-5ADB-C1D8C50B2D5B}"/>
              </a:ext>
            </a:extLst>
          </p:cNvPr>
          <p:cNvSpPr txBox="1"/>
          <p:nvPr/>
        </p:nvSpPr>
        <p:spPr>
          <a:xfrm>
            <a:off x="4385515" y="1207601"/>
            <a:ext cx="7315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অধ্যায়ঃপাঁচ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শিরোনামঃশক্তির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ব্যবহার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পৃষ্ঠা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নম্বরঃ৬১-৬৩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পৃষ্ঠা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1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23BC-BD12-2512-F4C6-571E3628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D60F55A-FF46-9020-0C0B-3E4D102F9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5D0B08-E67D-DF4E-8F9A-6BDA386AB943}"/>
              </a:ext>
            </a:extLst>
          </p:cNvPr>
          <p:cNvSpPr/>
          <p:nvPr/>
        </p:nvSpPr>
        <p:spPr>
          <a:xfrm>
            <a:off x="4288972" y="250371"/>
            <a:ext cx="2862943" cy="8708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DF9C10-F8F5-BF9E-B3EA-1AF1856F4A5C}"/>
              </a:ext>
            </a:extLst>
          </p:cNvPr>
          <p:cNvSpPr/>
          <p:nvPr/>
        </p:nvSpPr>
        <p:spPr>
          <a:xfrm>
            <a:off x="1257300" y="1371600"/>
            <a:ext cx="9677399" cy="3505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৫.১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উৎস,ধরন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গুরুত্বপুর্ণ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8651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15B3E-0387-93C0-EB2B-50E09677E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1B452DF-5D7E-6CDC-DA30-1A29465D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023620-20B2-0C47-3DFB-D82E0F0F220F}"/>
              </a:ext>
            </a:extLst>
          </p:cNvPr>
          <p:cNvSpPr/>
          <p:nvPr/>
        </p:nvSpPr>
        <p:spPr>
          <a:xfrm>
            <a:off x="3507495" y="315686"/>
            <a:ext cx="5394722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1547A6-149D-46BE-DE8A-226A3C2085AC}"/>
              </a:ext>
            </a:extLst>
          </p:cNvPr>
          <p:cNvSpPr/>
          <p:nvPr/>
        </p:nvSpPr>
        <p:spPr>
          <a:xfrm>
            <a:off x="1503376" y="1955095"/>
            <a:ext cx="9665367" cy="23556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রূপ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সর্ম্পকে</a:t>
            </a:r>
            <a:r>
              <a:rPr lang="en-US" sz="8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8202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EC947-5546-2644-1048-C21C7ED0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476130-1F91-F41E-15C1-F7EBE5C12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2874A0-63C3-108F-70F6-4B4F9B61994E}"/>
              </a:ext>
            </a:extLst>
          </p:cNvPr>
          <p:cNvSpPr/>
          <p:nvPr/>
        </p:nvSpPr>
        <p:spPr>
          <a:xfrm>
            <a:off x="4228249" y="402772"/>
            <a:ext cx="3735501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103FED0-0F4B-A857-6DF7-58E4057C364B}"/>
              </a:ext>
            </a:extLst>
          </p:cNvPr>
          <p:cNvSpPr/>
          <p:nvPr/>
        </p:nvSpPr>
        <p:spPr>
          <a:xfrm>
            <a:off x="2507582" y="2068790"/>
            <a:ext cx="7176835" cy="25799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5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007F8-07E4-DF07-E910-20F6C9FBE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A210E8C-2C54-176F-61AE-E7D40F3E0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83C8D42-83B9-84A9-0E14-8A1068A80488}"/>
              </a:ext>
            </a:extLst>
          </p:cNvPr>
          <p:cNvSpPr/>
          <p:nvPr/>
        </p:nvSpPr>
        <p:spPr>
          <a:xfrm>
            <a:off x="2671848" y="147078"/>
            <a:ext cx="6798980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109687-0CC2-A90F-2685-453BEFC4F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254" y="1118129"/>
            <a:ext cx="2561776" cy="2066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77A459-D228-522D-9813-6A8118E88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22" y="3994808"/>
            <a:ext cx="2838707" cy="2005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9E364D-A7FB-B8A2-7948-9C1F3BA814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22" y="1007426"/>
            <a:ext cx="2838707" cy="21426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59CD16A-3986-1287-68FF-04D15DA321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0951" y="4009944"/>
            <a:ext cx="2561777" cy="200545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2661454-4FEB-3EBE-C3C5-8A60704D0190}"/>
              </a:ext>
            </a:extLst>
          </p:cNvPr>
          <p:cNvSpPr/>
          <p:nvPr/>
        </p:nvSpPr>
        <p:spPr>
          <a:xfrm>
            <a:off x="1590958" y="3256774"/>
            <a:ext cx="647867" cy="518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C42E38-1B66-ED41-593E-07D530539460}"/>
              </a:ext>
            </a:extLst>
          </p:cNvPr>
          <p:cNvSpPr/>
          <p:nvPr/>
        </p:nvSpPr>
        <p:spPr>
          <a:xfrm>
            <a:off x="4672608" y="3328096"/>
            <a:ext cx="647867" cy="518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২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A7C24B9-07F2-3F4A-D1D3-69C5FA9C1DC6}"/>
              </a:ext>
            </a:extLst>
          </p:cNvPr>
          <p:cNvSpPr/>
          <p:nvPr/>
        </p:nvSpPr>
        <p:spPr>
          <a:xfrm>
            <a:off x="1914891" y="6219362"/>
            <a:ext cx="647867" cy="518935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9D30F41-4A26-C8E4-CFC5-8F0AD1377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309416"/>
              </p:ext>
            </p:extLst>
          </p:nvPr>
        </p:nvGraphicFramePr>
        <p:xfrm>
          <a:off x="6193972" y="1287475"/>
          <a:ext cx="5682342" cy="1862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4114">
                  <a:extLst>
                    <a:ext uri="{9D8B030D-6E8A-4147-A177-3AD203B41FA5}">
                      <a16:colId xmlns:a16="http://schemas.microsoft.com/office/drawing/2014/main" val="2168441321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2910263113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val="90270680"/>
                    </a:ext>
                  </a:extLst>
                </a:gridCol>
              </a:tblGrid>
              <a:tr h="611246">
                <a:tc>
                  <a:txBody>
                    <a:bodyPr/>
                    <a:lstStyle/>
                    <a:p>
                      <a:r>
                        <a:rPr lang="en-US" dirty="0" err="1"/>
                        <a:t>শক্তির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রূপ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শক্তি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ব্যবহারের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স্থান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শক্তির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ব্যবহার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69124"/>
                  </a:ext>
                </a:extLst>
              </a:tr>
              <a:tr h="6112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893865"/>
                  </a:ext>
                </a:extLst>
              </a:tr>
              <a:tr h="61124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11783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98A359-8750-1E96-72D6-FD6308A53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683068"/>
              </p:ext>
            </p:extLst>
          </p:nvPr>
        </p:nvGraphicFramePr>
        <p:xfrm>
          <a:off x="6593153" y="3707954"/>
          <a:ext cx="5238421" cy="24400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83733">
                  <a:extLst>
                    <a:ext uri="{9D8B030D-6E8A-4147-A177-3AD203B41FA5}">
                      <a16:colId xmlns:a16="http://schemas.microsoft.com/office/drawing/2014/main" val="2168441321"/>
                    </a:ext>
                  </a:extLst>
                </a:gridCol>
                <a:gridCol w="1339662">
                  <a:extLst>
                    <a:ext uri="{9D8B030D-6E8A-4147-A177-3AD203B41FA5}">
                      <a16:colId xmlns:a16="http://schemas.microsoft.com/office/drawing/2014/main" val="2910263113"/>
                    </a:ext>
                  </a:extLst>
                </a:gridCol>
                <a:gridCol w="2515026">
                  <a:extLst>
                    <a:ext uri="{9D8B030D-6E8A-4147-A177-3AD203B41FA5}">
                      <a16:colId xmlns:a16="http://schemas.microsoft.com/office/drawing/2014/main" val="90270680"/>
                    </a:ext>
                  </a:extLst>
                </a:gridCol>
              </a:tblGrid>
              <a:tr h="611246">
                <a:tc>
                  <a:txBody>
                    <a:bodyPr/>
                    <a:lstStyle/>
                    <a:p>
                      <a:r>
                        <a:rPr lang="en-US" dirty="0" err="1"/>
                        <a:t>শক্তির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রূপ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শক্তি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ব্যবহারের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স্থান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শক্তির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ব্যবহার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69124"/>
                  </a:ext>
                </a:extLst>
              </a:tr>
              <a:tr h="611246">
                <a:tc>
                  <a:txBody>
                    <a:bodyPr/>
                    <a:lstStyle/>
                    <a:p>
                      <a:r>
                        <a:rPr lang="en-US" dirty="0" err="1"/>
                        <a:t>বিদ্যু</a:t>
                      </a:r>
                      <a:r>
                        <a:rPr lang="en-US" dirty="0"/>
                        <a:t>ৎ </a:t>
                      </a:r>
                      <a:r>
                        <a:rPr lang="en-US" dirty="0" err="1"/>
                        <a:t>শক্তি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ঘর,রান্নাঘর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বৈদ্যুতিক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লাইট,ফ্যান,টিভি,ফ্রিজ,ঘড়ি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893865"/>
                  </a:ext>
                </a:extLst>
              </a:tr>
              <a:tr h="611246">
                <a:tc>
                  <a:txBody>
                    <a:bodyPr/>
                    <a:lstStyle/>
                    <a:p>
                      <a:r>
                        <a:rPr lang="en-US" dirty="0" err="1"/>
                        <a:t>তাপ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শক্তি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রান্নাঘর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চুলা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117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36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3692D-DD4E-B057-18C0-2FBC05437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B87856-730E-EC0C-7CB3-C5E31521B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C5A4243-C76B-25B3-9194-F3EE34D550C8}"/>
              </a:ext>
            </a:extLst>
          </p:cNvPr>
          <p:cNvSpPr/>
          <p:nvPr/>
        </p:nvSpPr>
        <p:spPr>
          <a:xfrm>
            <a:off x="2954621" y="402772"/>
            <a:ext cx="6798980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68CC69-1DA6-3A2E-182F-25FAD27DA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9" t="1740" r="28444" b="-1740"/>
          <a:stretch>
            <a:fillRect/>
          </a:stretch>
        </p:blipFill>
        <p:spPr>
          <a:xfrm>
            <a:off x="5119687" y="1691745"/>
            <a:ext cx="2264228" cy="2913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A5A6FD-D04A-B2C0-C674-041A3FE34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3" y="1671462"/>
            <a:ext cx="2264229" cy="29135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1F33B9-3257-36A8-1D9C-10ABB68AEF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1679373"/>
            <a:ext cx="2107066" cy="29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44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1E2FB-726E-51B9-8A8B-28DF89802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7B7FB4D-18F4-881D-FA44-5B1067029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971" y="25601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02ECA9B-38AC-F7EF-9368-DEFAC3CF6ADA}"/>
              </a:ext>
            </a:extLst>
          </p:cNvPr>
          <p:cNvSpPr/>
          <p:nvPr/>
        </p:nvSpPr>
        <p:spPr>
          <a:xfrm>
            <a:off x="2954621" y="402772"/>
            <a:ext cx="6798980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বিদ্যু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শক্তির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F5FA1F-7B53-55D4-CA96-E0A42BA3C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4" r="28286" b="28936"/>
          <a:stretch>
            <a:fillRect/>
          </a:stretch>
        </p:blipFill>
        <p:spPr>
          <a:xfrm>
            <a:off x="2359131" y="2066540"/>
            <a:ext cx="1839686" cy="2041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529645-945C-D10C-59D8-9233DBD35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1" b="12012"/>
          <a:stretch>
            <a:fillRect/>
          </a:stretch>
        </p:blipFill>
        <p:spPr>
          <a:xfrm>
            <a:off x="4527774" y="2007732"/>
            <a:ext cx="2292123" cy="18832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2317FA-4BB1-3EF6-897F-D6BE355D53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666" y="4325622"/>
            <a:ext cx="2292123" cy="1731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B7C3250-1072-EB06-0DEC-9009687E4B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72"/>
          <a:stretch>
            <a:fillRect/>
          </a:stretch>
        </p:blipFill>
        <p:spPr>
          <a:xfrm>
            <a:off x="7078094" y="1871870"/>
            <a:ext cx="2847292" cy="18832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EDF78C-E337-B0A1-C436-1503888A5A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094" y="4152216"/>
            <a:ext cx="1905000" cy="1905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237DE52-4098-972A-0335-F92AD50B59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8" b="12684"/>
          <a:stretch>
            <a:fillRect/>
          </a:stretch>
        </p:blipFill>
        <p:spPr>
          <a:xfrm>
            <a:off x="7328802" y="4152216"/>
            <a:ext cx="2424799" cy="181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4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153</Words>
  <Application>Microsoft Office PowerPoint</Application>
  <PresentationFormat>Widescreen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Nikosh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WPBX4125BLF092405117</dc:creator>
  <cp:lastModifiedBy>Pedp4 WPBX4125BLF092405117</cp:lastModifiedBy>
  <cp:revision>11</cp:revision>
  <dcterms:created xsi:type="dcterms:W3CDTF">2026-07-08T09:10:31Z</dcterms:created>
  <dcterms:modified xsi:type="dcterms:W3CDTF">2026-07-23T02:42:02Z</dcterms:modified>
</cp:coreProperties>
</file>