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34" r:id="rId2"/>
    <p:sldId id="314" r:id="rId3"/>
    <p:sldId id="33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074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01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42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922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111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9120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31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8722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35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06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23-07-2026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238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 userDrawn="1"/>
        </p:nvSpPr>
        <p:spPr>
          <a:xfrm>
            <a:off x="119921" y="6371950"/>
            <a:ext cx="4062336" cy="453310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mdmamun1581@gmail.com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 userDrawn="1"/>
        </p:nvSpPr>
        <p:spPr>
          <a:xfrm>
            <a:off x="6558200" y="6371950"/>
            <a:ext cx="5633800" cy="45013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Page:www.facebook.com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bdmamunsir</a:t>
            </a:r>
            <a:r>
              <a:rPr lang="en-US" sz="1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 </a:t>
            </a:r>
            <a:endParaRPr lang="en-US" sz="18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9959880">
            <a:off x="1113070" y="2967335"/>
            <a:ext cx="9965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www.youtube.com/@Bdmamunsir</a:t>
            </a:r>
            <a:endParaRPr lang="en-US" sz="5400" b="0" cap="none" spc="0" dirty="0">
              <a:ln w="0">
                <a:solidFill>
                  <a:schemeClr val="bg1">
                    <a:lumMod val="9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9" y="6371950"/>
            <a:ext cx="453310" cy="4533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160" y="6415789"/>
            <a:ext cx="434714" cy="409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272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youtube.com/@Bdmamunsir" TargetMode="Externa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999" cy="984278"/>
          </a:xfrm>
          <a:prstGeom prst="rect">
            <a:avLst/>
          </a:prstGeom>
          <a:solidFill>
            <a:srgbClr val="0015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8" y="828832"/>
            <a:ext cx="12153361" cy="6010118"/>
          </a:xfrm>
          <a:prstGeom prst="rect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8" name="Regular Pentagon 17"/>
          <p:cNvSpPr/>
          <p:nvPr/>
        </p:nvSpPr>
        <p:spPr>
          <a:xfrm>
            <a:off x="3439455" y="2061447"/>
            <a:ext cx="8826910" cy="4223246"/>
          </a:xfrm>
          <a:prstGeom prst="pentagon">
            <a:avLst/>
          </a:prstGeom>
          <a:gradFill>
            <a:gsLst>
              <a:gs pos="0">
                <a:srgbClr val="FF0000"/>
              </a:gs>
              <a:gs pos="74000">
                <a:srgbClr val="FFFF00"/>
              </a:gs>
              <a:gs pos="83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76200"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মিশ্র</a:t>
            </a:r>
            <a:r>
              <a:rPr lang="en-US" sz="60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ভগ্নাংশকে</a:t>
            </a:r>
            <a:endParaRPr lang="en-US" sz="6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44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সাধারণ</a:t>
            </a:r>
            <a:r>
              <a:rPr lang="en-US" sz="4400" b="1" dirty="0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effectLst>
                  <a:glow rad="101600">
                    <a:schemeClr val="bg1">
                      <a:alpha val="84000"/>
                    </a:schemeClr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করা</a:t>
            </a:r>
            <a:endParaRPr lang="en-US" sz="2000" b="1" dirty="0" smtClean="0">
              <a:solidFill>
                <a:schemeClr val="tx1"/>
              </a:solidFill>
              <a:effectLst>
                <a:glow rad="101600">
                  <a:schemeClr val="bg1">
                    <a:alpha val="84000"/>
                  </a:schemeClr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18782" y="17084"/>
            <a:ext cx="12191999" cy="76944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সত্যই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সুন্দর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</a:t>
            </a:r>
            <a:r>
              <a:rPr lang="en-US" sz="4400" b="1" dirty="0" smtClean="0"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সু-শিক্ষাই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জাতির</a:t>
            </a:r>
            <a:r>
              <a:rPr lang="en-US" sz="4400" b="1" dirty="0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মেরুদন্ড</a:t>
            </a:r>
            <a:endParaRPr lang="en-US" sz="4400" b="1" cap="none" spc="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3438052" y="788490"/>
            <a:ext cx="3844491" cy="2052681"/>
          </a:xfrm>
          <a:prstGeom prst="cloudCallout">
            <a:avLst>
              <a:gd name="adj1" fmla="val 58269"/>
              <a:gd name="adj2" fmla="val 86174"/>
            </a:avLst>
          </a:prstGeom>
          <a:solidFill>
            <a:schemeClr val="bg1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32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গল্পে</a:t>
            </a:r>
            <a:r>
              <a:rPr lang="en-US" sz="28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গণিত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শিখি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শর্ট</a:t>
            </a:r>
            <a:r>
              <a:rPr lang="en-US" sz="200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টেকনিক</a:t>
            </a:r>
            <a:endParaRPr lang="en-US" sz="14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9620250" y="828829"/>
            <a:ext cx="2444923" cy="2441448"/>
          </a:xfrm>
          <a:prstGeom prst="star32">
            <a:avLst>
              <a:gd name="adj" fmla="val 41768"/>
            </a:avLst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সহজে</a:t>
            </a:r>
            <a:endParaRPr lang="en-US" sz="2800" b="1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মনে</a:t>
            </a:r>
            <a:r>
              <a:rPr lang="en-US" sz="2000" b="1" dirty="0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রাখার</a:t>
            </a:r>
            <a:endParaRPr lang="en-US" sz="2000" b="1" dirty="0" smtClean="0">
              <a:solidFill>
                <a:srgbClr val="FFFF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800" b="1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ট্রিকস</a:t>
            </a:r>
            <a:r>
              <a:rPr lang="en-US" sz="2800" b="1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!</a:t>
            </a:r>
            <a:endParaRPr lang="en-US" sz="28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6" r="27254" b="12271"/>
          <a:stretch/>
        </p:blipFill>
        <p:spPr>
          <a:xfrm>
            <a:off x="81752" y="984278"/>
            <a:ext cx="3281934" cy="3662150"/>
          </a:xfrm>
          <a:prstGeom prst="roundRect">
            <a:avLst>
              <a:gd name="adj" fmla="val 4233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ounded Rectangle 20"/>
          <p:cNvSpPr/>
          <p:nvPr/>
        </p:nvSpPr>
        <p:spPr>
          <a:xfrm>
            <a:off x="38638" y="4663415"/>
            <a:ext cx="3325048" cy="754950"/>
          </a:xfrm>
          <a:prstGeom prst="roundRect">
            <a:avLst>
              <a:gd name="adj" fmla="val 2434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মামুন</a:t>
            </a:r>
            <a:r>
              <a:rPr lang="en-US" sz="32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32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স্যারের</a:t>
            </a:r>
            <a:endParaRPr lang="en-US" sz="32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b="1" spc="150" dirty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10 </a:t>
            </a:r>
            <a:r>
              <a:rPr lang="en-US" sz="2000" b="1" spc="150" dirty="0" err="1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minuteTeaching</a:t>
            </a:r>
            <a:endParaRPr lang="en-US" sz="2000" b="1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354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0886" y="3810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মিশ্র</a:t>
            </a:r>
            <a:r>
              <a:rPr lang="en-US" sz="40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</a:t>
            </a:r>
            <a:r>
              <a:rPr lang="en-US" sz="40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থেকে</a:t>
            </a:r>
            <a:r>
              <a:rPr lang="en-US" sz="40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সাধারণ</a:t>
            </a:r>
            <a:r>
              <a:rPr lang="en-US" sz="40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</a:t>
            </a:r>
            <a:r>
              <a:rPr lang="en-US" sz="40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করার</a:t>
            </a:r>
            <a:r>
              <a:rPr lang="en-US" sz="4000" dirty="0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নিয়ম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09600" y="1593453"/>
                <a:ext cx="1600200" cy="11144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smtClean="0">
                    <a:solidFill>
                      <a:schemeClr val="tx1"/>
                    </a:solidFill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২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  <m:t>৫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  <m:t>৬</m:t>
                        </m:r>
                      </m:den>
                    </m:f>
                  </m:oMath>
                </a14:m>
                <a:endParaRPr lang="en-US" sz="4000" dirty="0">
                  <a:solidFill>
                    <a:schemeClr val="tx1"/>
                  </a:solidFill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593453"/>
                <a:ext cx="1600200" cy="1114472"/>
              </a:xfrm>
              <a:prstGeom prst="rect">
                <a:avLst/>
              </a:prstGeom>
              <a:blipFill>
                <a:blip r:embed="rId2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4343400" y="3617893"/>
            <a:ext cx="78377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তারপর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বাম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পাশের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পূর্নসংখ্যা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এবং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নিচের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হর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গুন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করতে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81500" y="4582180"/>
            <a:ext cx="7837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গুনফলের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সাথে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উপরের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লব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যোগ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করতে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endParaRPr lang="en-US" sz="2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43400" y="2590800"/>
            <a:ext cx="7837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প্রথমে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সমান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দিয়ে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লম্বা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ভাগ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দিতে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।</a:t>
            </a:r>
            <a:endParaRPr lang="en-US" sz="2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43400" y="5267980"/>
            <a:ext cx="7837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এরপর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যোগফল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ভাগ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চিহ্নের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উপরে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বসাতে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endParaRPr lang="en-US" sz="2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329" y="660480"/>
            <a:ext cx="3897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মিশ্র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382000" y="1362368"/>
                <a:ext cx="1600200" cy="12706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</a:rPr>
                            <m:t>১৭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Nirmala UI" panose="020B0502040204020203" pitchFamily="34" charset="0"/>
                              <a:cs typeface="Nirmala UI" panose="020B0502040204020203" pitchFamily="34" charset="0"/>
                            </a:rPr>
                            <m:t>৬</m:t>
                          </m:r>
                        </m:den>
                      </m:f>
                    </m:oMath>
                  </m:oMathPara>
                </a14:m>
                <a:endParaRPr lang="en-US" sz="4000" dirty="0">
                  <a:solidFill>
                    <a:srgbClr val="00B050"/>
                  </a:solidFill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0" y="1362368"/>
                <a:ext cx="1600200" cy="12706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6972300" y="609600"/>
            <a:ext cx="5094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সাধারণ</a:t>
            </a:r>
            <a:r>
              <a:rPr lang="en-US" sz="4000" dirty="0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ভগ্নাংশ</a:t>
            </a:r>
            <a:endParaRPr lang="en-US" sz="4000" dirty="0">
              <a:solidFill>
                <a:srgbClr val="00B05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76942" y="2885108"/>
                <a:ext cx="2547257" cy="854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000" dirty="0" smtClean="0">
                    <a:solidFill>
                      <a:srgbClr val="FF0000"/>
                    </a:solidFill>
                    <a:latin typeface="Nirmala UI" panose="020B0502040204020203" pitchFamily="34" charset="0"/>
                    <a:ea typeface="Nirmala UI" panose="020B0502040204020203" pitchFamily="34" charset="0"/>
                    <a:cs typeface="Nirmala UI" panose="020B0502040204020203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Nirmala UI" panose="020B0502040204020203" pitchFamily="34" charset="0"/>
                            <a:cs typeface="Nirmala UI" panose="020B0502040204020203" pitchFamily="34" charset="0"/>
                          </a:rPr>
                          <m:t>                   </m:t>
                        </m:r>
                      </m:num>
                      <m:den/>
                    </m:f>
                  </m:oMath>
                </a14:m>
                <a:endParaRPr lang="en-US" sz="4000" dirty="0">
                  <a:solidFill>
                    <a:srgbClr val="FF0000"/>
                  </a:solidFill>
                  <a:latin typeface="Nirmala UI" panose="020B0502040204020203" pitchFamily="34" charset="0"/>
                  <a:ea typeface="Nirmala UI" panose="020B0502040204020203" pitchFamily="34" charset="0"/>
                  <a:cs typeface="Nirmala UI" panose="020B0502040204020203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942" y="2885108"/>
                <a:ext cx="2547257" cy="854978"/>
              </a:xfrm>
              <a:prstGeom prst="rect">
                <a:avLst/>
              </a:prstGeom>
              <a:blipFill>
                <a:blip r:embed="rId4"/>
                <a:stretch>
                  <a:fillRect t="-13475" b="-11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507671" y="3936478"/>
            <a:ext cx="393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</a:t>
            </a:r>
            <a:endParaRPr lang="en-US" sz="40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11729" y="2110413"/>
            <a:ext cx="53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৬</a:t>
            </a:r>
            <a:endParaRPr lang="en-US" sz="40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95499" y="3914519"/>
            <a:ext cx="718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+</a:t>
            </a:r>
            <a:endParaRPr lang="en-US" sz="40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48443" y="1534572"/>
            <a:ext cx="8654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৫</a:t>
            </a:r>
            <a:endParaRPr lang="en-US" sz="40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16679" y="3914519"/>
            <a:ext cx="613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=</a:t>
            </a:r>
            <a:endParaRPr lang="en-US" sz="40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28006" y="1839276"/>
            <a:ext cx="53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২</a:t>
            </a:r>
            <a:endParaRPr lang="en-US" sz="40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86126" y="3936478"/>
            <a:ext cx="800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sym typeface="Symbol" panose="05050102010706020507" pitchFamily="18" charset="2"/>
              </a:rPr>
              <a:t>১৭</a:t>
            </a:r>
            <a:endParaRPr lang="en-US" sz="4000" dirty="0">
              <a:solidFill>
                <a:schemeClr val="tx1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43400" y="5929712"/>
            <a:ext cx="7837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এরপর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ভাগ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চিহ্নের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নিচে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হর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বসাতে</a:t>
            </a:r>
            <a:r>
              <a:rPr lang="en-US" sz="28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8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হবে</a:t>
            </a:r>
            <a:endParaRPr lang="en-US" sz="28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92892" y="1642479"/>
            <a:ext cx="4410073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এই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ক্লাসটির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ভিডিও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পেতে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ভিজিট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2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করুন</a:t>
            </a:r>
            <a:endParaRPr lang="en-US" sz="2000" dirty="0" smtClean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  <a:p>
            <a:pPr algn="ctr"/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  <a:hlinkClick r:id="rId5"/>
              </a:rPr>
              <a:t>www.youtube.com/@Bdmamunsir</a:t>
            </a:r>
            <a:r>
              <a:rPr lang="en-US" sz="2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endParaRPr lang="en-US" sz="2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6252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59259E-6 L 0.01315 0.31342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1" y="1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0.0431 0.27407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8" y="1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0.10247 0.34676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17" y="1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6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44444E-6 L -0.14648 -0.18773 " pathEditMode="relative" rAng="0" ptsTypes="AA">
                                      <p:cBhvr>
                                        <p:cTn id="13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31" y="-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9" presetClass="path" presetSubtype="0" accel="50000" decel="5000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7.40741E-7 L 0.03528 0.16829 " pathEditMode="relative" rAng="0" ptsTypes="AA">
                                      <p:cBhvr>
                                        <p:cTn id="17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8" y="8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3" grpId="1"/>
      <p:bldP spid="14" grpId="0"/>
      <p:bldP spid="14" grpId="1"/>
      <p:bldP spid="14" grpId="4"/>
      <p:bldP spid="15" grpId="0"/>
      <p:bldP spid="15" grpId="1"/>
      <p:bldP spid="16" grpId="0"/>
      <p:bldP spid="16" grpId="1"/>
      <p:bldP spid="16" grpId="2"/>
      <p:bldP spid="17" grpId="0"/>
      <p:bldP spid="17" grpId="1"/>
      <p:bldP spid="19" grpId="0"/>
      <p:bldP spid="19" grpId="1"/>
      <p:bldP spid="19" grpId="2"/>
      <p:bldP spid="18" grpId="0"/>
      <p:bldP spid="18" grpId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7214" y="121920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পরবর্তী</a:t>
            </a:r>
            <a:r>
              <a:rPr lang="en-US" sz="4000" dirty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ক্লাস</a:t>
            </a:r>
            <a:endParaRPr lang="en-US" sz="4000" dirty="0">
              <a:solidFill>
                <a:srgbClr val="FF0000"/>
              </a:solidFill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59080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সম্পূর্ন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নতুন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নিয়মে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সংখ্যার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গ.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সা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.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গু</a:t>
            </a:r>
            <a:r>
              <a:rPr lang="en-US" sz="4000" dirty="0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 </a:t>
            </a:r>
            <a:r>
              <a:rPr lang="en-US" sz="4000" dirty="0" err="1" smtClean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করা</a:t>
            </a:r>
            <a:endParaRPr lang="en-US" sz="40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311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1574</TotalTime>
  <Words>140</Words>
  <Application>Microsoft Office PowerPoint</Application>
  <PresentationFormat>Widescreen</PresentationFormat>
  <Paragraphs>32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Cambria Math</vt:lpstr>
      <vt:lpstr>Nirmala UI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ICT_LAB</cp:lastModifiedBy>
  <cp:revision>162</cp:revision>
  <dcterms:created xsi:type="dcterms:W3CDTF">2006-08-16T00:00:00Z</dcterms:created>
  <dcterms:modified xsi:type="dcterms:W3CDTF">2026-07-23T03:29:15Z</dcterms:modified>
</cp:coreProperties>
</file>