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35" r:id="rId2"/>
    <p:sldId id="315" r:id="rId3"/>
    <p:sldId id="332" r:id="rId4"/>
    <p:sldId id="33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074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23-07-2026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6019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23-07-2026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5428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23-07-2026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9229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23-07-2026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111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23-07-2026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9120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23-07-2026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7311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23-07-2026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8722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23-07-2026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2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23-07-2026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2350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23-07-2026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1064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23-07-2026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2387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119921" y="6371950"/>
            <a:ext cx="4062336" cy="45331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mdmamun1581@gmail.com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6558200" y="6371950"/>
            <a:ext cx="5633800" cy="45013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Page:www.facebook.com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bdmamunsir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 rot="19959880">
            <a:off x="1113070" y="2967335"/>
            <a:ext cx="99658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www.youtube.com/@Bdmamunsir</a:t>
            </a:r>
            <a:endParaRPr lang="en-US" sz="54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9" y="6371950"/>
            <a:ext cx="453310" cy="4533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160" y="6415789"/>
            <a:ext cx="434714" cy="40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272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@Bdmamunsir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@Bdmamunsir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984278"/>
          </a:xfrm>
          <a:prstGeom prst="rect">
            <a:avLst/>
          </a:prstGeom>
          <a:solidFill>
            <a:srgbClr val="0015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8" y="828832"/>
            <a:ext cx="12153361" cy="6010118"/>
          </a:xfrm>
          <a:prstGeom prst="rect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18" name="Regular Pentagon 17"/>
          <p:cNvSpPr/>
          <p:nvPr/>
        </p:nvSpPr>
        <p:spPr>
          <a:xfrm>
            <a:off x="3439455" y="2061447"/>
            <a:ext cx="8826910" cy="4223246"/>
          </a:xfrm>
          <a:prstGeom prst="pentagon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76200">
            <a:noFill/>
          </a:ln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সংখ্যার</a:t>
            </a:r>
            <a:r>
              <a:rPr lang="en-US" sz="6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গ.সা.গু</a:t>
            </a:r>
            <a:r>
              <a:rPr lang="en-US" sz="6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নির্ণয়</a:t>
            </a:r>
            <a:endParaRPr lang="en-US" sz="20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-18782" y="17084"/>
            <a:ext cx="12191999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সত্যই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সুন্দর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      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সু-শিক্ষাই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জাতির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মেরুদন্ড</a:t>
            </a:r>
            <a:endParaRPr lang="en-US" sz="4400" b="1" cap="none" spc="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3438052" y="788490"/>
            <a:ext cx="3844491" cy="2052681"/>
          </a:xfrm>
          <a:prstGeom prst="cloudCallout">
            <a:avLst>
              <a:gd name="adj1" fmla="val 58269"/>
              <a:gd name="adj2" fmla="val 86174"/>
            </a:avLst>
          </a:prstGeom>
          <a:solidFill>
            <a:schemeClr val="bg1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32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28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গণিত</a:t>
            </a:r>
            <a:r>
              <a:rPr lang="en-US" sz="40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শিখি</a:t>
            </a:r>
            <a:endParaRPr lang="en-US" sz="40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শর্ট</a:t>
            </a:r>
            <a:r>
              <a:rPr lang="en-US" sz="20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টেকনিক</a:t>
            </a:r>
            <a:endParaRPr lang="en-US" sz="1400" dirty="0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" name="32-Point Star 2"/>
          <p:cNvSpPr/>
          <p:nvPr/>
        </p:nvSpPr>
        <p:spPr>
          <a:xfrm>
            <a:off x="9620250" y="828829"/>
            <a:ext cx="2444923" cy="2441448"/>
          </a:xfrm>
          <a:prstGeom prst="star32">
            <a:avLst>
              <a:gd name="adj" fmla="val 41768"/>
            </a:avLst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সহজে</a:t>
            </a:r>
            <a:endParaRPr lang="en-US" sz="28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মনে</a:t>
            </a:r>
            <a:r>
              <a:rPr lang="en-US" sz="2000" b="1" dirty="0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রাখার</a:t>
            </a:r>
            <a:endParaRPr lang="en-US" sz="2000" b="1" dirty="0" smtClean="0">
              <a:solidFill>
                <a:srgbClr val="FFFF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ট্রিকস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r="27254" b="12271"/>
          <a:stretch/>
        </p:blipFill>
        <p:spPr>
          <a:xfrm>
            <a:off x="81752" y="984278"/>
            <a:ext cx="3281934" cy="3662150"/>
          </a:xfrm>
          <a:prstGeom prst="roundRect">
            <a:avLst>
              <a:gd name="adj" fmla="val 423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Rounded Rectangle 20"/>
          <p:cNvSpPr/>
          <p:nvPr/>
        </p:nvSpPr>
        <p:spPr>
          <a:xfrm>
            <a:off x="38638" y="4663415"/>
            <a:ext cx="3325048" cy="754950"/>
          </a:xfrm>
          <a:prstGeom prst="roundRect">
            <a:avLst>
              <a:gd name="adj" fmla="val 2434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মামুন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স্যারের</a:t>
            </a:r>
            <a:endParaRPr lang="en-US" sz="32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spc="15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10 </a:t>
            </a:r>
            <a:r>
              <a:rPr lang="en-US" sz="2000" b="1" spc="150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minuteTeaching</a:t>
            </a:r>
            <a:endParaRPr lang="en-US" sz="2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9585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0886" y="38100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সংখ্যার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গ.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.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গু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করার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নিয়ম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429" y="945956"/>
            <a:ext cx="35596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নিয়ম-১</a:t>
            </a:r>
            <a:endParaRPr lang="en-US" sz="40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495800" y="1001643"/>
            <a:ext cx="0" cy="417995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Half Frame 6"/>
          <p:cNvSpPr/>
          <p:nvPr/>
        </p:nvSpPr>
        <p:spPr>
          <a:xfrm flipV="1">
            <a:off x="1752600" y="3292614"/>
            <a:ext cx="2133600" cy="533400"/>
          </a:xfrm>
          <a:prstGeom prst="halfFrame">
            <a:avLst>
              <a:gd name="adj1" fmla="val 2976"/>
              <a:gd name="adj2" fmla="val 2083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599" y="1447171"/>
            <a:ext cx="2890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১৮, ২৪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28800" y="3048000"/>
            <a:ext cx="17852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১৮, ২৪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28699" y="3156228"/>
            <a:ext cx="7184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২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66899" y="3896771"/>
            <a:ext cx="8001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৯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 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99657" y="3907185"/>
            <a:ext cx="947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১২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3" name="Half Frame 12"/>
          <p:cNvSpPr/>
          <p:nvPr/>
        </p:nvSpPr>
        <p:spPr>
          <a:xfrm flipV="1">
            <a:off x="1866899" y="4043728"/>
            <a:ext cx="2133600" cy="533400"/>
          </a:xfrm>
          <a:prstGeom prst="halfFrame">
            <a:avLst>
              <a:gd name="adj1" fmla="val 2976"/>
              <a:gd name="adj2" fmla="val 2083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1099" y="4016514"/>
            <a:ext cx="7184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৩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21327" y="4631871"/>
            <a:ext cx="8001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৩, 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54085" y="4642285"/>
            <a:ext cx="947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৪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-119743" y="5677372"/>
            <a:ext cx="33963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নির্নেয়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গ.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.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গু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</a:t>
            </a:r>
            <a:endParaRPr lang="en-US" sz="32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 flipH="1">
            <a:off x="1447800" y="3115800"/>
            <a:ext cx="4495801" cy="3132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H="1">
            <a:off x="1572986" y="3129014"/>
            <a:ext cx="4512128" cy="115124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Oval 43"/>
          <p:cNvSpPr/>
          <p:nvPr/>
        </p:nvSpPr>
        <p:spPr>
          <a:xfrm>
            <a:off x="1921327" y="4724400"/>
            <a:ext cx="1692731" cy="6153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5" name="Straight Arrow Connector 44"/>
          <p:cNvCxnSpPr/>
          <p:nvPr/>
        </p:nvCxnSpPr>
        <p:spPr>
          <a:xfrm flipH="1">
            <a:off x="3516088" y="3824732"/>
            <a:ext cx="2427513" cy="104335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4729844" y="2792115"/>
            <a:ext cx="7685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বাম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পাশের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সংখ্যাগুলো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নিয়ে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গুন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করতে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হবে</a:t>
            </a:r>
            <a:endParaRPr lang="en-US" sz="28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702631" y="3461147"/>
            <a:ext cx="7184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নিচের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সংখ্যাগুলো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বাদ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দিতে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হবে</a:t>
            </a:r>
            <a:endParaRPr lang="en-US" sz="28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9" name="Multiply 48"/>
          <p:cNvSpPr/>
          <p:nvPr/>
        </p:nvSpPr>
        <p:spPr>
          <a:xfrm>
            <a:off x="3989613" y="5782799"/>
            <a:ext cx="304800" cy="309763"/>
          </a:xfrm>
          <a:prstGeom prst="mathMultiply">
            <a:avLst>
              <a:gd name="adj1" fmla="val 4472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4702631" y="5677372"/>
            <a:ext cx="10123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=৬</a:t>
            </a:r>
            <a:endParaRPr lang="en-US" sz="32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495800" y="1122584"/>
            <a:ext cx="77179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n-US" sz="28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মনে</a:t>
            </a:r>
            <a:r>
              <a:rPr lang="en-US" sz="28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রাখবে</a:t>
            </a:r>
            <a:r>
              <a:rPr lang="en-US" sz="28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বেশিরভাগ</a:t>
            </a:r>
            <a:r>
              <a:rPr lang="en-US" sz="28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</a:t>
            </a:r>
            <a:r>
              <a:rPr lang="en-US" sz="28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জোড়</a:t>
            </a:r>
            <a:r>
              <a:rPr lang="en-US" sz="28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হলে</a:t>
            </a:r>
            <a:r>
              <a:rPr lang="en-US" sz="28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২ </a:t>
            </a:r>
            <a:r>
              <a:rPr lang="en-US" sz="28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দিয়ে</a:t>
            </a:r>
            <a:r>
              <a:rPr lang="en-US" sz="28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ভাগ</a:t>
            </a:r>
            <a:r>
              <a:rPr lang="en-US" sz="28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</a:t>
            </a:r>
            <a:r>
              <a:rPr lang="en-US" sz="28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আর</a:t>
            </a:r>
            <a:r>
              <a:rPr lang="en-US" sz="28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যদি</a:t>
            </a:r>
            <a:r>
              <a:rPr lang="en-US" sz="28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বিজোড়</a:t>
            </a:r>
            <a:r>
              <a:rPr lang="en-US" sz="28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হয়</a:t>
            </a:r>
            <a:r>
              <a:rPr lang="en-US" sz="28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তাহলে</a:t>
            </a:r>
            <a:r>
              <a:rPr lang="en-US" sz="28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বিজোড়</a:t>
            </a:r>
            <a:r>
              <a:rPr lang="en-US" sz="28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</a:t>
            </a:r>
            <a:r>
              <a:rPr lang="en-US" sz="28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(৩,৫,৭,৯,) </a:t>
            </a:r>
            <a:r>
              <a:rPr lang="en-US" sz="28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দিয়ে</a:t>
            </a:r>
            <a:r>
              <a:rPr lang="en-US" sz="28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ভাগ</a:t>
            </a:r>
            <a:r>
              <a:rPr lang="en-US" sz="28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করতে</a:t>
            </a:r>
            <a:r>
              <a:rPr lang="en-US" sz="28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হবে</a:t>
            </a:r>
            <a:r>
              <a:rPr lang="en-US" sz="28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</a:p>
        </p:txBody>
      </p:sp>
      <p:sp>
        <p:nvSpPr>
          <p:cNvPr id="25" name="TextBox 26"/>
          <p:cNvSpPr txBox="1"/>
          <p:nvPr/>
        </p:nvSpPr>
        <p:spPr>
          <a:xfrm>
            <a:off x="7173688" y="5401319"/>
            <a:ext cx="4410073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এই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ক্লাসটির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ভিডিও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পেতে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ভিজিট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করুন</a:t>
            </a:r>
            <a:endParaRPr lang="en-US" sz="20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www.youtube.com/@Bdmamunsir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endParaRPr lang="en-US" sz="2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0199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tmFilter="0,0; .5, 1; 1, 1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4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4.44444E-6 L 0.17409 0.35486 " pathEditMode="relative" rAng="0" ptsTypes="AA">
                                      <p:cBhvr>
                                        <p:cTn id="1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98" y="17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1.48148E-6 L 0.24245 0.22893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22" y="11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 animBg="1"/>
      <p:bldP spid="8" grpId="0"/>
      <p:bldP spid="9" grpId="0"/>
      <p:bldP spid="10" grpId="0"/>
      <p:bldP spid="10" grpId="1"/>
      <p:bldP spid="11" grpId="0"/>
      <p:bldP spid="12" grpId="0"/>
      <p:bldP spid="13" grpId="0" animBg="1"/>
      <p:bldP spid="14" grpId="0"/>
      <p:bldP spid="14" grpId="1"/>
      <p:bldP spid="15" grpId="0"/>
      <p:bldP spid="16" grpId="0"/>
      <p:bldP spid="38" grpId="0"/>
      <p:bldP spid="44" grpId="0" animBg="1"/>
      <p:bldP spid="47" grpId="0"/>
      <p:bldP spid="48" grpId="0"/>
      <p:bldP spid="49" grpId="0" animBg="1"/>
      <p:bldP spid="50" grpId="0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0886" y="38100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সংখ্যার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গ.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.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গু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করার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নিয়ম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0886" y="794500"/>
            <a:ext cx="31296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নিয়ম</a:t>
            </a:r>
            <a:r>
              <a:rPr lang="en-US" sz="40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-২</a:t>
            </a:r>
            <a:endParaRPr lang="en-US" sz="40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5791200" y="1529129"/>
            <a:ext cx="0" cy="48006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09601" y="2503557"/>
            <a:ext cx="1006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১৮ 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828802" y="2481471"/>
            <a:ext cx="947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২৪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9" name="Arc 18"/>
          <p:cNvSpPr/>
          <p:nvPr/>
        </p:nvSpPr>
        <p:spPr>
          <a:xfrm>
            <a:off x="1088568" y="2503557"/>
            <a:ext cx="587831" cy="1001643"/>
          </a:xfrm>
          <a:prstGeom prst="arc">
            <a:avLst>
              <a:gd name="adj1" fmla="val 16200000"/>
              <a:gd name="adj2" fmla="val 4514487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c 19"/>
          <p:cNvSpPr/>
          <p:nvPr/>
        </p:nvSpPr>
        <p:spPr>
          <a:xfrm flipH="1">
            <a:off x="2917370" y="2481471"/>
            <a:ext cx="604161" cy="1023729"/>
          </a:xfrm>
          <a:prstGeom prst="arc">
            <a:avLst>
              <a:gd name="adj1" fmla="val 16200000"/>
              <a:gd name="adj2" fmla="val 4514487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817909" y="3014949"/>
            <a:ext cx="1006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১৮ 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67042" y="2557514"/>
            <a:ext cx="1006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 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447800" y="3657600"/>
            <a:ext cx="177436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910440" y="3722835"/>
            <a:ext cx="1006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৬ 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8" name="Arc 27"/>
          <p:cNvSpPr/>
          <p:nvPr/>
        </p:nvSpPr>
        <p:spPr>
          <a:xfrm>
            <a:off x="2237008" y="3744292"/>
            <a:ext cx="587831" cy="1001643"/>
          </a:xfrm>
          <a:prstGeom prst="arc">
            <a:avLst>
              <a:gd name="adj1" fmla="val 16200000"/>
              <a:gd name="adj2" fmla="val 4514487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c 28"/>
          <p:cNvSpPr/>
          <p:nvPr/>
        </p:nvSpPr>
        <p:spPr>
          <a:xfrm flipH="1">
            <a:off x="4065810" y="3722206"/>
            <a:ext cx="604161" cy="1023729"/>
          </a:xfrm>
          <a:prstGeom prst="arc">
            <a:avLst>
              <a:gd name="adj1" fmla="val 16200000"/>
              <a:gd name="adj2" fmla="val 4514487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4215482" y="3798249"/>
            <a:ext cx="1006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৩ 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920080" y="4267120"/>
            <a:ext cx="1006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১৮ 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2569031" y="4893363"/>
            <a:ext cx="177436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Multiply 35"/>
          <p:cNvSpPr/>
          <p:nvPr/>
        </p:nvSpPr>
        <p:spPr>
          <a:xfrm>
            <a:off x="3124200" y="4953000"/>
            <a:ext cx="771523" cy="784086"/>
          </a:xfrm>
          <a:prstGeom prst="mathMultiply">
            <a:avLst>
              <a:gd name="adj1" fmla="val 4472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1959271" y="3722206"/>
            <a:ext cx="783929" cy="78392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152400" y="5660257"/>
            <a:ext cx="62375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নির্নেয়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গ.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.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গু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 flipH="1">
            <a:off x="2569031" y="1828800"/>
            <a:ext cx="4974769" cy="2133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095999" y="1452614"/>
            <a:ext cx="60851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সর্বশেষ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যেই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দিয়ে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ভাগ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করে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মিলে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গেল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সেই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সংখ্যাটি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নিতে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হবে</a:t>
            </a:r>
            <a:endParaRPr lang="en-US" sz="28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28599" y="1447171"/>
            <a:ext cx="2890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১৮, ২৪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5" name="TextBox 26"/>
          <p:cNvSpPr txBox="1"/>
          <p:nvPr/>
        </p:nvSpPr>
        <p:spPr>
          <a:xfrm>
            <a:off x="7058707" y="5039220"/>
            <a:ext cx="4410073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এই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ক্লাসটির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ভিডিও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পেতে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ভিজিট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করুন</a:t>
            </a:r>
            <a:endParaRPr lang="en-US" sz="20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www.youtube.com/@Bdmamunsir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endParaRPr lang="en-US" sz="2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4829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3.33333E-6 L 0.18711 0.18009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49" y="90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1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44444E-6 L 0.18515 0.27686 " pathEditMode="relative" rAng="0" ptsTypes="AA">
                                      <p:cBhvr>
                                        <p:cTn id="12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58" y="13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7" grpId="0"/>
      <p:bldP spid="17" grpId="1"/>
      <p:bldP spid="18" grpId="0"/>
      <p:bldP spid="19" grpId="0" animBg="1"/>
      <p:bldP spid="20" grpId="0" animBg="1"/>
      <p:bldP spid="21" grpId="0"/>
      <p:bldP spid="22" grpId="0"/>
      <p:bldP spid="27" grpId="0"/>
      <p:bldP spid="27" grpId="1"/>
      <p:bldP spid="28" grpId="0" animBg="1"/>
      <p:bldP spid="29" grpId="0" animBg="1"/>
      <p:bldP spid="30" grpId="0"/>
      <p:bldP spid="32" grpId="0"/>
      <p:bldP spid="36" grpId="0" animBg="1"/>
      <p:bldP spid="37" grpId="0" animBg="1"/>
      <p:bldP spid="38" grpId="0"/>
      <p:bldP spid="34" grpId="0"/>
      <p:bldP spid="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27214" y="1219200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পরবর্তী</a:t>
            </a:r>
            <a:r>
              <a:rPr lang="en-US" sz="40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</a:t>
            </a:r>
            <a:endParaRPr lang="en-US" sz="40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590800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সম্পূর্ন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নতুন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নিয়মে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সংখ্যার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ল.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.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গু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করা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0447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1570</TotalTime>
  <Words>168</Words>
  <Application>Microsoft Office PowerPoint</Application>
  <PresentationFormat>Widescreen</PresentationFormat>
  <Paragraphs>42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Nirmala UI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ICT_LAB</cp:lastModifiedBy>
  <cp:revision>162</cp:revision>
  <dcterms:created xsi:type="dcterms:W3CDTF">2006-08-16T00:00:00Z</dcterms:created>
  <dcterms:modified xsi:type="dcterms:W3CDTF">2026-07-23T03:33:07Z</dcterms:modified>
</cp:coreProperties>
</file>