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36" r:id="rId2"/>
    <p:sldId id="33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@Bdmamunsi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.সা.গু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454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86" y="381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ল.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95800" y="1001643"/>
            <a:ext cx="0" cy="41799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Half Frame 6"/>
          <p:cNvSpPr/>
          <p:nvPr/>
        </p:nvSpPr>
        <p:spPr>
          <a:xfrm flipV="1">
            <a:off x="1752600" y="3292614"/>
            <a:ext cx="2133600" cy="533400"/>
          </a:xfrm>
          <a:prstGeom prst="halfFrame">
            <a:avLst>
              <a:gd name="adj1" fmla="val 2976"/>
              <a:gd name="adj2" fmla="val 208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9" y="1447171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১৮, ২৪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3048000"/>
            <a:ext cx="1785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১৮, ২৪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8699" y="3156228"/>
            <a:ext cx="71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66899" y="3896771"/>
            <a:ext cx="800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৯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657" y="3907185"/>
            <a:ext cx="94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Half Frame 12"/>
          <p:cNvSpPr/>
          <p:nvPr/>
        </p:nvSpPr>
        <p:spPr>
          <a:xfrm flipV="1">
            <a:off x="1866899" y="4043728"/>
            <a:ext cx="2133600" cy="533400"/>
          </a:xfrm>
          <a:prstGeom prst="halfFrame">
            <a:avLst>
              <a:gd name="adj1" fmla="val 2976"/>
              <a:gd name="adj2" fmla="val 208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1099" y="4016514"/>
            <a:ext cx="71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৩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1327" y="4631871"/>
            <a:ext cx="800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54085" y="4642285"/>
            <a:ext cx="94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-119743" y="5677372"/>
            <a:ext cx="3396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নির্নেয়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গ.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1447800" y="3429000"/>
            <a:ext cx="36576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1572986" y="3429000"/>
            <a:ext cx="3532414" cy="8512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1921327" y="4724400"/>
            <a:ext cx="1692731" cy="6153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516090" y="3826014"/>
            <a:ext cx="6008910" cy="10420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517573" y="3181624"/>
            <a:ext cx="77179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sz="48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48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নিচের</a:t>
            </a:r>
            <a:r>
              <a:rPr lang="en-US" sz="48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সংখ্যাগুলো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নিয়ে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4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Multiply 48"/>
          <p:cNvSpPr/>
          <p:nvPr/>
        </p:nvSpPr>
        <p:spPr>
          <a:xfrm>
            <a:off x="3989613" y="5782799"/>
            <a:ext cx="304800" cy="309763"/>
          </a:xfrm>
          <a:prstGeom prst="mathMultiply">
            <a:avLst>
              <a:gd name="adj1" fmla="val 447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6558645" y="5656073"/>
            <a:ext cx="1012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=৭২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Multiply 24"/>
          <p:cNvSpPr/>
          <p:nvPr/>
        </p:nvSpPr>
        <p:spPr>
          <a:xfrm>
            <a:off x="4800600" y="5786237"/>
            <a:ext cx="304800" cy="309763"/>
          </a:xfrm>
          <a:prstGeom prst="mathMultiply">
            <a:avLst>
              <a:gd name="adj1" fmla="val 447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ultiply 25"/>
          <p:cNvSpPr/>
          <p:nvPr/>
        </p:nvSpPr>
        <p:spPr>
          <a:xfrm>
            <a:off x="5715000" y="5774871"/>
            <a:ext cx="304800" cy="309763"/>
          </a:xfrm>
          <a:prstGeom prst="mathMultiply">
            <a:avLst>
              <a:gd name="adj1" fmla="val 447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615550" y="1093540"/>
            <a:ext cx="77179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রাখবে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বেশিরভাগ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জোড়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আর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যদি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বিজোড়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তাহলে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বিজোড়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(৩,৫,৭,৯,)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2895600" y="1447171"/>
            <a:ext cx="7315200" cy="17090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825470" y="5552030"/>
            <a:ext cx="4410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পেতে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2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www.youtube.com/@Bdmamunsir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07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0.17409 0.3548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0.24245 0.2289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22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0.253 0.13843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43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0.24779 0.14514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3" y="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9" grpId="0"/>
      <p:bldP spid="10" grpId="0"/>
      <p:bldP spid="10" grpId="1"/>
      <p:bldP spid="11" grpId="0"/>
      <p:bldP spid="12" grpId="0"/>
      <p:bldP spid="13" grpId="0" animBg="1"/>
      <p:bldP spid="14" grpId="0"/>
      <p:bldP spid="14" grpId="1"/>
      <p:bldP spid="15" grpId="0"/>
      <p:bldP spid="15" grpId="1"/>
      <p:bldP spid="16" grpId="0"/>
      <p:bldP spid="16" grpId="1"/>
      <p:bldP spid="38" grpId="0"/>
      <p:bldP spid="44" grpId="0" animBg="1"/>
      <p:bldP spid="47" grpId="0"/>
      <p:bldP spid="49" grpId="0" animBg="1"/>
      <p:bldP spid="50" grpId="0"/>
      <p:bldP spid="25" grpId="0" animBg="1"/>
      <p:bldP spid="26" grpId="0" animBg="1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</TotalTime>
  <Words>99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Nirmala UI</vt:lpstr>
      <vt:lpstr>Times New Roman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162</cp:revision>
  <dcterms:created xsi:type="dcterms:W3CDTF">2006-08-16T00:00:00Z</dcterms:created>
  <dcterms:modified xsi:type="dcterms:W3CDTF">2026-07-23T03:35:09Z</dcterms:modified>
</cp:coreProperties>
</file>