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71" r:id="rId21"/>
    <p:sldId id="272" r:id="rId22"/>
    <p:sldId id="273" r:id="rId23"/>
    <p:sldId id="29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78" d="100"/>
          <a:sy n="78" d="100"/>
        </p:scale>
        <p:origin x="-276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35F94-0E5B-47CF-BD7E-644127309D2A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140D5-9DF3-43F6-AA83-81CC2D5492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83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9140D5-9DF3-43F6-AA83-81CC2D5492CE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2209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15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115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1500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15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err="1" smtClean="0">
                <a:latin typeface="NikoshBAN" pitchFamily="2" charset="0"/>
                <a:cs typeface="NikoshBAN" pitchFamily="2" charset="0"/>
              </a:rPr>
              <a:t>অনলাইন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err="1" smtClean="0">
                <a:latin typeface="NikoshBAN" pitchFamily="2" charset="0"/>
                <a:cs typeface="NikoshBAN" pitchFamily="2" charset="0"/>
              </a:rPr>
              <a:t>ভর্তি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err="1" smtClean="0">
                <a:latin typeface="NikoshBAN" pitchFamily="2" charset="0"/>
                <a:cs typeface="NikoshBAN" pitchFamily="2" charset="0"/>
              </a:rPr>
              <a:t>কার্যক্রম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  <a:solidFill>
            <a:srgbClr val="00B0F0"/>
          </a:solidFill>
          <a:ln w="76200">
            <a:solidFill>
              <a:srgbClr val="FF0000"/>
            </a:solidFill>
          </a:ln>
        </p:spPr>
        <p:txBody>
          <a:bodyPr/>
          <a:lstStyle/>
          <a:p>
            <a:pPr algn="ctr">
              <a:buNone/>
            </a:pP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অনলাইন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ভর্তি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কার্যক্রমঃ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বর্তমান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সময়ে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স্কুল,কলেজ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বিশ্ব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বিদ্যালয়ে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ভর্তি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তথা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অনলাইনের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হয়ে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es(4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048000"/>
            <a:ext cx="6934200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  <a:ln w="76200">
            <a:solidFill>
              <a:srgbClr val="FF0000"/>
            </a:solidFill>
          </a:ln>
        </p:spPr>
        <p:txBody>
          <a:bodyPr/>
          <a:lstStyle/>
          <a:p>
            <a:r>
              <a:rPr lang="en-US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err="1" smtClean="0">
                <a:latin typeface="NikoshBAN" pitchFamily="2" charset="0"/>
                <a:cs typeface="NikoshBAN" pitchFamily="2" charset="0"/>
              </a:rPr>
              <a:t>ডাউনলোড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49763"/>
          </a:xfrm>
          <a:ln w="76200">
            <a:solidFill>
              <a:schemeClr val="tx1"/>
            </a:solidFill>
          </a:ln>
        </p:spPr>
        <p:txBody>
          <a:bodyPr/>
          <a:lstStyle/>
          <a:p>
            <a:pPr algn="ctr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ডাউনলোডঃ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১ম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শ্রেনি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পর্যন্ত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এনসিটিবি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ওয়েব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সাইট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ডাউনলোড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es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200400"/>
            <a:ext cx="5181600" cy="2688771"/>
          </a:xfrm>
          <a:prstGeom prst="rect">
            <a:avLst/>
          </a:prstGeom>
          <a:ln w="76200">
            <a:solidFill>
              <a:srgbClr val="FFFF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  <a:ln w="76200">
            <a:solidFill>
              <a:srgbClr val="0070C0"/>
            </a:solidFill>
          </a:ln>
        </p:spPr>
        <p:txBody>
          <a:bodyPr/>
          <a:lstStyle/>
          <a:p>
            <a:r>
              <a:rPr lang="en-US" err="1" smtClean="0">
                <a:latin typeface="NikoshBAN" pitchFamily="2" charset="0"/>
                <a:cs typeface="NikoshBAN" pitchFamily="2" charset="0"/>
              </a:rPr>
              <a:t>রেজিস্ট্রেশন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err="1" smtClean="0">
                <a:latin typeface="NikoshBAN" pitchFamily="2" charset="0"/>
                <a:cs typeface="NikoshBAN" pitchFamily="2" charset="0"/>
              </a:rPr>
              <a:t>করা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  <a:ln w="76200">
            <a:solidFill>
              <a:srgbClr val="00B0F0"/>
            </a:solidFill>
          </a:ln>
        </p:spPr>
        <p:txBody>
          <a:bodyPr/>
          <a:lstStyle/>
          <a:p>
            <a:pPr algn="ctr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রেজিস্ট্রেশন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: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স্কুল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কলেজ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বিশ্ব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বিদ্যালযের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রেজিস্ট্রেশন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71800"/>
            <a:ext cx="4724400" cy="297064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70C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err="1" smtClean="0">
                <a:latin typeface="NikoshBAN" pitchFamily="2" charset="0"/>
                <a:cs typeface="NikoshBAN" pitchFamily="2" charset="0"/>
              </a:rPr>
              <a:t>ফরম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err="1" smtClean="0">
                <a:latin typeface="NikoshBAN" pitchFamily="2" charset="0"/>
                <a:cs typeface="NikoshBAN" pitchFamily="2" charset="0"/>
              </a:rPr>
              <a:t>পূরণ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 extrusionH="76200">
            <a:bevelT prst="slope"/>
            <a:extrusionClr>
              <a:schemeClr val="accent6"/>
            </a:extrusionClr>
          </a:sp3d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ফরম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পূরণ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: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প্রতিষ্ঠানের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বিশেষ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জেএসসি,এসএসসি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এইচ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এসসি,জাতীয়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বিশ্ব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বিদ্যালয়ের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400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400" dirty="0">
              <a:solidFill>
                <a:schemeClr val="bg2"/>
              </a:solidFill>
            </a:endParaRPr>
          </a:p>
        </p:txBody>
      </p:sp>
      <p:pic>
        <p:nvPicPr>
          <p:cNvPr id="4" name="Picture 3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2895600"/>
            <a:ext cx="4343400" cy="28956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err="1" smtClean="0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 ‍</a:t>
            </a:r>
            <a:r>
              <a:rPr lang="en-US" err="1" smtClean="0">
                <a:latin typeface="NikoshBAN" pitchFamily="2" charset="0"/>
                <a:cs typeface="NikoshBAN" pitchFamily="2" charset="0"/>
              </a:rPr>
              <a:t>রুটিন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  <a:solidFill>
            <a:srgbClr val="FFC000"/>
          </a:solidFill>
          <a:ln w="76200">
            <a:solidFill>
              <a:srgbClr val="FF0000"/>
            </a:solidFill>
          </a:ln>
        </p:spPr>
        <p:txBody>
          <a:bodyPr/>
          <a:lstStyle/>
          <a:p>
            <a:pPr algn="ctr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‍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রুটিনঃ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রুটিন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নিজ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প্রতিষ্ঠান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ওয়েব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সাইটে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ডাউনলোড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নিতে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es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3505200"/>
            <a:ext cx="3810000" cy="28956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76200">
            <a:solidFill>
              <a:srgbClr val="FF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err="1" smtClean="0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err="1" smtClean="0"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err="1" smtClean="0">
                <a:latin typeface="NikoshBAN" pitchFamily="2" charset="0"/>
                <a:cs typeface="NikoshBAN" pitchFamily="2" charset="0"/>
              </a:rPr>
              <a:t>প্রাপ্তি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  <a:solidFill>
            <a:schemeClr val="bg1">
              <a:lumMod val="85000"/>
            </a:schemeClr>
          </a:solidFill>
          <a:ln w="76200">
            <a:solidFill>
              <a:schemeClr val="tx1"/>
            </a:solidFill>
          </a:ln>
        </p:spPr>
        <p:txBody>
          <a:bodyPr/>
          <a:lstStyle/>
          <a:p>
            <a:pPr algn="ctr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প্রাপ্তি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ছিলো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যখন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শিক্ষপ্রিতিষ্ঠানে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গিয়ে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আনতে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হতো,বর্তমানে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ফোনে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কম্পিউটারে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পাওয়া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es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3429000"/>
            <a:ext cx="723900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76200"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ভার্সিটির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ভর্তি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প্রক্রিয়া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  <a:ln w="76200">
            <a:solidFill>
              <a:srgbClr val="C00000"/>
            </a:solidFill>
          </a:ln>
        </p:spPr>
        <p:txBody>
          <a:bodyPr/>
          <a:lstStyle/>
          <a:p>
            <a:pPr algn="ctr">
              <a:buNone/>
            </a:pP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ভার্সিটির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ভর্তি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প্রক্রিয়াঃ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বর্তমানে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সকল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পাবলিক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বিশ্ববিদ্যালয়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গুলোতে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ভর্তি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পরিচালনা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es(3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124200"/>
            <a:ext cx="6324600" cy="2809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err="1" smtClean="0"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err="1" smtClean="0">
                <a:latin typeface="NikoshBAN" pitchFamily="2" charset="0"/>
                <a:cs typeface="NikoshBAN" pitchFamily="2" charset="0"/>
              </a:rPr>
              <a:t>ক্লাসরুম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  <a:ln w="76200">
            <a:solidFill>
              <a:srgbClr val="FF0000"/>
            </a:solidFill>
          </a:ln>
        </p:spPr>
        <p:txBody>
          <a:bodyPr/>
          <a:lstStyle/>
          <a:p>
            <a:pPr algn="ctr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ভার্চুয়াল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ক্লাসরুমঃ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প্রতিষ্ঠানে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ভার্চূয়াল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ক্লাস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রুম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অনলাইন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ব্যবস্থা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চালু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রয়েছে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ইন্টারনেট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ক্লাস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পরিচালনা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mages(1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3505200"/>
            <a:ext cx="3625538" cy="2286000"/>
          </a:xfrm>
          <a:prstGeom prst="rect">
            <a:avLst/>
          </a:prstGeom>
        </p:spPr>
      </p:pic>
      <p:pic>
        <p:nvPicPr>
          <p:cNvPr id="5" name="Picture 4" descr="images(1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1" y="3505200"/>
            <a:ext cx="4114800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76200"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err="1" smtClean="0">
                <a:latin typeface="NikoshBAN" pitchFamily="2" charset="0"/>
                <a:cs typeface="NikoshBAN" pitchFamily="2" charset="0"/>
              </a:rPr>
              <a:t>বাতায়ন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>
              <a:lumMod val="90000"/>
            </a:schemeClr>
          </a:solidFill>
          <a:ln w="76200">
            <a:solidFill>
              <a:srgbClr val="FF0000"/>
            </a:solidFill>
          </a:ln>
        </p:spPr>
        <p:txBody>
          <a:bodyPr/>
          <a:lstStyle/>
          <a:p>
            <a:pPr algn="ctr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বাতায়নঃ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পেশাগত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দক্ষতা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বাড়ানোর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ইন্টানেট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,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বাতায়ন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ক্লাস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জ্ঞান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লাভ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inde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581400"/>
            <a:ext cx="3803073" cy="2286000"/>
          </a:xfrm>
          <a:prstGeom prst="rect">
            <a:avLst/>
          </a:prstGeom>
        </p:spPr>
      </p:pic>
      <p:pic>
        <p:nvPicPr>
          <p:cNvPr id="5" name="Picture 4" descr="images(2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581400"/>
            <a:ext cx="38100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txBody>
          <a:bodyPr/>
          <a:lstStyle/>
          <a:p>
            <a:r>
              <a:rPr lang="en-US" err="1" smtClean="0">
                <a:latin typeface="NikoshBAN" pitchFamily="2" charset="0"/>
                <a:cs typeface="NikoshBAN" pitchFamily="2" charset="0"/>
              </a:rPr>
              <a:t>মুক্তপাঠ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মুক্তপাঠঃ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ইন্টারনেটে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জ্ঞান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লাভের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আরেকটি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প্লাটফরম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হচ্ছে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মুক্তপাঠ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এখান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কেউ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কোর্স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পারে</a:t>
            </a:r>
            <a:endParaRPr lang="en-US" sz="2800" dirty="0"/>
          </a:p>
        </p:txBody>
      </p:sp>
      <p:pic>
        <p:nvPicPr>
          <p:cNvPr id="4" name="Picture 3" descr="images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3124200"/>
            <a:ext cx="3458852" cy="25908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5" name="Picture 4" descr="images(2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124200"/>
            <a:ext cx="3352800" cy="26670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2057399"/>
            <a:ext cx="4419600" cy="3352801"/>
          </a:xfrm>
          <a:solidFill>
            <a:srgbClr val="00B050"/>
          </a:solidFill>
          <a:ln w="76200">
            <a:solidFill>
              <a:srgbClr val="FF0000"/>
            </a:solidFill>
          </a:ln>
        </p:spPr>
        <p:txBody>
          <a:bodyPr/>
          <a:lstStyle/>
          <a:p>
            <a:pPr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গাউসুল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হক</a:t>
            </a:r>
            <a:r>
              <a:rPr lang="en-US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>
              <a:buNone/>
            </a:pP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(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)</a:t>
            </a:r>
          </a:p>
          <a:p>
            <a:pPr algn="ctr">
              <a:buNone/>
            </a:pP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কালিকাপুর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চৌকুনী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বহুমুখী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কয়রা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খুলনা</a:t>
            </a:r>
            <a:r>
              <a:rPr lang="en-US" sz="2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73" y="1828800"/>
            <a:ext cx="3394293" cy="4297363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762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762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শিক্ষাক্ষেত্রে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C:\Program Files\Microsoft Office\MEDIA\CAGCAT10\j0233018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743200"/>
            <a:ext cx="70866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হারিয়ে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গেলে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ওয়েব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সাইট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ডাউনলোড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রুটিন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ওয়েব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সাইট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ডাউনলোড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04800" y="152400"/>
            <a:ext cx="28194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60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66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 w="571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sz="360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60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60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60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60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err="1" smtClean="0">
                <a:latin typeface="NikoshBAN" pitchFamily="2" charset="0"/>
                <a:cs typeface="NikoshBAN" pitchFamily="2" charset="0"/>
              </a:rPr>
              <a:t>শিক্ষাক্ষেত্রে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err="1" smtClean="0">
                <a:latin typeface="NikoshBAN" pitchFamily="2" charset="0"/>
                <a:cs typeface="NikoshBAN" pitchFamily="2" charset="0"/>
              </a:rPr>
              <a:t>কয়েটি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err="1" smtClean="0"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err="1" smtClean="0">
                <a:latin typeface="NikoshBAN" pitchFamily="2" charset="0"/>
                <a:cs typeface="NikoshBAN" pitchFamily="2" charset="0"/>
              </a:rPr>
              <a:t>গুরুত্ব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err="1" smtClean="0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err="1" smtClean="0"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err="1" smtClean="0">
                <a:latin typeface="NikoshBAN" pitchFamily="2" charset="0"/>
                <a:cs typeface="NikoshBAN" pitchFamily="2" charset="0"/>
              </a:rPr>
              <a:t>আসবে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4" name="Picture 3" descr="images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1752600"/>
            <a:ext cx="226695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1371600"/>
            <a:ext cx="59436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00" b="1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b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00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ln w="76200">
            <a:solidFill>
              <a:schemeClr val="tx1"/>
            </a:solidFill>
          </a:ln>
        </p:spPr>
        <p:txBody>
          <a:bodyPr/>
          <a:lstStyle/>
          <a:p>
            <a:endParaRPr lang="en-US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৭ম</a:t>
            </a:r>
          </a:p>
          <a:p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পঞ্চম</a:t>
            </a:r>
            <a:endParaRPr lang="en-US" b="1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: ৫৫-৫৬</a:t>
            </a:r>
          </a:p>
          <a:p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৪০ </a:t>
            </a:r>
            <a:r>
              <a:rPr lang="en-US" b="1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 descr="C:\Users\Hp\Downloads\Screenshot_2025-07-02_2020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1600200"/>
            <a:ext cx="3763964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tmFilter="0,0; .5, 1; 1, 1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কিছু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দেখি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images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981200"/>
            <a:ext cx="3581400" cy="36576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7" name="Picture 6" descr="images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981200"/>
            <a:ext cx="3625098" cy="36576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(5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914400"/>
            <a:ext cx="3962400" cy="5195595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3" name="Picture 2" descr="images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914400"/>
            <a:ext cx="3657600" cy="51816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(3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95400"/>
            <a:ext cx="3505200" cy="44958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5" name="Picture 4" descr="images(2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1295400"/>
            <a:ext cx="3733800" cy="44958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1" y="1143000"/>
            <a:ext cx="4038599" cy="45720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pic>
        <p:nvPicPr>
          <p:cNvPr id="3" name="Picture 2" descr="images(5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143000"/>
            <a:ext cx="3888619" cy="4572000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60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 smtClean="0">
                <a:latin typeface="NikoshBAN" pitchFamily="2" charset="0"/>
                <a:cs typeface="NikoshBAN" pitchFamily="2" charset="0"/>
              </a:rPr>
              <a:t>ঘেষণা</a:t>
            </a:r>
            <a:endParaRPr lang="en-US" sz="660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Content Placeholder 4" descr="images(18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752600"/>
            <a:ext cx="3908785" cy="4343400"/>
          </a:xfrm>
          <a:ln w="76200">
            <a:solidFill>
              <a:srgbClr val="FF0000"/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373563"/>
          </a:xfrm>
          <a:solidFill>
            <a:srgbClr val="00B0F0"/>
          </a:solidFill>
          <a:ln w="762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শিক্ষায়</a:t>
            </a:r>
            <a:r>
              <a:rPr lang="en-US" sz="4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ইন্টারনেট</a:t>
            </a:r>
            <a:endParaRPr lang="en-US" sz="4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600" err="1" smtClean="0"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sz="6600" smtClean="0">
                <a:latin typeface="NikoshBAN" pitchFamily="2" charset="0"/>
                <a:cs typeface="NikoshBAN" pitchFamily="2" charset="0"/>
              </a:rPr>
              <a:t>-</a:t>
            </a:r>
            <a:endParaRPr lang="en-US" sz="660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4678363"/>
          </a:xfr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জানতে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—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১/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গুরূত্ব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বিশ্লেষণ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২/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শিক্ষাক্ষেত্রে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ইন্টারনেটের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dirty="0" smtClean="0">
                <a:latin typeface="NikoshBAN" pitchFamily="2" charset="0"/>
                <a:cs typeface="NikoshBAN" pitchFamily="2" charset="0"/>
              </a:rPr>
              <a:t>৩/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ওয়েব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ব্রাউজার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অনুসন্ধান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365</Words>
  <Application>Microsoft Office PowerPoint</Application>
  <PresentationFormat>On-screen Show (4:3)</PresentationFormat>
  <Paragraphs>64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সবাইকে স্বাগতম</vt:lpstr>
      <vt:lpstr>শিক্ষক পরিচিতি</vt:lpstr>
      <vt:lpstr>পাঠ পরিচিতি</vt:lpstr>
      <vt:lpstr>আমরা কিছু চিত্র দেখি</vt:lpstr>
      <vt:lpstr>PowerPoint Presentation</vt:lpstr>
      <vt:lpstr>PowerPoint Presentation</vt:lpstr>
      <vt:lpstr>PowerPoint Presentation</vt:lpstr>
      <vt:lpstr>পাঠ ঘেষণা</vt:lpstr>
      <vt:lpstr>শিখনফল-</vt:lpstr>
      <vt:lpstr>অনলাইন ভর্তি কার্যক্রম</vt:lpstr>
      <vt:lpstr>বই ডাউনলোড</vt:lpstr>
      <vt:lpstr>রেজিস্ট্রেশন করা</vt:lpstr>
      <vt:lpstr>ফরম পূরণ</vt:lpstr>
      <vt:lpstr>পরীক্ষার  ‍রুটিন</vt:lpstr>
      <vt:lpstr>পরীক্ষার ফলাফল প্রাপ্তি</vt:lpstr>
      <vt:lpstr>ভার্সিটির ভর্তি প্রক্রিয়া</vt:lpstr>
      <vt:lpstr>ভার্চুয়াল ক্লাসরুম</vt:lpstr>
      <vt:lpstr>শিক্ষক  বাতায়ন</vt:lpstr>
      <vt:lpstr>মুক্তপাঠ</vt:lpstr>
      <vt:lpstr>দলীয় কাজ</vt:lpstr>
      <vt:lpstr>মূল্যায়ণ</vt:lpstr>
      <vt:lpstr>বাড়ির কাজ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Gaus Sir</cp:lastModifiedBy>
  <cp:revision>128</cp:revision>
  <dcterms:created xsi:type="dcterms:W3CDTF">2006-08-16T00:00:00Z</dcterms:created>
  <dcterms:modified xsi:type="dcterms:W3CDTF">2026-07-24T11:04:50Z</dcterms:modified>
</cp:coreProperties>
</file>