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78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1F107-D906-8062-9541-98D27C4DAF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2000" y="1497013"/>
            <a:ext cx="12192000" cy="31829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AAD33A-2D23-3525-1C7A-81F19DC677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2000" y="4802188"/>
            <a:ext cx="12192000" cy="22082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F28573-E994-53E3-3A10-9FA1CC80F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C0D-59DE-4893-938D-1C6A1E9ED97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7FEE52-BE09-35CF-9845-4820BA938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918A3A-2CEF-0287-4A38-1F69F5873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A80-B931-4C04-8F06-981E8F063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710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161CC-4AD5-3A3E-070D-3D4EC8730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04095-4A8E-1056-11E4-0EF20D71C0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F6E96C-0765-FABB-C6C6-F322F7C3A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C0D-59DE-4893-938D-1C6A1E9ED97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C67F9-9E42-9100-7885-8D08132DC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5C6569-EC9E-4FE8-5EFB-41907B2AFE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A80-B931-4C04-8F06-981E8F063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194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A65D6-FD14-EB83-02AB-8A9E5F8B2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663" y="2279650"/>
            <a:ext cx="14020800" cy="3803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3CB1B63-3876-3D6F-D31E-D47091979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9663" y="6119813"/>
            <a:ext cx="14020800" cy="20002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378C1A-AF28-6C8E-024A-F14B1BDD7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C0D-59DE-4893-938D-1C6A1E9ED97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74EB2-7F66-3346-CF3D-CA29D199C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413632-2924-EFAE-61E3-CCAB29AA7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A80-B931-4C04-8F06-981E8F063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91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D8F86-C400-ED8D-D1A2-CE7EC7B03D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260EF0-C18B-D0B7-1682-D645991B51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600" y="2433638"/>
            <a:ext cx="6934200" cy="580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5DE328-C736-1B81-9EF3-ECD4AF50E5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04200" y="2433638"/>
            <a:ext cx="6934200" cy="580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53A6B1-1156-0A0F-AD9A-F48558098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C0D-59DE-4893-938D-1C6A1E9ED97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09C6E6-BE51-9F46-04FB-AA31D087B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3228ED-431F-4111-3601-687AB2F1F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A80-B931-4C04-8F06-981E8F063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2979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7150B-38C3-D1C4-69F5-A7B66D506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188" y="487363"/>
            <a:ext cx="14020800" cy="17668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DCB3E3-E857-2240-8034-774785BA5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9188" y="2241550"/>
            <a:ext cx="6877050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8313CB-42B5-C307-CBA0-73F1E0E87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9188" y="3340100"/>
            <a:ext cx="6877050" cy="4913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D43871F-1A50-30EC-FAD7-D832F420D3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229600" y="2241550"/>
            <a:ext cx="6910388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B1EF720-66D3-3FE8-35F5-13B4211BA5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229600" y="3340100"/>
            <a:ext cx="6910388" cy="4913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467F61-C26F-DA91-6500-089CAB53E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C0D-59DE-4893-938D-1C6A1E9ED97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CD7DA12-8163-3FB5-ABBC-E40453435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F5B6F7-95C2-2EC7-60D7-9742618CA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A80-B931-4C04-8F06-981E8F063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3732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57F3A-6262-D192-F696-B0B59009E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8093B0-D6F8-F6C7-ACDD-07D3603AD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C0D-59DE-4893-938D-1C6A1E9ED97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DBBB41-B809-C3E4-6C09-2E91F7EA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FC2365-171E-CB6E-F8D6-E408B709C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A80-B931-4C04-8F06-981E8F063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5038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E52017-16E9-C2CA-ED9F-48F287240C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C0D-59DE-4893-938D-1C6A1E9ED97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DA80BC-D3CF-A491-E95E-2858C2E61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D93210-C279-7627-7906-0913432EF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A80-B931-4C04-8F06-981E8F063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9197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2E1B6-E66C-4518-5AD1-4576A978B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188" y="609600"/>
            <a:ext cx="5243512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D9B39F-81E2-E2EB-D4B0-0B2E0481B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388" y="1316038"/>
            <a:ext cx="8229600" cy="6499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5DD10-C806-D0A5-24AE-824B414E26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9188" y="2743200"/>
            <a:ext cx="5243512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C4A0E2-9649-BBB3-749A-813C26A39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C0D-59DE-4893-938D-1C6A1E9ED97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618956-B77E-70B0-5E11-135D686DE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50FAE9-6BAE-9C3F-1794-AAEDB00A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A80-B931-4C04-8F06-981E8F063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639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27CDB-D23F-B1AC-FAFC-1D48BF48A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188" y="609600"/>
            <a:ext cx="5243512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D96097-6A1A-3F13-070E-516AC36F55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910388" y="1316038"/>
            <a:ext cx="8229600" cy="6499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410A26-CF00-D7A4-B24D-D9DC27AF57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9188" y="2743200"/>
            <a:ext cx="5243512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94A552-FB03-25A6-82B8-7E91D5AAA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C0D-59DE-4893-938D-1C6A1E9ED97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EE3CDF-650B-FC1C-4756-2B18E06C1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5582C9-F3B6-076A-DC05-CC29D4EC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A80-B931-4C04-8F06-981E8F063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73850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439296-37FB-0278-7BC1-15C4B8CF02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4F9A02-AD1A-739A-2BDD-9FCFA0E546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F59D6A-C04E-EF79-B528-443188BAA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C0D-59DE-4893-938D-1C6A1E9ED97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049D1-C269-5362-5391-2003D0C96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B9197C-EC29-E1AD-4906-8EE16840A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A80-B931-4C04-8F06-981E8F063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3774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3780B6-0E8F-F518-5DB9-F1E3F6C548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1633200" y="487363"/>
            <a:ext cx="3505200" cy="77485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36954F-F5EF-3C1F-BB95-5D40B9016A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17600" y="487363"/>
            <a:ext cx="10363200" cy="77485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580904-58EE-EA68-0DAB-F74897663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445C0D-59DE-4893-938D-1C6A1E9ED97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8D0072-2578-8D32-6988-75F57CEC04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D23261-D9C2-C690-E3E1-8D42D2A9F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7EA80-B931-4C04-8F06-981E8F063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6818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D96B7B-C40D-04AC-EEFC-528262B78F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32000" y="1497013"/>
            <a:ext cx="12192000" cy="31829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911E23-92CC-1F37-BFA6-0BFF34EC8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32000" y="4802188"/>
            <a:ext cx="12192000" cy="220821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F2663-138F-9531-D586-31CD860E7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E598D-8E0B-4E39-AEB7-64ABCE8F613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FE37C-7BA8-BE77-5FB0-D7F13E2E7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8CAC3-85FB-86BA-6C66-160E0AECC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0F5F-6CBA-46C7-AD31-557EF868D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2410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57A94-A2B0-2E83-F5EA-2DAD2E45A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41602-CBAA-71DE-C782-B420BBAA3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E11BF1-571C-C802-656A-45F3A6E88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E598D-8E0B-4E39-AEB7-64ABCE8F613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32A45D-703F-D84E-F886-D8741842A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38A2EA-E141-1400-9F04-E12C149CB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0F5F-6CBA-46C7-AD31-557EF868D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27705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490BB-4D35-D191-11F6-590743272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663" y="2279650"/>
            <a:ext cx="14020800" cy="38036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8F9D82-5864-A25D-4B79-4060F0F79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09663" y="6119813"/>
            <a:ext cx="14020800" cy="20002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ADEF98-5888-4F81-3E28-8F4590431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E598D-8E0B-4E39-AEB7-64ABCE8F613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D20148-63EB-9365-ACDD-F4C42AF34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7B06F-7171-4B0E-015D-C57C07299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0F5F-6CBA-46C7-AD31-557EF868D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6043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8F5CD-272F-FA2E-D4CD-C9DBCE1B2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208308-E3EF-7BCD-C020-503E828C94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7600" y="2433638"/>
            <a:ext cx="6934200" cy="580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A46538-57B1-17D8-AB81-D7BC069ED8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04200" y="2433638"/>
            <a:ext cx="6934200" cy="580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D24249-9E90-8872-BC74-0F2C6D535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E598D-8E0B-4E39-AEB7-64ABCE8F613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ACEA81-52D1-2BA5-7C4E-8FF5B44C1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BEDEA2-19DC-F541-8FC2-2DBC36184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0F5F-6CBA-46C7-AD31-557EF868D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3326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A3521-4006-0D2D-9A27-7857D4D40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188" y="487363"/>
            <a:ext cx="14020800" cy="17668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9E7F96-A905-3F4B-D113-3C43108B5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9188" y="2241550"/>
            <a:ext cx="6877050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483DE6-E63E-6A54-A5DD-B31ABA3784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9188" y="3340100"/>
            <a:ext cx="6877050" cy="4913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557262-222C-3FA3-2FF2-52FA2AF31C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229600" y="2241550"/>
            <a:ext cx="6910388" cy="1098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F0FADD-7EA6-D15A-259F-67BDD2CD6A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229600" y="3340100"/>
            <a:ext cx="6910388" cy="4913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B20313A-24B2-0346-37FB-748C5E109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E598D-8E0B-4E39-AEB7-64ABCE8F613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66CFD3-0F71-F694-B881-465658074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ECEC9E-600D-80E6-240C-CB8495564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0F5F-6CBA-46C7-AD31-557EF868D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39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F652D-02F2-6AF3-D814-7F4906C80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82A200-158F-6E15-5035-7188AE24C8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E598D-8E0B-4E39-AEB7-64ABCE8F613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6D9D77-3A0F-261D-3B53-5A7B52D47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A5AF09-9275-6007-7B8A-55AD66AF8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0F5F-6CBA-46C7-AD31-557EF868D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6323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B4B2CA-EBA4-3B83-CC80-A54012DE9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E598D-8E0B-4E39-AEB7-64ABCE8F613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5BDF0F-96E4-F786-E4E1-F38DADAFB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6FF55-7327-46ED-C273-E2C711525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0F5F-6CBA-46C7-AD31-557EF868D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727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D992F-823A-9BAF-7F66-10EBAD42E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188" y="609600"/>
            <a:ext cx="5243512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E6A577-F67C-3D08-D0B1-CD75FE38D0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0388" y="1316038"/>
            <a:ext cx="8229600" cy="64992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7AD1AD-C598-14F5-5FAC-40A293F2BB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9188" y="2743200"/>
            <a:ext cx="5243512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12C58A-4EB4-BFA5-FF96-B25AD75D7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E598D-8E0B-4E39-AEB7-64ABCE8F613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15210-8E71-39D4-4209-1549A11F3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DE14F4-F350-1B01-2BE1-268B948BD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0F5F-6CBA-46C7-AD31-557EF868D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0918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7C8CD-7F53-896D-FA13-3319026B0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9188" y="609600"/>
            <a:ext cx="5243512" cy="21336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12EAFF-6A75-864C-9E38-980A57774F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910388" y="1316038"/>
            <a:ext cx="8229600" cy="6499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45D661-3F9C-F623-28DF-688E8B3EA6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19188" y="2743200"/>
            <a:ext cx="5243512" cy="508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8D130-8EBE-B33D-9EAD-7D1E43DDE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E598D-8E0B-4E39-AEB7-64ABCE8F613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9759A6-C4A2-2F47-F0FC-AFDBCC30B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B672D0-8A84-339A-ED4F-055B05A0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0F5F-6CBA-46C7-AD31-557EF868D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74921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A5543-2C58-8503-6681-1226F0D23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2B1B44-7302-9850-9777-415875D1A4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AB040A-CC0C-B325-0A87-96440C0A7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E598D-8E0B-4E39-AEB7-64ABCE8F613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07F37D-5FBD-0880-16C5-B8DB235AA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F2F14-2F6E-A50F-D47A-9E8EBDA5C0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0F5F-6CBA-46C7-AD31-557EF868D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529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7DC2B2-4F3C-7563-2180-11A65A0948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1633200" y="487363"/>
            <a:ext cx="3505200" cy="77485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B68F9F-A38E-7BD9-F4B6-DABD632DA4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17600" y="487363"/>
            <a:ext cx="10363200" cy="77485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4C951-3A7A-D0CE-0739-C0C8C9D4C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E598D-8E0B-4E39-AEB7-64ABCE8F613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4C658-B155-A9E3-80A9-314CEABB1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8351E3-BBCB-D0CA-91C1-0E71D48F2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D0F5F-6CBA-46C7-AD31-557EF868D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79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3775D9-195D-E589-F4D5-2F10B746F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487363"/>
            <a:ext cx="14020800" cy="1766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517809-DB8F-4A53-DA98-285718B74F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7600" y="2433638"/>
            <a:ext cx="14020800" cy="580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4A389E-789C-B07C-CE11-6573987DC3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17600" y="8475663"/>
            <a:ext cx="36576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445C0D-59DE-4893-938D-1C6A1E9ED97D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3C4A0-600F-FC31-C303-AA613C197F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84800" y="8475663"/>
            <a:ext cx="54864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32F3E-D18C-09E5-16E7-0E5BD3FB16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0800" y="8475663"/>
            <a:ext cx="36576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67EA80-B931-4C04-8F06-981E8F063A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618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B02F95-886B-F19B-0D7F-F86A15C06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7600" y="487363"/>
            <a:ext cx="14020800" cy="17668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1E77A3-6852-76BC-471A-597B0F4605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7600" y="2433638"/>
            <a:ext cx="14020800" cy="580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448A1-5CFD-8A45-9279-85981DC369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17600" y="8475663"/>
            <a:ext cx="36576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CE598D-8E0B-4E39-AEB7-64ABCE8F6130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33AD25-89D8-54BA-73D8-5982DDA7F7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84800" y="8475663"/>
            <a:ext cx="54864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7761A-20C7-5C20-EE6D-75FBF27354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80800" y="8475663"/>
            <a:ext cx="36576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D0F5F-6CBA-46C7-AD31-557EF868DE1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FDF61A-90BF-E441-0FA7-794EE4BB5512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6800" y="7620123"/>
            <a:ext cx="1404815" cy="140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E6F0A31-1828-78E9-BCB2-FA1354E152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6400" y="7467600"/>
            <a:ext cx="1722276" cy="164607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Custom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Md. Salim Badal</cp:lastModifiedBy>
  <cp:revision>2</cp:revision>
  <dcterms:created xsi:type="dcterms:W3CDTF">2006-08-16T00:00:00Z</dcterms:created>
  <dcterms:modified xsi:type="dcterms:W3CDTF">2026-07-24T03:23:14Z</dcterms:modified>
</cp:coreProperties>
</file>