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tableStyles" Target="tableStyle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4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5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5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1">
        <a:schemeClr val="bg1"/>
      </p:bgRef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48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algn="l" indent="0" marL="0">
              <a:buNone/>
              <a:defRPr b="1" sz="18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48649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50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p>
            <a:endParaRPr lang="en-US"/>
          </a:p>
        </p:txBody>
      </p:sp>
      <p:sp>
        <p:nvSpPr>
          <p:cNvPr id="1048651" name="Rectangle 9"/>
          <p:cNvSpPr/>
          <p:nvPr/>
        </p:nvSpPr>
        <p:spPr bwMode="auto">
          <a:xfrm>
            <a:off x="381000" y="0"/>
            <a:ext cx="609600" cy="6858000"/>
          </a:xfrm>
          <a:prstGeom prst="rect"/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52" name="Rectangle 11"/>
          <p:cNvSpPr/>
          <p:nvPr/>
        </p:nvSpPr>
        <p:spPr bwMode="auto">
          <a:xfrm>
            <a:off x="276336" y="0"/>
            <a:ext cx="104664" cy="6858000"/>
          </a:xfrm>
          <a:prstGeom prst="rect"/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53" name="Rectangle 13"/>
          <p:cNvSpPr/>
          <p:nvPr/>
        </p:nvSpPr>
        <p:spPr bwMode="auto">
          <a:xfrm>
            <a:off x="990600" y="0"/>
            <a:ext cx="181872" cy="6858000"/>
          </a:xfrm>
          <a:prstGeom prst="rect"/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54" name="Rectangle 18"/>
          <p:cNvSpPr/>
          <p:nvPr/>
        </p:nvSpPr>
        <p:spPr bwMode="auto">
          <a:xfrm>
            <a:off x="1141320" y="0"/>
            <a:ext cx="230280" cy="6858000"/>
          </a:xfrm>
          <a:prstGeom prst="rect"/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55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56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57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58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/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59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/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60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/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61" name="Rectangle 26"/>
          <p:cNvSpPr/>
          <p:nvPr/>
        </p:nvSpPr>
        <p:spPr bwMode="auto">
          <a:xfrm>
            <a:off x="1219200" y="0"/>
            <a:ext cx="76200" cy="6858000"/>
          </a:xfrm>
          <a:prstGeom prst="rect"/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2" name="Oval 20"/>
          <p:cNvSpPr/>
          <p:nvPr/>
        </p:nvSpPr>
        <p:spPr bwMode="auto">
          <a:xfrm>
            <a:off x="609600" y="3429000"/>
            <a:ext cx="1295400" cy="1295400"/>
          </a:xfrm>
          <a:prstGeom prst="ellipse"/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3" name="Oval 22"/>
          <p:cNvSpPr/>
          <p:nvPr/>
        </p:nvSpPr>
        <p:spPr bwMode="auto">
          <a:xfrm>
            <a:off x="1309632" y="4866752"/>
            <a:ext cx="641424" cy="641424"/>
          </a:xfrm>
          <a:prstGeom prst="ellipse"/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4" name="Oval 23"/>
          <p:cNvSpPr/>
          <p:nvPr/>
        </p:nvSpPr>
        <p:spPr bwMode="auto">
          <a:xfrm>
            <a:off x="1091080" y="5500632"/>
            <a:ext cx="137160" cy="137160"/>
          </a:xfrm>
          <a:prstGeom prst="ellipse"/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5" name="Oval 25"/>
          <p:cNvSpPr/>
          <p:nvPr/>
        </p:nvSpPr>
        <p:spPr bwMode="auto">
          <a:xfrm>
            <a:off x="1664208" y="5788152"/>
            <a:ext cx="274320" cy="274320"/>
          </a:xfrm>
          <a:prstGeom prst="ellipse"/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6" name="Oval 24"/>
          <p:cNvSpPr/>
          <p:nvPr/>
        </p:nvSpPr>
        <p:spPr>
          <a:xfrm>
            <a:off x="1905000" y="4495800"/>
            <a:ext cx="365760" cy="365760"/>
          </a:xfrm>
          <a:prstGeom prst="ellipse"/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7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7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7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7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79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80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681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1">
        <a:schemeClr val="bg2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baseline="0" b="1" cap="small" sz="30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01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indent="0" marL="0">
              <a:buNone/>
              <a:defRPr b="1" sz="1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702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703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p>
            <a:endParaRPr lang="en-US"/>
          </a:p>
        </p:txBody>
      </p:sp>
      <p:sp>
        <p:nvSpPr>
          <p:cNvPr id="1048704" name="Rectangle 8"/>
          <p:cNvSpPr/>
          <p:nvPr/>
        </p:nvSpPr>
        <p:spPr bwMode="auto">
          <a:xfrm>
            <a:off x="381000" y="0"/>
            <a:ext cx="609600" cy="6858000"/>
          </a:xfrm>
          <a:prstGeom prst="rect"/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5" name="Rectangle 9"/>
          <p:cNvSpPr/>
          <p:nvPr/>
        </p:nvSpPr>
        <p:spPr bwMode="auto">
          <a:xfrm>
            <a:off x="276336" y="0"/>
            <a:ext cx="104664" cy="6858000"/>
          </a:xfrm>
          <a:prstGeom prst="rect"/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6" name="Rectangle 10"/>
          <p:cNvSpPr/>
          <p:nvPr/>
        </p:nvSpPr>
        <p:spPr bwMode="auto">
          <a:xfrm>
            <a:off x="990600" y="0"/>
            <a:ext cx="181872" cy="6858000"/>
          </a:xfrm>
          <a:prstGeom prst="rect"/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7" name="Rectangle 11"/>
          <p:cNvSpPr/>
          <p:nvPr/>
        </p:nvSpPr>
        <p:spPr bwMode="auto">
          <a:xfrm>
            <a:off x="1141320" y="0"/>
            <a:ext cx="230280" cy="6858000"/>
          </a:xfrm>
          <a:prstGeom prst="rect"/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8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0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10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/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11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/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/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13" name="Rectangle 17"/>
          <p:cNvSpPr/>
          <p:nvPr/>
        </p:nvSpPr>
        <p:spPr bwMode="auto">
          <a:xfrm>
            <a:off x="1219200" y="0"/>
            <a:ext cx="76200" cy="6858000"/>
          </a:xfrm>
          <a:prstGeom prst="rect"/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/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5" name="Oval 19"/>
          <p:cNvSpPr/>
          <p:nvPr/>
        </p:nvSpPr>
        <p:spPr bwMode="auto">
          <a:xfrm>
            <a:off x="1324704" y="4866752"/>
            <a:ext cx="641424" cy="641424"/>
          </a:xfrm>
          <a:prstGeom prst="ellipse"/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6" name="Oval 20"/>
          <p:cNvSpPr/>
          <p:nvPr/>
        </p:nvSpPr>
        <p:spPr bwMode="auto">
          <a:xfrm>
            <a:off x="1091080" y="5500632"/>
            <a:ext cx="137160" cy="137160"/>
          </a:xfrm>
          <a:prstGeom prst="ellipse"/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7" name="Oval 21"/>
          <p:cNvSpPr/>
          <p:nvPr/>
        </p:nvSpPr>
        <p:spPr bwMode="auto">
          <a:xfrm>
            <a:off x="1664208" y="5791200"/>
            <a:ext cx="274320" cy="274320"/>
          </a:xfrm>
          <a:prstGeom prst="ellipse"/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8" name="Oval 22"/>
          <p:cNvSpPr/>
          <p:nvPr/>
        </p:nvSpPr>
        <p:spPr bwMode="auto">
          <a:xfrm>
            <a:off x="1879040" y="4479888"/>
            <a:ext cx="365760" cy="365760"/>
          </a:xfrm>
          <a:prstGeom prst="ellipse"/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19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/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2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7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725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26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2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72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73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32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33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anchor="ctr" rtlCol="0">
            <a:noAutofit/>
          </a:bodyPr>
          <a:lstStyle>
            <a:lvl1pPr indent="0" marL="0">
              <a:buFontTx/>
              <a:buNone/>
              <a:defRPr b="1" sz="2000">
                <a:solidFill>
                  <a:srgbClr val="FFFFFF"/>
                </a:solidFill>
              </a:defRPr>
            </a:lvl1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73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anchor="ctr" rtlCol="0">
            <a:noAutofit/>
          </a:bodyPr>
          <a:lstStyle>
            <a:lvl1pPr indent="0" marL="0">
              <a:buFontTx/>
              <a:buNone/>
              <a:defRPr b="1" sz="2000">
                <a:solidFill>
                  <a:srgbClr val="FFFFFF"/>
                </a:solidFill>
              </a:defRPr>
            </a:lvl1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69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7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671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58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1">
        <a:schemeClr val="bg1"/>
      </p:bgRef>
    </p:bg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/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736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baseline="0" b="1" cap="small" sz="20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37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indent="0" marL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73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/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73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/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740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/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41" name="Rectangle 11"/>
          <p:cNvSpPr/>
          <p:nvPr/>
        </p:nvSpPr>
        <p:spPr bwMode="auto">
          <a:xfrm>
            <a:off x="8839200" y="0"/>
            <a:ext cx="304800" cy="6858000"/>
          </a:xfrm>
          <a:prstGeom prst="rect"/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42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/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743" name="Oval 13"/>
          <p:cNvSpPr/>
          <p:nvPr/>
        </p:nvSpPr>
        <p:spPr>
          <a:xfrm>
            <a:off x="8156448" y="5715000"/>
            <a:ext cx="548640" cy="548640"/>
          </a:xfrm>
          <a:prstGeom prst="ellipse"/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44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45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746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747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p>
            <a:endParaRPr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/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83" name="Oval 12"/>
          <p:cNvSpPr/>
          <p:nvPr/>
        </p:nvSpPr>
        <p:spPr>
          <a:xfrm>
            <a:off x="8156448" y="5715000"/>
            <a:ext cx="548640" cy="548640"/>
          </a:xfrm>
          <a:prstGeom prst="ellipse"/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84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b="1" sz="20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85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indent="0" marL="0">
              <a:buNone/>
              <a:defRPr sz="3200"/>
            </a:lvl1pPr>
          </a:lstStyle>
          <a:p>
            <a:pPr algn="ctr" eaLnBrk="1" hangingPunct="1" latinLnBrk="0">
              <a:buFontTx/>
              <a:buNone/>
            </a:pPr>
            <a:r>
              <a:rPr kumimoji="0" lang="en-US" smtClean="0"/>
              <a:t>Click icon to add picture</a:t>
            </a:r>
            <a:endParaRPr dirty="0" kumimoji="0" lang="en-US"/>
          </a:p>
        </p:txBody>
      </p:sp>
      <p:sp>
        <p:nvSpPr>
          <p:cNvPr id="1048686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anchor="t" anchorCtr="0" bIns="45720" compatLnSpc="1" forceAA="0" fromWordArt="0" horzOverflow="overflow" lIns="91440" numCol="1" rIns="91440" rot="0" rtlCol="0" spcCol="274320" spcFirstLastPara="0" tIns="45720" vert="horz" vertOverflow="overflow" wrap="square">
            <a:normAutofit/>
          </a:bodyPr>
          <a:lstStyle>
            <a:lvl1pPr indent="0" marL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68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/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88" name="Rectangle 10"/>
          <p:cNvSpPr/>
          <p:nvPr/>
        </p:nvSpPr>
        <p:spPr bwMode="auto">
          <a:xfrm>
            <a:off x="8839200" y="0"/>
            <a:ext cx="304800" cy="6858000"/>
          </a:xfrm>
          <a:prstGeom prst="rect"/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8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/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9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/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691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/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69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69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4869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/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dirty="0" kumimoji="0" lang="en-US"/>
          </a:p>
        </p:txBody>
      </p:sp>
      <p:sp>
        <p:nvSpPr>
          <p:cNvPr id="1048577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/>
        </p:spPr>
        <p:txBody>
          <a:bodyPr anchor="b" vert="horz">
            <a:normAutofit/>
          </a:bodyPr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78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 smtClean="0"/>
              <a:t>Click to edit Master text styles</a:t>
            </a:r>
          </a:p>
          <a:p>
            <a:pPr eaLnBrk="1" hangingPunct="1" latinLnBrk="0" lvl="1"/>
            <a:r>
              <a:rPr kumimoji="0" lang="en-US" smtClean="0"/>
              <a:t>Second level</a:t>
            </a:r>
          </a:p>
          <a:p>
            <a:pPr eaLnBrk="1" hangingPunct="1" latinLnBrk="0" lvl="2"/>
            <a:r>
              <a:rPr kumimoji="0" lang="en-US" smtClean="0"/>
              <a:t>Third level</a:t>
            </a:r>
          </a:p>
          <a:p>
            <a:pPr eaLnBrk="1" hangingPunct="1" latinLnBrk="0" lvl="3"/>
            <a:r>
              <a:rPr kumimoji="0" lang="en-US" smtClean="0"/>
              <a:t>Fourth level</a:t>
            </a:r>
          </a:p>
          <a:p>
            <a:pPr eaLnBrk="1" hangingPunct="1" latinLnBrk="0" lvl="4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48579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/>
        </p:spPr>
        <p:txBody>
          <a:bodyPr anchor="ctr" anchorCtr="0" vert="horz"/>
          <a:lstStyle>
            <a:lvl1pPr algn="r" eaLnBrk="1" hangingPunct="1" latinLnBrk="0">
              <a:defRPr sz="1200" kumimoji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1048580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/>
        </p:spPr>
        <p:txBody>
          <a:bodyPr anchor="ctr" anchorCtr="0" vert="horz"/>
          <a:lstStyle>
            <a:lvl1pPr algn="l" eaLnBrk="1" hangingPunct="1" latinLnBrk="0">
              <a:defRPr sz="1200" kumimoji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81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/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8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/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83" name="Rectangle 9"/>
          <p:cNvSpPr/>
          <p:nvPr/>
        </p:nvSpPr>
        <p:spPr bwMode="auto">
          <a:xfrm>
            <a:off x="8839200" y="0"/>
            <a:ext cx="304800" cy="6858000"/>
          </a:xfrm>
          <a:prstGeom prst="rect"/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/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85" name="Oval 11"/>
          <p:cNvSpPr/>
          <p:nvPr/>
        </p:nvSpPr>
        <p:spPr>
          <a:xfrm>
            <a:off x="8156448" y="5715000"/>
            <a:ext cx="548640" cy="548640"/>
          </a:xfrm>
          <a:prstGeom prst="ellipse"/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6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/>
        </p:spPr>
        <p:txBody>
          <a:bodyPr anchor="ctr" vert="horz"/>
          <a:lstStyle>
            <a:lvl1pPr algn="ctr" eaLnBrk="1" hangingPunct="1" latinLnBrk="0">
              <a:defRPr b="1" sz="1400" kumimoji="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eaLnBrk="1" hangingPunct="1" latinLnBrk="0" rtl="0">
        <a:spcBef>
          <a:spcPct val="0"/>
        </a:spcBef>
        <a:buNone/>
        <a:defRPr baseline="0" b="0" cap="small" sz="3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eaLnBrk="1" hangingPunct="1" indent="-274320" latinLnBrk="0" marL="274320" rtl="0">
        <a:spcBef>
          <a:spcPts val="600"/>
        </a:spcBef>
        <a:buClr>
          <a:schemeClr val="accent1"/>
        </a:buClr>
        <a:buSzPct val="70000"/>
        <a:buFont typeface="Wingdings"/>
        <a:buChar char="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74320" latinLnBrk="0" marL="640080" rtl="0">
        <a:spcBef>
          <a:spcPct val="20000"/>
        </a:spcBef>
        <a:buClr>
          <a:schemeClr val="accent1"/>
        </a:buClr>
        <a:buSzPct val="80000"/>
        <a:buFont typeface="Wingdings 2"/>
        <a:buChar char="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182880" latinLnBrk="0" marL="914400" rtl="0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182880" latinLnBrk="0" marL="1188720" rtl="0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182880" latinLnBrk="0" marL="1463040" rtl="0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182880" latinLnBrk="0" marL="1737360" rtl="0">
        <a:spcBef>
          <a:spcPct val="20000"/>
        </a:spcBef>
        <a:buClr>
          <a:schemeClr val="accent1"/>
        </a:buClr>
        <a:buChar char="•"/>
        <a:defRPr sz="1600" kern="1200" kumimoji="0">
          <a:solidFill>
            <a:schemeClr val="tx2"/>
          </a:solidFill>
          <a:latin typeface="+mn-lt"/>
          <a:ea typeface="+mn-ea"/>
          <a:cs typeface="+mn-cs"/>
        </a:defRPr>
      </a:lvl6pPr>
      <a:lvl7pPr algn="l" eaLnBrk="1" hangingPunct="1" indent="-182880" latinLnBrk="0" marL="2011680" rtl="0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baseline="0" sz="1400" kern="1200" kumimoji="0">
          <a:solidFill>
            <a:schemeClr val="tx2"/>
          </a:solidFill>
          <a:latin typeface="+mn-lt"/>
          <a:ea typeface="+mn-ea"/>
          <a:cs typeface="+mn-cs"/>
        </a:defRPr>
      </a:lvl7pPr>
      <a:lvl8pPr algn="l" eaLnBrk="1" hangingPunct="1" indent="-182880" latinLnBrk="0" marL="2286000" rtl="0">
        <a:spcBef>
          <a:spcPct val="20000"/>
        </a:spcBef>
        <a:buClr>
          <a:schemeClr val="accent2"/>
        </a:buClr>
        <a:buChar char="•"/>
        <a:defRPr baseline="0" cap="small" sz="1400" kern="1200" kumimoji="0">
          <a:solidFill>
            <a:schemeClr val="tx2"/>
          </a:solidFill>
          <a:latin typeface="+mn-lt"/>
          <a:ea typeface="+mn-ea"/>
          <a:cs typeface="+mn-cs"/>
        </a:defRPr>
      </a:lvl8pPr>
      <a:lvl9pPr algn="l" eaLnBrk="1" hangingPunct="1" indent="-182880" latinLnBrk="0" marL="2560320" rtl="0">
        <a:spcBef>
          <a:spcPct val="20000"/>
        </a:spcBef>
        <a:buClr>
          <a:schemeClr val="accent1">
            <a:shade val="75000"/>
          </a:schemeClr>
        </a:buClr>
        <a:buChar char="•"/>
        <a:defRPr baseline="0" sz="1400" kern="1200" kumimoji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5.jpeg"/><Relationship Id="rId3" Type="http://schemas.openxmlformats.org/officeDocument/2006/relationships/image" Target="../media/image16.jpe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7.jpeg"/><Relationship Id="rId3" Type="http://schemas.openxmlformats.org/officeDocument/2006/relationships/image" Target="../media/image18.jpe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20.jpeg"/><Relationship Id="rId4" Type="http://schemas.openxmlformats.org/officeDocument/2006/relationships/image" Target="../media/image14.jpeg"/><Relationship Id="rId5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21.jpe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22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7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11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6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3" descr="images (9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/>
        </p:spPr>
      </p:pic>
      <p:pic>
        <p:nvPicPr>
          <p:cNvPr id="2097163" name="Picture 4" descr="image_480976_1601265185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/>
        </p:spPr>
      </p:pic>
      <p:pic>
        <p:nvPicPr>
          <p:cNvPr id="2097164" name="Picture 9" descr="images (10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990600" y="4876800"/>
            <a:ext cx="2438400" cy="1981200"/>
          </a:xfrm>
          <a:prstGeom prst="rect"/>
        </p:spPr>
      </p:pic>
      <p:pic>
        <p:nvPicPr>
          <p:cNvPr id="2097165" name="Picture 10" descr="images (10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3429000" y="4876800"/>
            <a:ext cx="2590800" cy="1981200"/>
          </a:xfrm>
          <a:prstGeom prst="rect"/>
        </p:spPr>
      </p:pic>
      <p:pic>
        <p:nvPicPr>
          <p:cNvPr id="2097166" name="Picture 11" descr="images (10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019800" y="4876800"/>
            <a:ext cx="2466975" cy="1981200"/>
          </a:xfrm>
          <a:prstGeom prst="rect"/>
        </p:spPr>
      </p:pic>
    </p:spTree>
  </p:cSld>
  <p:clrMapOvr>
    <a:masterClrMapping/>
  </p:clrMapOvr>
  <p:transition>
    <p:wheel spokes="8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2097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15"/>
                                        <p:tgtEl>
                                          <p:spTgt spid="209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id="18" nodeType="clickEffect" presetClass="entr" presetID="5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decel="50000" dur="1000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decel="50000" dur="1000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dur="1000" id="22"/>
                                        <p:tgtEl>
                                          <p:spTgt spid="209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27"/>
                                        <p:tgtEl>
                                          <p:spTgt spid="209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6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97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198" name="Picture 3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81000" y="304800"/>
            <a:ext cx="876300" cy="1905000"/>
          </a:xfrm>
          <a:prstGeom prst="rect"/>
        </p:spPr>
      </p:pic>
      <p:pic>
        <p:nvPicPr>
          <p:cNvPr id="2097199" name="Picture 5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543800" y="304800"/>
            <a:ext cx="857250" cy="1943100"/>
          </a:xfrm>
          <a:prstGeom prst="rect"/>
        </p:spPr>
      </p:pic>
      <p:sp>
        <p:nvSpPr>
          <p:cNvPr id="1048611" name="TextBox 6"/>
          <p:cNvSpPr txBox="1"/>
          <p:nvPr/>
        </p:nvSpPr>
        <p:spPr>
          <a:xfrm>
            <a:off x="1371600" y="381000"/>
            <a:ext cx="5943600" cy="1412240"/>
          </a:xfrm>
          <a:prstGeom prst="rect"/>
          <a:blipFill>
            <a:blip xmlns:r="http://schemas.openxmlformats.org/officeDocument/2006/relationships" r:embed="rId3"/>
            <a:tile algn="tl" flip="none" sx="100000" sy="100000" tx="0" ty="0"/>
          </a:blip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খুঁজে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নেই</a:t>
            </a:r>
            <a:endParaRPr dirty="0" sz="4400" lang="en-US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12" name="TextBox 9"/>
          <p:cNvSpPr txBox="1"/>
          <p:nvPr/>
        </p:nvSpPr>
        <p:spPr>
          <a:xfrm>
            <a:off x="2133600" y="2057400"/>
            <a:ext cx="4953000" cy="830997"/>
          </a:xfrm>
          <a:prstGeom prst="rect"/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800" lang="en-US" err="1" smtClean="0">
                <a:solidFill>
                  <a:srgbClr val="C00000"/>
                </a:solidFill>
              </a:rPr>
              <a:t>ঝক</a:t>
            </a:r>
            <a:r>
              <a:rPr dirty="0" sz="4800" lang="en-US" smtClean="0">
                <a:solidFill>
                  <a:srgbClr val="C00000"/>
                </a:solidFill>
              </a:rPr>
              <a:t> </a:t>
            </a:r>
            <a:r>
              <a:rPr dirty="0" sz="4800" lang="en-US" err="1" smtClean="0">
                <a:solidFill>
                  <a:srgbClr val="C00000"/>
                </a:solidFill>
              </a:rPr>
              <a:t>ঝকাঝক</a:t>
            </a:r>
            <a:endParaRPr dirty="0" sz="4800" lang="en-US">
              <a:solidFill>
                <a:srgbClr val="C00000"/>
              </a:solidFill>
            </a:endParaRPr>
          </a:p>
        </p:txBody>
      </p:sp>
      <p:sp>
        <p:nvSpPr>
          <p:cNvPr id="1048613" name="TextBox 10"/>
          <p:cNvSpPr txBox="1"/>
          <p:nvPr/>
        </p:nvSpPr>
        <p:spPr>
          <a:xfrm>
            <a:off x="1371600" y="5348305"/>
            <a:ext cx="5943600" cy="1015663"/>
          </a:xfrm>
          <a:prstGeom prst="rect"/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চলার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endParaRPr dirty="0" sz="60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200" name="Picture 11" descr="images (13).jp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381000" y="2971800"/>
            <a:ext cx="8305800" cy="2376505"/>
          </a:xfrm>
          <a:prstGeom prst="rect"/>
        </p:spPr>
      </p:pic>
    </p:spTree>
  </p:cSld>
  <p:clrMapOvr>
    <a:masterClrMapping/>
  </p:clrMapOvr>
  <p:transition>
    <p:comb dir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5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17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18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23"/>
                                        <p:tgtEl>
                                          <p:spTgt spid="2097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24"/>
                                        <p:tgtEl>
                                          <p:spTgt spid="2097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5"/>
                                        <p:tgtEl>
                                          <p:spTgt spid="209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6"/>
                                        <p:tgtEl>
                                          <p:spTgt spid="209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31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2" grpId="0" animBg="1"/>
      <p:bldP spid="10486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704850"/>
          </a:xfrm>
          <a:prstGeom prst="rect"/>
        </p:spPr>
      </p:pic>
      <p:pic>
        <p:nvPicPr>
          <p:cNvPr id="2097202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77000"/>
            <a:ext cx="9144000" cy="581025"/>
          </a:xfrm>
          <a:prstGeom prst="rect"/>
        </p:spPr>
      </p:pic>
      <p:sp>
        <p:nvSpPr>
          <p:cNvPr id="1048614" name="TextBox 3"/>
          <p:cNvSpPr txBox="1"/>
          <p:nvPr/>
        </p:nvSpPr>
        <p:spPr>
          <a:xfrm>
            <a:off x="2819400" y="914400"/>
            <a:ext cx="4191000" cy="1015663"/>
          </a:xfrm>
          <a:prstGeom prst="rect"/>
          <a:solidFill>
            <a:schemeClr val="accent1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/>
              <a:t>রাত</a:t>
            </a:r>
            <a:r>
              <a:rPr dirty="0" sz="6000" lang="en-US" smtClean="0"/>
              <a:t> </a:t>
            </a:r>
            <a:r>
              <a:rPr dirty="0" sz="6000" lang="en-US" err="1" smtClean="0"/>
              <a:t>দুপুরে</a:t>
            </a:r>
            <a:endParaRPr dirty="0" sz="6000" lang="en-US"/>
          </a:p>
        </p:txBody>
      </p:sp>
      <p:sp>
        <p:nvSpPr>
          <p:cNvPr id="1048615" name="TextBox 4"/>
          <p:cNvSpPr txBox="1"/>
          <p:nvPr/>
        </p:nvSpPr>
        <p:spPr>
          <a:xfrm>
            <a:off x="2438400" y="4971871"/>
            <a:ext cx="4572000" cy="1285240"/>
          </a:xfrm>
          <a:prstGeom prst="rect"/>
          <a:blipFill>
            <a:blip xmlns:r="http://schemas.openxmlformats.org/officeDocument/2006/relationships" r:embed="rId2"/>
            <a:tile algn="tl" flip="none" sx="100000" sy="100000" tx="0" ty="0"/>
          </a:blipFill>
          <a:ln w="76200">
            <a:solidFill>
              <a:srgbClr val="0070C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8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মাঝ</a:t>
            </a:r>
            <a:r>
              <a:rPr dirty="0" sz="8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8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রাতে</a:t>
            </a:r>
            <a:endParaRPr dirty="0" sz="8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203" name="Picture 5" descr="images (12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85800" y="2057400"/>
            <a:ext cx="8001000" cy="2819400"/>
          </a:xfrm>
          <a:prstGeom prst="rect"/>
        </p:spPr>
      </p:pic>
    </p:spTree>
  </p:cSld>
  <p:clrMapOvr>
    <a:masterClrMapping/>
  </p:clrMapOvr>
  <p:transition>
    <p:cover dir="l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15"/>
                                        <p:tgtEl>
                                          <p:spTgt spid="2097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16"/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7"/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8"/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9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20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3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25"/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4" grpId="0" animBg="1"/>
      <p:bldP spid="10486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4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05" name="Picture 3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sp>
        <p:nvSpPr>
          <p:cNvPr id="1048616" name="TextBox 4"/>
          <p:cNvSpPr txBox="1"/>
          <p:nvPr/>
        </p:nvSpPr>
        <p:spPr>
          <a:xfrm>
            <a:off x="2971800" y="609600"/>
            <a:ext cx="3733800" cy="2047240"/>
          </a:xfrm>
          <a:prstGeom prst="rect"/>
          <a:solidFill>
            <a:srgbClr val="FFFF00"/>
          </a:solidFill>
          <a:ln w="76200">
            <a:solidFill>
              <a:srgbClr val="00B05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6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যুক্তবর্ণ</a:t>
            </a:r>
            <a:r>
              <a:rPr dirty="0" sz="66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6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শিখি</a:t>
            </a:r>
            <a:endParaRPr dirty="0" sz="66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206" name="Picture 5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133600" y="304800"/>
            <a:ext cx="685800" cy="1600200"/>
          </a:xfrm>
          <a:prstGeom prst="rect"/>
        </p:spPr>
      </p:pic>
      <p:pic>
        <p:nvPicPr>
          <p:cNvPr id="2097207" name="Picture 6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858000" y="381000"/>
            <a:ext cx="685800" cy="1490870"/>
          </a:xfrm>
          <a:prstGeom prst="rect"/>
        </p:spPr>
      </p:pic>
      <p:sp>
        <p:nvSpPr>
          <p:cNvPr id="1048617" name="Horizontal Scroll 7"/>
          <p:cNvSpPr/>
          <p:nvPr/>
        </p:nvSpPr>
        <p:spPr>
          <a:xfrm>
            <a:off x="0" y="1828800"/>
            <a:ext cx="9144000" cy="5029200"/>
          </a:xfrm>
          <a:prstGeom prst="horizontalScroll"/>
          <a:solidFill>
            <a:schemeClr val="accent1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18" name="TextBox 8"/>
          <p:cNvSpPr txBox="1"/>
          <p:nvPr/>
        </p:nvSpPr>
        <p:spPr>
          <a:xfrm>
            <a:off x="762000" y="3429000"/>
            <a:ext cx="1828800" cy="1170940"/>
          </a:xfrm>
          <a:prstGeom prst="rect"/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72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endParaRPr dirty="0" sz="72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19" name="TextBox 9"/>
          <p:cNvSpPr txBox="1"/>
          <p:nvPr/>
        </p:nvSpPr>
        <p:spPr>
          <a:xfrm>
            <a:off x="3886200" y="3505200"/>
            <a:ext cx="1066800" cy="1170940"/>
          </a:xfrm>
          <a:prstGeom prst="rect"/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72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ট্র</a:t>
            </a:r>
            <a:endParaRPr dirty="0" sz="72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0" name="Right Arrow 10"/>
          <p:cNvSpPr/>
          <p:nvPr/>
        </p:nvSpPr>
        <p:spPr>
          <a:xfrm>
            <a:off x="2743200" y="3810000"/>
            <a:ext cx="978408" cy="484632"/>
          </a:xfrm>
          <a:prstGeom prst="rightArrow"/>
          <a:solidFill>
            <a:srgbClr val="C00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21" name="Right Arrow 11"/>
          <p:cNvSpPr/>
          <p:nvPr/>
        </p:nvSpPr>
        <p:spPr>
          <a:xfrm>
            <a:off x="5029200" y="3810000"/>
            <a:ext cx="978408" cy="484632"/>
          </a:xfrm>
          <a:prstGeom prst="rightArrow"/>
          <a:solidFill>
            <a:srgbClr val="C00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22" name="TextBox 12"/>
          <p:cNvSpPr txBox="1"/>
          <p:nvPr/>
        </p:nvSpPr>
        <p:spPr>
          <a:xfrm>
            <a:off x="6324600" y="3821668"/>
            <a:ext cx="2438400" cy="646331"/>
          </a:xfrm>
          <a:prstGeom prst="rect"/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lang="en-US" smtClean="0"/>
              <a:t>               </a:t>
            </a:r>
          </a:p>
          <a:p>
            <a:pPr algn="ctr"/>
            <a:endParaRPr dirty="0" lang="en-US"/>
          </a:p>
        </p:txBody>
      </p:sp>
      <p:cxnSp>
        <p:nvCxnSpPr>
          <p:cNvPr id="3145728" name="Straight Connector 14"/>
          <p:cNvCxnSpPr>
            <a:cxnSpLocks/>
            <a:stCxn id="1048622" idx="0"/>
            <a:endCxn id="1048622" idx="2"/>
          </p:cNvCxnSpPr>
          <p:nvPr/>
        </p:nvCxnSpPr>
        <p:spPr>
          <a:xfrm rot="16200000" flipH="1">
            <a:off x="7220634" y="4144833"/>
            <a:ext cx="646331" cy="1588"/>
          </a:xfrm>
          <a:prstGeom prst="line"/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23" name="TextBox 15"/>
          <p:cNvSpPr txBox="1"/>
          <p:nvPr/>
        </p:nvSpPr>
        <p:spPr>
          <a:xfrm>
            <a:off x="6553200" y="3581400"/>
            <a:ext cx="762000" cy="11709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7200" lang="en-US" smtClean="0">
                <a:latin typeface="NikoshBAN" pitchFamily="2" charset="0"/>
                <a:cs typeface="NikoshBAN" pitchFamily="2" charset="0"/>
              </a:rPr>
              <a:t>ট</a:t>
            </a:r>
            <a:endParaRPr dirty="0" sz="72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4" name="TextBox 16"/>
          <p:cNvSpPr txBox="1"/>
          <p:nvPr/>
        </p:nvSpPr>
        <p:spPr>
          <a:xfrm>
            <a:off x="7696200" y="3581400"/>
            <a:ext cx="838200" cy="1015663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6000" lang="en-US" smtClean="0"/>
              <a:t>র</a:t>
            </a:r>
            <a:endParaRPr dirty="0" sz="6000" lang="en-US"/>
          </a:p>
        </p:txBody>
      </p:sp>
    </p:spTree>
  </p:cSld>
  <p:clrMapOvr>
    <a:masterClrMapping/>
  </p:clrMapOvr>
  <p:transition>
    <p:wheel spokes="2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7"/>
                                        <p:tgtEl>
                                          <p:spTgt spid="104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2"/>
                                        <p:tgtEl>
                                          <p:spTgt spid="104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17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18"/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9"/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20"/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2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2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27"/>
                                        <p:tgtEl>
                                          <p:spTgt spid="104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32"/>
                                        <p:tgtEl>
                                          <p:spTgt spid="1048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33"/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34"/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35"/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36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37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0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42"/>
                                        <p:tgtEl>
                                          <p:spTgt spid="1048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3"/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44"/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45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6">
                      <p:stCondLst>
                        <p:cond delay="indefinite"/>
                      </p:stCondLst>
                      <p:childTnLst>
                        <p:par>
                          <p:cTn fill="hold" id="4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8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50"/>
                                        <p:tgtEl>
                                          <p:spTgt spid="10486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51"/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52"/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53"/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54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55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6">
                      <p:stCondLst>
                        <p:cond delay="indefinite"/>
                      </p:stCondLst>
                      <p:childTnLst>
                        <p:par>
                          <p:cTn fill="hold" id="5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8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60"/>
                                        <p:tgtEl>
                                          <p:spTgt spid="1048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61"/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62"/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63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68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69"/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70"/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71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6" grpId="0" animBg="1"/>
      <p:bldP spid="1048618" grpId="0" animBg="1"/>
      <p:bldP spid="1048619" grpId="0" animBg="1"/>
      <p:bldP spid="1048620" grpId="0" animBg="1"/>
      <p:bldP spid="1048621" grpId="0" animBg="1"/>
      <p:bldP spid="1048622" grpId="0" animBg="1"/>
      <p:bldP spid="1048623" grpId="0"/>
      <p:bldP spid="10486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8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09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625" name="TextBox 4"/>
          <p:cNvSpPr txBox="1"/>
          <p:nvPr/>
        </p:nvSpPr>
        <p:spPr>
          <a:xfrm>
            <a:off x="2514600" y="609600"/>
            <a:ext cx="4343400" cy="1894840"/>
          </a:xfrm>
          <a:prstGeom prst="rect"/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সমবেত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endParaRPr dirty="0" sz="60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210" name="Picture 5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600200" y="381000"/>
            <a:ext cx="704850" cy="1409700"/>
          </a:xfrm>
          <a:prstGeom prst="rect"/>
        </p:spPr>
      </p:pic>
      <p:pic>
        <p:nvPicPr>
          <p:cNvPr id="2097211" name="Picture 6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086600" y="304800"/>
            <a:ext cx="704850" cy="1409700"/>
          </a:xfrm>
          <a:prstGeom prst="rect"/>
        </p:spPr>
      </p:pic>
      <p:pic>
        <p:nvPicPr>
          <p:cNvPr id="2097261" name=""/>
          <p:cNvPicPr>
            <a:picLocks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936081" y="2650085"/>
            <a:ext cx="6949945" cy="3201122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3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14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15" name="Picture 3" descr="images (13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28600" y="685800"/>
            <a:ext cx="4572000" cy="3038475"/>
          </a:xfrm>
          <a:prstGeom prst="rect"/>
        </p:spPr>
      </p:pic>
      <p:pic>
        <p:nvPicPr>
          <p:cNvPr id="2097216" name="Picture 4" descr="images (12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648200" y="685800"/>
            <a:ext cx="4343400" cy="3124200"/>
          </a:xfrm>
          <a:prstGeom prst="rect"/>
        </p:spPr>
      </p:pic>
      <p:sp>
        <p:nvSpPr>
          <p:cNvPr id="1048626" name="TextBox 5"/>
          <p:cNvSpPr txBox="1"/>
          <p:nvPr/>
        </p:nvSpPr>
        <p:spPr>
          <a:xfrm>
            <a:off x="776938" y="3810000"/>
            <a:ext cx="7545895" cy="891541"/>
          </a:xfrm>
          <a:prstGeom prst="rect"/>
          <a:solidFill>
            <a:schemeClr val="accent3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ঝক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ঝকাঝক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চলেছে</a:t>
            </a:r>
            <a:endParaRPr dirty="0" sz="54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7" name="TextBox 6"/>
          <p:cNvSpPr txBox="1"/>
          <p:nvPr/>
        </p:nvSpPr>
        <p:spPr>
          <a:xfrm>
            <a:off x="1202155" y="4837430"/>
            <a:ext cx="6892091" cy="993140"/>
          </a:xfrm>
          <a:prstGeom prst="rect"/>
          <a:solidFill>
            <a:srgbClr val="7030A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রাত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দুপুরে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altLang="en-US" dirty="0" sz="6000" lang="en-GB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60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7"/>
                                        <p:tgtEl>
                                          <p:spTgt spid="2097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8"/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9"/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0"/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7"/>
                                        <p:tgtEl>
                                          <p:spTgt spid="1048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19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2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25"/>
                                        <p:tgtEl>
                                          <p:spTgt spid="209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">
                      <p:stCondLst>
                        <p:cond delay="indefinite"/>
                      </p:stCondLst>
                      <p:childTnLst>
                        <p:par>
                          <p:cTn fill="hold" id="2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8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30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1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6" grpId="0" animBg="1"/>
      <p:bldP spid="10486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7" name="Picture 1" descr="images (13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457200"/>
            <a:ext cx="4419600" cy="3657600"/>
          </a:xfrm>
          <a:prstGeom prst="rect"/>
        </p:spPr>
      </p:pic>
      <p:pic>
        <p:nvPicPr>
          <p:cNvPr id="2097218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19" name="Picture 3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20" name="Picture 4" descr="1000040965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572000" y="457200"/>
            <a:ext cx="4343400" cy="3657600"/>
          </a:xfrm>
          <a:prstGeom prst="rect"/>
        </p:spPr>
      </p:pic>
      <p:sp>
        <p:nvSpPr>
          <p:cNvPr id="1048628" name="TextBox 5"/>
          <p:cNvSpPr txBox="1"/>
          <p:nvPr/>
        </p:nvSpPr>
        <p:spPr>
          <a:xfrm>
            <a:off x="742004" y="4114800"/>
            <a:ext cx="6670517" cy="891541"/>
          </a:xfrm>
          <a:prstGeom prst="rect"/>
          <a:solidFill>
            <a:schemeClr val="accent3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54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54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চলেছে,ট্রেন</a:t>
            </a:r>
            <a:r>
              <a:rPr dirty="0" sz="54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চলেছে</a:t>
            </a:r>
            <a:endParaRPr dirty="0" sz="5400" lang="en-US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9" name="TextBox 7"/>
          <p:cNvSpPr txBox="1"/>
          <p:nvPr/>
        </p:nvSpPr>
        <p:spPr>
          <a:xfrm>
            <a:off x="1294131" y="5286375"/>
            <a:ext cx="6250936" cy="891541"/>
          </a:xfrm>
          <a:prstGeom prst="rect"/>
          <a:solidFill>
            <a:schemeClr val="accent4"/>
          </a:solidFill>
          <a:ln w="76200">
            <a:solidFill>
              <a:srgbClr val="00B050"/>
            </a:solidFill>
          </a:ln>
        </p:spPr>
        <p:txBody>
          <a:bodyPr rtlCol="0" wrap="square">
            <a:spAutoFit/>
          </a:bodyPr>
          <a:p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ট্রেনের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কই</a:t>
            </a:r>
            <a:r>
              <a:rPr dirty="0" sz="5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dirty="0" sz="54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2097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09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9"/>
                                        <p:tgtEl>
                                          <p:spTgt spid="209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1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9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5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17"/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18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23"/>
                                        <p:tgtEl>
                                          <p:spTgt spid="209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6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8"/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9"/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8" grpId="0" animBg="1"/>
      <p:bldP spid="10486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1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22" name="Picture 3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924800" y="304800"/>
            <a:ext cx="781050" cy="1409700"/>
          </a:xfrm>
          <a:prstGeom prst="rect"/>
        </p:spPr>
      </p:pic>
      <p:pic>
        <p:nvPicPr>
          <p:cNvPr id="2097223" name="Picture 5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sp>
        <p:nvSpPr>
          <p:cNvPr id="1048630" name="TextBox 6"/>
          <p:cNvSpPr txBox="1"/>
          <p:nvPr/>
        </p:nvSpPr>
        <p:spPr>
          <a:xfrm>
            <a:off x="3048000" y="609600"/>
            <a:ext cx="4876800" cy="891540"/>
          </a:xfrm>
          <a:prstGeom prst="rect"/>
          <a:solidFill>
            <a:schemeClr val="accent1">
              <a:lumMod val="40000"/>
              <a:lumOff val="60000"/>
            </a:schemeClr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5400" lang="en-US" err="1" smtClean="0">
                <a:solidFill>
                  <a:srgbClr val="C00000"/>
                </a:solidFill>
              </a:rPr>
              <a:t>দলীয়</a:t>
            </a:r>
            <a:r>
              <a:rPr dirty="0" sz="5400" lang="en-US" smtClean="0">
                <a:solidFill>
                  <a:srgbClr val="C00000"/>
                </a:solidFill>
              </a:rPr>
              <a:t> </a:t>
            </a:r>
            <a:r>
              <a:rPr dirty="0" sz="5400" lang="en-US" err="1" smtClean="0">
                <a:solidFill>
                  <a:srgbClr val="C00000"/>
                </a:solidFill>
              </a:rPr>
              <a:t>আবৃত্তি</a:t>
            </a:r>
            <a:endParaRPr dirty="0" sz="5400" lang="en-US">
              <a:solidFill>
                <a:srgbClr val="C00000"/>
              </a:solidFill>
            </a:endParaRPr>
          </a:p>
        </p:txBody>
      </p:sp>
      <p:pic>
        <p:nvPicPr>
          <p:cNvPr id="2097224" name="Picture 7" descr="download (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600200" y="457200"/>
            <a:ext cx="1926231" cy="1219200"/>
          </a:xfrm>
          <a:prstGeom prst="ellipse"/>
          <a:ln w="63500" cap="rnd">
            <a:solidFill>
              <a:srgbClr val="C00000"/>
            </a:solidFill>
          </a:ln>
          <a:effectLst>
            <a:outerShdw blurRad="381000" dir="5400000" dist="292100" rotWithShape="0" sx="-80000" sy="-18000">
              <a:srgbClr val="000000">
                <a:alpha val="22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97225" name="Picture 8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38200" y="304800"/>
            <a:ext cx="781050" cy="1409700"/>
          </a:xfrm>
          <a:prstGeom prst="rect"/>
        </p:spPr>
      </p:pic>
      <p:sp>
        <p:nvSpPr>
          <p:cNvPr id="1048631" name="Horizontal Scroll 9"/>
          <p:cNvSpPr/>
          <p:nvPr/>
        </p:nvSpPr>
        <p:spPr>
          <a:xfrm>
            <a:off x="0" y="1219200"/>
            <a:ext cx="9144000" cy="5638800"/>
          </a:xfrm>
          <a:prstGeom prst="horizontalScroll"/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2" name="Right Arrow 10"/>
          <p:cNvSpPr/>
          <p:nvPr/>
        </p:nvSpPr>
        <p:spPr>
          <a:xfrm>
            <a:off x="533400" y="1981200"/>
            <a:ext cx="2971800" cy="2057400"/>
          </a:xfrm>
          <a:prstGeom prst="rightArrow"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3" name="Right Arrow 12"/>
          <p:cNvSpPr/>
          <p:nvPr/>
        </p:nvSpPr>
        <p:spPr>
          <a:xfrm>
            <a:off x="609600" y="4038600"/>
            <a:ext cx="2971800" cy="2057400"/>
          </a:xfrm>
          <a:prstGeom prst="rightArrow"/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4" name="TextBox 13"/>
          <p:cNvSpPr txBox="1"/>
          <p:nvPr/>
        </p:nvSpPr>
        <p:spPr>
          <a:xfrm>
            <a:off x="762000" y="2590800"/>
            <a:ext cx="1905000" cy="1539240"/>
          </a:xfrm>
          <a:prstGeom prst="rect"/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8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48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8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</a:t>
            </a:r>
            <a:endParaRPr dirty="0" sz="48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35" name="TextBox 14"/>
          <p:cNvSpPr txBox="1"/>
          <p:nvPr/>
        </p:nvSpPr>
        <p:spPr>
          <a:xfrm>
            <a:off x="838200" y="4800600"/>
            <a:ext cx="1752600" cy="646331"/>
          </a:xfrm>
          <a:prstGeom prst="rect"/>
          <a:solidFill>
            <a:schemeClr val="accent3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3600" lang="en-US" err="1" smtClean="0"/>
              <a:t>ট্রাক</a:t>
            </a:r>
            <a:r>
              <a:rPr dirty="0" sz="3600" lang="en-US" smtClean="0"/>
              <a:t> </a:t>
            </a:r>
            <a:r>
              <a:rPr dirty="0" sz="3600" lang="en-US" err="1" smtClean="0"/>
              <a:t>দল</a:t>
            </a:r>
            <a:endParaRPr dirty="0" sz="3600" lang="en-US"/>
          </a:p>
        </p:txBody>
      </p:sp>
      <p:sp>
        <p:nvSpPr>
          <p:cNvPr id="1048636" name="TextBox 15"/>
          <p:cNvSpPr txBox="1"/>
          <p:nvPr/>
        </p:nvSpPr>
        <p:spPr>
          <a:xfrm>
            <a:off x="3581400" y="2667001"/>
            <a:ext cx="5562600" cy="1539239"/>
          </a:xfrm>
          <a:prstGeom prst="rect"/>
          <a:solidFill>
            <a:schemeClr val="accent3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8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dirty="0" sz="48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২  </a:t>
            </a:r>
            <a:r>
              <a:rPr dirty="0" sz="48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লাইন</a:t>
            </a:r>
            <a:r>
              <a:rPr dirty="0" sz="48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8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dirty="0" sz="48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8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dirty="0" sz="48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4800" lang="en-US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37" name="TextBox 16"/>
          <p:cNvSpPr txBox="1"/>
          <p:nvPr/>
        </p:nvSpPr>
        <p:spPr>
          <a:xfrm>
            <a:off x="3733800" y="4655403"/>
            <a:ext cx="5410200" cy="1539240"/>
          </a:xfrm>
          <a:prstGeom prst="rect"/>
          <a:solidFill>
            <a:schemeClr val="accent1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800" lang="en-US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শেষ</a:t>
            </a:r>
            <a:r>
              <a:rPr dirty="0" sz="4800" lang="en-US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২  </a:t>
            </a:r>
            <a:r>
              <a:rPr dirty="0" sz="4800" lang="en-US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লাইন</a:t>
            </a:r>
            <a:r>
              <a:rPr dirty="0" sz="4800" lang="en-US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800" lang="en-US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dirty="0" sz="4800" lang="en-US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800" lang="en-US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dirty="0" sz="4800" lang="en-US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4800" lang="en-US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 orient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7"/>
                                        <p:tgtEl>
                                          <p:spTgt spid="209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2"/>
                                        <p:tgtEl>
                                          <p:spTgt spid="104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17"/>
                                        <p:tgtEl>
                                          <p:spTgt spid="104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22"/>
                                        <p:tgtEl>
                                          <p:spTgt spid="104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27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32"/>
                                        <p:tgtEl>
                                          <p:spTgt spid="104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0" grpId="0" animBg="1"/>
      <p:bldP spid="1048634" grpId="0" animBg="1"/>
      <p:bldP spid="1048635" grpId="0" animBg="1"/>
      <p:bldP spid="1048636" grpId="0" animBg="1"/>
      <p:bldP spid="10486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6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27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28" name="Picture 3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57200" y="533400"/>
            <a:ext cx="781050" cy="1409700"/>
          </a:xfrm>
          <a:prstGeom prst="rect"/>
        </p:spPr>
      </p:pic>
      <p:pic>
        <p:nvPicPr>
          <p:cNvPr id="2097229" name="Picture 4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315200" y="381000"/>
            <a:ext cx="781050" cy="1409700"/>
          </a:xfrm>
          <a:prstGeom prst="rect"/>
        </p:spPr>
      </p:pic>
      <p:pic>
        <p:nvPicPr>
          <p:cNvPr id="2097230" name="Picture 5" descr="download (2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752600" y="1905000"/>
            <a:ext cx="5105400" cy="2895398"/>
          </a:xfrm>
          <a:prstGeom prst="ellipse"/>
          <a:ln w="63500" cap="rnd">
            <a:solidFill>
              <a:srgbClr val="C00000"/>
            </a:solidFill>
          </a:ln>
          <a:effectLst>
            <a:outerShdw blurRad="381000" dir="5400000" dist="292100" rotWithShape="0" sx="-80000" sy="-18000">
              <a:srgbClr val="000000">
                <a:alpha val="22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48638" name="TextBox 7"/>
          <p:cNvSpPr txBox="1"/>
          <p:nvPr/>
        </p:nvSpPr>
        <p:spPr>
          <a:xfrm>
            <a:off x="1447800" y="609600"/>
            <a:ext cx="5715000" cy="1015663"/>
          </a:xfrm>
          <a:prstGeom prst="rect"/>
          <a:blipFill>
            <a:blip xmlns:r="http://schemas.openxmlformats.org/officeDocument/2006/relationships" r:embed="rId4"/>
            <a:tile algn="tl" flip="none" sx="100000" sy="100000" tx="0" ty="0"/>
          </a:blip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00B050"/>
                </a:solidFill>
              </a:rPr>
              <a:t>জোড়ায়</a:t>
            </a:r>
            <a:r>
              <a:rPr dirty="0" sz="6000" lang="en-US" smtClean="0">
                <a:solidFill>
                  <a:srgbClr val="00B050"/>
                </a:solidFill>
              </a:rPr>
              <a:t> </a:t>
            </a:r>
            <a:r>
              <a:rPr dirty="0" sz="6000" lang="en-US" err="1" smtClean="0">
                <a:solidFill>
                  <a:srgbClr val="00B050"/>
                </a:solidFill>
              </a:rPr>
              <a:t>আবৃত্তি</a:t>
            </a:r>
            <a:endParaRPr dirty="0" sz="6000" lang="en-US">
              <a:solidFill>
                <a:srgbClr val="00B050"/>
              </a:solidFill>
            </a:endParaRPr>
          </a:p>
        </p:txBody>
      </p:sp>
      <p:sp>
        <p:nvSpPr>
          <p:cNvPr id="1048639" name="TextBox 8"/>
          <p:cNvSpPr txBox="1"/>
          <p:nvPr/>
        </p:nvSpPr>
        <p:spPr>
          <a:xfrm>
            <a:off x="0" y="4800600"/>
            <a:ext cx="8839200" cy="1691640"/>
          </a:xfrm>
          <a:prstGeom prst="rect"/>
          <a:solidFill>
            <a:schemeClr val="bg2">
              <a:lumMod val="75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সুর,তাল,লয়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ছন্দে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ছড়াটি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54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5"/>
                                        <p:tgtEl>
                                          <p:spTgt spid="209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8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0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1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8" grpId="0" animBg="1"/>
      <p:bldP spid="10486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1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32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640" name="TextBox 3"/>
          <p:cNvSpPr txBox="1"/>
          <p:nvPr/>
        </p:nvSpPr>
        <p:spPr>
          <a:xfrm>
            <a:off x="1676400" y="609600"/>
            <a:ext cx="4724400" cy="1069340"/>
          </a:xfrm>
          <a:prstGeom prst="rect"/>
          <a:solidFill>
            <a:schemeClr val="accent1">
              <a:lumMod val="75000"/>
            </a:schemeClr>
          </a:solidFill>
          <a:ln w="76200">
            <a:solidFill>
              <a:srgbClr val="00206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600" lang="en-US" err="1" smtClean="0"/>
              <a:t>মূল্যায়ন</a:t>
            </a:r>
            <a:endParaRPr dirty="0" sz="6600" lang="en-US"/>
          </a:p>
        </p:txBody>
      </p:sp>
      <p:pic>
        <p:nvPicPr>
          <p:cNvPr id="2097233" name="Picture 4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85800" y="457200"/>
            <a:ext cx="781050" cy="1409700"/>
          </a:xfrm>
          <a:prstGeom prst="rect"/>
        </p:spPr>
      </p:pic>
      <p:pic>
        <p:nvPicPr>
          <p:cNvPr id="2097234" name="Picture 5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553200" y="533400"/>
            <a:ext cx="781050" cy="1409700"/>
          </a:xfrm>
          <a:prstGeom prst="rect"/>
        </p:spPr>
      </p:pic>
      <p:sp>
        <p:nvSpPr>
          <p:cNvPr id="1048641" name="TextBox 7"/>
          <p:cNvSpPr txBox="1"/>
          <p:nvPr/>
        </p:nvSpPr>
        <p:spPr>
          <a:xfrm>
            <a:off x="0" y="1866899"/>
            <a:ext cx="8839200" cy="1412240"/>
          </a:xfrm>
          <a:prstGeom prst="rect"/>
          <a:blipFill>
            <a:blip xmlns:r="http://schemas.openxmlformats.org/officeDocument/2006/relationships" r:embed="rId3"/>
            <a:tile algn="tl" flip="none" sx="100000" sy="100000" tx="0" ty="0"/>
          </a:blip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সুর,তাল,লয়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ছন্দে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ছড়াটি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একাকী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dirty="0" sz="4400" lang="en-US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4400" lang="en-US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2" name="TextBox 8"/>
          <p:cNvSpPr txBox="1"/>
          <p:nvPr/>
        </p:nvSpPr>
        <p:spPr>
          <a:xfrm>
            <a:off x="1447799" y="3310978"/>
            <a:ext cx="5105400" cy="769441"/>
          </a:xfrm>
          <a:prstGeom prst="rect"/>
          <a:blipFill>
            <a:blip xmlns:r="http://schemas.openxmlformats.org/officeDocument/2006/relationships" r:embed="rId3"/>
            <a:tile algn="tl" flip="none" sx="100000" sy="100000" tx="0" ty="0"/>
          </a:blipFill>
        </p:spPr>
        <p:txBody>
          <a:bodyPr rtlCol="0" wrap="square">
            <a:spAutoFit/>
          </a:bodyPr>
          <a:p>
            <a:pPr algn="ctr"/>
            <a:r>
              <a:rPr dirty="0" sz="4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মুখে</a:t>
            </a:r>
            <a:r>
              <a:rPr dirty="0" sz="4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মুখে</a:t>
            </a:r>
            <a:r>
              <a:rPr dirty="0" sz="4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dirty="0" sz="44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বলো</a:t>
            </a:r>
            <a:endParaRPr dirty="0" sz="44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3" name="TextBox 9"/>
          <p:cNvSpPr txBox="1"/>
          <p:nvPr/>
        </p:nvSpPr>
        <p:spPr>
          <a:xfrm>
            <a:off x="376288" y="4240349"/>
            <a:ext cx="8086625" cy="891541"/>
          </a:xfrm>
          <a:prstGeom prst="rect"/>
          <a:solidFill>
            <a:schemeClr val="accent1">
              <a:lumMod val="60000"/>
              <a:lumOff val="40000"/>
            </a:schemeClr>
          </a:solidFill>
          <a:ln w="76200">
            <a:solidFill>
              <a:srgbClr val="00B05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১।ট্রেন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ছড়াটি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লিখেছেন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dirty="0" sz="54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4" name="TextBox 10"/>
          <p:cNvSpPr txBox="1"/>
          <p:nvPr/>
        </p:nvSpPr>
        <p:spPr>
          <a:xfrm>
            <a:off x="419100" y="5410199"/>
            <a:ext cx="7239000" cy="769441"/>
          </a:xfrm>
          <a:prstGeom prst="rect"/>
          <a:solidFill>
            <a:srgbClr val="92D050"/>
          </a:solidFill>
          <a:ln w="76200">
            <a:solidFill>
              <a:srgbClr val="FFFF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400" lang="en-US" smtClean="0"/>
              <a:t>২।ট্রেন </a:t>
            </a:r>
            <a:r>
              <a:rPr dirty="0" sz="4400" lang="en-US" err="1" smtClean="0"/>
              <a:t>কেমন</a:t>
            </a:r>
            <a:r>
              <a:rPr dirty="0" sz="4400" lang="en-US" smtClean="0"/>
              <a:t> </a:t>
            </a:r>
            <a:r>
              <a:rPr dirty="0" sz="4400" lang="en-US" err="1" smtClean="0"/>
              <a:t>শব্দ</a:t>
            </a:r>
            <a:r>
              <a:rPr dirty="0" sz="4400" lang="en-US" smtClean="0"/>
              <a:t> </a:t>
            </a:r>
            <a:r>
              <a:rPr dirty="0" sz="4400" lang="en-US" err="1" smtClean="0"/>
              <a:t>করে</a:t>
            </a:r>
            <a:r>
              <a:rPr dirty="0" sz="4400" lang="en-US" smtClean="0"/>
              <a:t> </a:t>
            </a:r>
            <a:r>
              <a:rPr dirty="0" sz="4400" lang="en-US" err="1" smtClean="0"/>
              <a:t>চলে</a:t>
            </a:r>
            <a:r>
              <a:rPr dirty="0" sz="4400" lang="en-US" smtClean="0"/>
              <a:t>?</a:t>
            </a:r>
            <a:endParaRPr dirty="0" sz="4400" lang="en-US"/>
          </a:p>
        </p:txBody>
      </p:sp>
    </p:spTree>
  </p:cSld>
  <p:clrMapOvr>
    <a:masterClrMapping/>
  </p:clrMapOvr>
  <p:transition>
    <p:cover dir="r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7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2"/>
                                        <p:tgtEl>
                                          <p:spTgt spid="104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17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18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9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20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2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2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27"/>
                                        <p:tgtEl>
                                          <p:spTgt spid="104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32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3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0" grpId="0" animBg="1"/>
      <p:bldP spid="1048641" grpId="0" animBg="1"/>
      <p:bldP spid="1048642" grpId="0" animBg="1"/>
      <p:bldP spid="1048643" grpId="0" animBg="1"/>
      <p:bldP spid="10486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5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36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237" name="Picture 3" descr="download (2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666999" y="1888489"/>
            <a:ext cx="3810000" cy="2304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</p:spPr>
      </p:pic>
      <p:pic>
        <p:nvPicPr>
          <p:cNvPr id="2097238" name="Picture 4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524000" y="381000"/>
            <a:ext cx="781050" cy="1409700"/>
          </a:xfrm>
          <a:prstGeom prst="rect"/>
        </p:spPr>
      </p:pic>
      <p:sp>
        <p:nvSpPr>
          <p:cNvPr id="1048645" name="TextBox 5"/>
          <p:cNvSpPr txBox="1"/>
          <p:nvPr/>
        </p:nvSpPr>
        <p:spPr>
          <a:xfrm>
            <a:off x="2514600" y="609600"/>
            <a:ext cx="4191000" cy="1069340"/>
          </a:xfrm>
          <a:prstGeom prst="rect"/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6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dirty="0" sz="66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6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dirty="0" sz="66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239" name="Picture 6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934200" y="381000"/>
            <a:ext cx="781050" cy="1409700"/>
          </a:xfrm>
          <a:prstGeom prst="rect"/>
        </p:spPr>
      </p:pic>
      <p:sp>
        <p:nvSpPr>
          <p:cNvPr id="1048646" name="TextBox 7"/>
          <p:cNvSpPr txBox="1"/>
          <p:nvPr/>
        </p:nvSpPr>
        <p:spPr>
          <a:xfrm>
            <a:off x="800100" y="4402594"/>
            <a:ext cx="7543800" cy="2491739"/>
          </a:xfrm>
          <a:prstGeom prst="rect"/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ইচ্ছেমতো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ট্রেনের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এঁকে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রং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dirty="0" sz="5400" lang="en-US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54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15"/>
                                        <p:tgtEl>
                                          <p:spTgt spid="209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8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20"/>
                                        <p:tgtEl>
                                          <p:spTgt spid="104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5" grpId="0" animBg="1"/>
      <p:bldP spid="10486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extBox 1"/>
          <p:cNvSpPr txBox="1"/>
          <p:nvPr/>
        </p:nvSpPr>
        <p:spPr>
          <a:xfrm>
            <a:off x="2819400" y="2528094"/>
            <a:ext cx="5678036" cy="3291840"/>
          </a:xfrm>
          <a:prstGeom prst="rect"/>
          <a:blipFill>
            <a:blip xmlns:r="http://schemas.openxmlformats.org/officeDocument/2006/relationships" r:embed="rId1"/>
            <a:tile algn="tl" flip="none" sx="100000" sy="100000" tx="0" ty="0"/>
          </a:blip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স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ো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ম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 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স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হ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;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সহ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কার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ী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 শি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্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ষ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ি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কা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;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গ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জ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ী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ম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ু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ড়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 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স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র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র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ি 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প্রা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.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ব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ি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 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;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 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ল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সাম</a:t>
            </a:r>
            <a:r>
              <a:rPr altLang="en-US" dirty="0" sz="5400" lang="en-US" err="1" smtClean="0">
                <a:solidFill>
                  <a:srgbClr val="C00000"/>
                </a:solidFill>
                <a:latin typeface="NikoshBAN"/>
              </a:rPr>
              <a:t>,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ক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ু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ম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ি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ল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্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ল</a:t>
            </a:r>
            <a:r>
              <a:rPr altLang="en-US" dirty="0" sz="5400" lang="en-GB" err="1" smtClean="0">
                <a:solidFill>
                  <a:srgbClr val="C00000"/>
                </a:solidFill>
                <a:latin typeface="NikoshBAN"/>
              </a:rPr>
              <a:t>া</a:t>
            </a:r>
            <a:endParaRPr dirty="0" sz="5400" lang="en-US" smtClean="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1048591" name="TextBox 2"/>
          <p:cNvSpPr txBox="1"/>
          <p:nvPr/>
        </p:nvSpPr>
        <p:spPr>
          <a:xfrm>
            <a:off x="1524000" y="762000"/>
            <a:ext cx="5791200" cy="1170940"/>
          </a:xfrm>
          <a:prstGeom prst="rect"/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7200" lang="en-US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  <a:endParaRPr dirty="0" sz="7200" lang="en-US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2" name="Picture 3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33400" y="685800"/>
            <a:ext cx="704850" cy="1409700"/>
          </a:xfrm>
          <a:prstGeom prst="rect"/>
        </p:spPr>
      </p:pic>
      <p:pic>
        <p:nvPicPr>
          <p:cNvPr id="2097153" name="Picture 4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543800" y="609600"/>
            <a:ext cx="704850" cy="1409700"/>
          </a:xfrm>
          <a:prstGeom prst="rect"/>
        </p:spPr>
      </p:pic>
      <p:pic>
        <p:nvPicPr>
          <p:cNvPr id="2097154" name="Picture 6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0" y="6457950"/>
            <a:ext cx="8915400" cy="400050"/>
          </a:xfrm>
          <a:prstGeom prst="rect"/>
        </p:spPr>
      </p:pic>
      <p:pic>
        <p:nvPicPr>
          <p:cNvPr id="2097155" name="Picture 7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244" name=""/>
          <p:cNvPicPr>
            <a:picLocks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0">
            <a:off x="245137" y="2294889"/>
            <a:ext cx="2241372" cy="3810524"/>
          </a:xfrm>
          <a:prstGeom prst="rect"/>
        </p:spPr>
      </p:pic>
    </p:spTree>
  </p:cSld>
  <p:clrMapOvr>
    <a:masterClrMapping/>
  </p:clrMapOvr>
  <p:transition>
    <p:dissolve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5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decel="50000" dur="1000" fill="hold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decel="50000" dur="1000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dur="1000" id="9"/>
                                        <p:tgtEl>
                                          <p:spTgt spid="1048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0" grpId="0" animBg="1"/>
      <p:bldP spid="10485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40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990600"/>
          </a:xfrm>
          <a:prstGeom prst="rect"/>
        </p:spPr>
      </p:pic>
      <p:pic>
        <p:nvPicPr>
          <p:cNvPr id="2097241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5791200"/>
            <a:ext cx="9144000" cy="1066800"/>
          </a:xfrm>
          <a:prstGeom prst="rect"/>
        </p:spPr>
      </p:pic>
      <p:pic>
        <p:nvPicPr>
          <p:cNvPr id="2097242" name="Picture 3" descr="TkAybM7OssIHEQ0eZDrFCiGAiYPhCNWfM9RU5INf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1092200"/>
            <a:ext cx="9144000" cy="4673600"/>
          </a:xfrm>
          <a:prstGeom prst="rect"/>
        </p:spPr>
      </p:pic>
    </p:spTree>
  </p:cSld>
  <p:clrMapOvr>
    <a:masterClrMapping/>
  </p:clrMapOvr>
  <p:transition>
    <p:randomBar dir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7"/>
                                        <p:tgtEl>
                                          <p:spTgt spid="209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58" name="Picture 3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592" name="Rounded Rectangle 4"/>
          <p:cNvSpPr/>
          <p:nvPr/>
        </p:nvSpPr>
        <p:spPr>
          <a:xfrm>
            <a:off x="2438400" y="609600"/>
            <a:ext cx="3802284" cy="1514277"/>
          </a:xfrm>
          <a:prstGeom prst="roundRect"/>
          <a:solidFill>
            <a:srgbClr val="92D04F"/>
          </a:solidFill>
          <a:ln w="635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vert="horz"/>
          <a:p>
            <a:pPr algn="ctr" indent="0" lvl="0" marL="0">
              <a:lnSpc>
                <a:spcPct val="100000"/>
              </a:lnSpc>
              <a:buNone/>
            </a:pPr>
            <a:r>
              <a:rPr dirty="0" sz="6600" lang="bn-BD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dirty="0" sz="66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593" name="TextBox 8"/>
          <p:cNvSpPr txBox="1"/>
          <p:nvPr/>
        </p:nvSpPr>
        <p:spPr>
          <a:xfrm>
            <a:off x="381000" y="2971800"/>
            <a:ext cx="3429000" cy="369332"/>
          </a:xfrm>
          <a:prstGeom prst="rect"/>
          <a:noFill/>
        </p:spPr>
        <p:txBody>
          <a:bodyPr rtlCol="0" wrap="square">
            <a:spAutoFit/>
          </a:bodyPr>
          <a:p>
            <a:endParaRPr dirty="0" lang="en-US" smtClean="0"/>
          </a:p>
        </p:txBody>
      </p:sp>
      <p:sp>
        <p:nvSpPr>
          <p:cNvPr id="1048594" name="TextBox 9"/>
          <p:cNvSpPr txBox="1"/>
          <p:nvPr/>
        </p:nvSpPr>
        <p:spPr>
          <a:xfrm>
            <a:off x="152400" y="2895600"/>
            <a:ext cx="3329320" cy="2796540"/>
          </a:xfrm>
          <a:prstGeom prst="rect"/>
          <a:solidFill>
            <a:srgbClr val="FFE100"/>
          </a:solidFill>
          <a:ln w="76200">
            <a:solidFill>
              <a:srgbClr val="D04617"/>
            </a:solidFill>
          </a:ln>
        </p:spPr>
        <p:txBody>
          <a:bodyPr rtlCol="0" wrap="square">
            <a:spAutoFit/>
          </a:bodyPr>
          <a:p>
            <a:r>
              <a:rPr dirty="0" sz="6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শ্রেণি-১ম</a:t>
            </a:r>
          </a:p>
          <a:p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বিষয়-বাংলা</a:t>
            </a:r>
            <a:endParaRPr dirty="0" sz="6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595" name="TextBox 10"/>
          <p:cNvSpPr txBox="1"/>
          <p:nvPr/>
        </p:nvSpPr>
        <p:spPr>
          <a:xfrm>
            <a:off x="3713488" y="2362200"/>
            <a:ext cx="5201911" cy="3393440"/>
          </a:xfrm>
          <a:prstGeom prst="rect"/>
          <a:solidFill>
            <a:srgbClr val="02A5E3"/>
          </a:solidFill>
          <a:ln w="76200">
            <a:solidFill>
              <a:srgbClr val="D04617"/>
            </a:solidFill>
          </a:ln>
        </p:spPr>
        <p:txBody>
          <a:bodyPr rtlCol="0" wrap="square">
            <a:spAutoFit/>
          </a:bodyPr>
          <a:p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পাঠ-২৫</a:t>
            </a:r>
          </a:p>
          <a:p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শিরোনাম-ট্রেন</a:t>
            </a:r>
            <a:endParaRPr dirty="0" sz="4400" lang="en-US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পাঠ্যাংশ</a:t>
            </a:r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-(পিরিয়ড-১)</a:t>
            </a:r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ঝক</a:t>
            </a:r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ঝকাঝক</a:t>
            </a:r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------------</a:t>
            </a:r>
            <a:r>
              <a:rPr dirty="0" sz="4400" lang="en-US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কই</a:t>
            </a:r>
            <a:r>
              <a:rPr dirty="0" sz="4400" lang="en-US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dirty="0" sz="4400" lang="en-US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754" name=""/>
          <p:cNvSpPr txBox="1"/>
          <p:nvPr/>
        </p:nvSpPr>
        <p:spPr>
          <a:xfrm>
            <a:off x="2572000" y="3219450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GB">
                <a:solidFill>
                  <a:srgbClr val="000000"/>
                </a:solidFill>
              </a:rPr>
              <a:t/>
            </a:r>
            <a:endParaRPr sz="2800"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 orient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1048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1" id="12" nodeType="clickEffect" presetClass="entr" presetID="5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decel="50000" dur="1000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decel="50000" dur="1000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dur="1000" id="16"/>
                                        <p:tgtEl>
                                          <p:spTgt spid="1048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21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22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3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4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7" nodeType="click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29"/>
                                        <p:tgtEl>
                                          <p:spTgt spid="1048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0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31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32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animBg="1"/>
      <p:bldP spid="1048592" grpId="1" animBg="1"/>
      <p:bldP spid="1048594" grpId="0" animBg="1"/>
      <p:bldP spid="104859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extBox 1"/>
          <p:cNvSpPr txBox="1"/>
          <p:nvPr/>
        </p:nvSpPr>
        <p:spPr>
          <a:xfrm>
            <a:off x="2133600" y="524470"/>
            <a:ext cx="4038600" cy="891540"/>
          </a:xfrm>
          <a:prstGeom prst="rect"/>
          <a:solidFill>
            <a:srgbClr val="FFE10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5400" lang="en-US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dirty="0" sz="5400" lang="en-US">
              <a:solidFill>
                <a:srgbClr val="C00000"/>
              </a:solidFill>
              <a:latin typeface="NikoshBAN"/>
            </a:endParaRPr>
          </a:p>
        </p:txBody>
      </p:sp>
      <p:pic>
        <p:nvPicPr>
          <p:cNvPr id="2097167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68" name="Picture 3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597" name="TextBox 6"/>
          <p:cNvSpPr txBox="1"/>
          <p:nvPr/>
        </p:nvSpPr>
        <p:spPr>
          <a:xfrm>
            <a:off x="228600" y="2209800"/>
            <a:ext cx="8305800" cy="3075940"/>
          </a:xfrm>
          <a:prstGeom prst="rect"/>
          <a:blipFill>
            <a:blip xmlns:r="http://schemas.openxmlformats.org/officeDocument/2006/relationships" r:embed="rId2"/>
            <a:tile algn="tl" flip="none" sx="100000" sy="100000" tx="0" ty="0"/>
          </a:blip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৪.১.১ছড়া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শুনে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আনন্দের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সঙ্গে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নিজের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মতো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করে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বলতে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পারবে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।</a:t>
            </a:r>
          </a:p>
          <a:p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৮.১.১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পাঠের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ছড়া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বলতে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পারবে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।</a:t>
            </a:r>
          </a:p>
          <a:p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৮.১.৪পাঠের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শব্দ,বাক্য,চরণ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বলতে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/>
              </a:rPr>
              <a:t>পারবে</a:t>
            </a:r>
            <a:r>
              <a:rPr dirty="0" sz="4000" lang="en-US" smtClean="0">
                <a:solidFill>
                  <a:srgbClr val="C00000"/>
                </a:solidFill>
                <a:latin typeface="NikoshBAN"/>
              </a:rPr>
              <a:t>।</a:t>
            </a:r>
            <a:endParaRPr dirty="0" sz="4000" lang="en-US">
              <a:solidFill>
                <a:srgbClr val="C00000"/>
              </a:solidFill>
              <a:latin typeface="NikoshBAN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7"/>
                                        <p:tgtEl>
                                          <p:spTgt spid="104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12"/>
                                        <p:tgtEl>
                                          <p:spTgt spid="104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animBg="1"/>
      <p:bldP spid="104859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72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598" name="TextBox 3"/>
          <p:cNvSpPr txBox="1"/>
          <p:nvPr/>
        </p:nvSpPr>
        <p:spPr>
          <a:xfrm>
            <a:off x="2590800" y="533400"/>
            <a:ext cx="4419600" cy="1894840"/>
          </a:xfrm>
          <a:prstGeom prst="rect"/>
          <a:blipFill>
            <a:blip xmlns:r="http://schemas.openxmlformats.org/officeDocument/2006/relationships" r:embed="rId2"/>
            <a:tile algn="tl" flip="none" sx="100000" sy="100000" tx="0" ty="0"/>
          </a:blipFill>
          <a:ln w="76200">
            <a:solidFill>
              <a:srgbClr val="C00000"/>
            </a:solidFill>
            <a:prstDash val="dash"/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dirty="0" sz="6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dirty="0" sz="6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0" name="Right Arrow 10"/>
          <p:cNvSpPr/>
          <p:nvPr/>
        </p:nvSpPr>
        <p:spPr>
          <a:xfrm>
            <a:off x="621792" y="3276599"/>
            <a:ext cx="1130808" cy="609600"/>
          </a:xfrm>
          <a:prstGeom prst="rightArrow"/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01" name="TextBox 11"/>
          <p:cNvSpPr txBox="1"/>
          <p:nvPr/>
        </p:nvSpPr>
        <p:spPr>
          <a:xfrm>
            <a:off x="1990722" y="2678429"/>
            <a:ext cx="5562600" cy="1882140"/>
          </a:xfrm>
          <a:prstGeom prst="rect"/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কেউ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ভ্রমণ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করেছো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ট্রেন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latin typeface="NikoshBAN" pitchFamily="2" charset="0"/>
                <a:cs typeface="NikoshBAN" pitchFamily="2" charset="0"/>
              </a:rPr>
              <a:t>দেখেছো</a:t>
            </a:r>
            <a:r>
              <a:rPr dirty="0" sz="4000" lang="en-US" smtClean="0">
                <a:latin typeface="NikoshBAN" pitchFamily="2" charset="0"/>
                <a:cs typeface="NikoshBAN" pitchFamily="2" charset="0"/>
              </a:rPr>
              <a:t>?</a:t>
            </a:r>
            <a:endParaRPr dirty="0" sz="40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2" name="Right Arrow 13"/>
          <p:cNvSpPr/>
          <p:nvPr/>
        </p:nvSpPr>
        <p:spPr>
          <a:xfrm>
            <a:off x="621791" y="5156242"/>
            <a:ext cx="1130808" cy="484632"/>
          </a:xfrm>
          <a:prstGeom prst="rightArrow"/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03" name="TextBox 14"/>
          <p:cNvSpPr txBox="1"/>
          <p:nvPr/>
        </p:nvSpPr>
        <p:spPr>
          <a:xfrm>
            <a:off x="1990721" y="4866639"/>
            <a:ext cx="5379638" cy="1285240"/>
          </a:xfrm>
          <a:prstGeom prst="rect"/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4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dirty="0" sz="4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অভিজ্ঞতা</a:t>
            </a:r>
            <a:r>
              <a:rPr dirty="0" sz="4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আমাকে</a:t>
            </a:r>
            <a:r>
              <a:rPr dirty="0" sz="4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শোনাও</a:t>
            </a:r>
            <a:r>
              <a:rPr dirty="0" sz="4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40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7"/>
                                        <p:tgtEl>
                                          <p:spTgt spid="1048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8"/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9"/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0"/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7"/>
                                        <p:tgtEl>
                                          <p:spTgt spid="104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22"/>
                                        <p:tgtEl>
                                          <p:spTgt spid="104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8" grpId="0" animBg="1"/>
      <p:bldP spid="1048601" grpId="0" animBg="1"/>
      <p:bldP spid="10486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extBox 1"/>
          <p:cNvSpPr txBox="1"/>
          <p:nvPr/>
        </p:nvSpPr>
        <p:spPr>
          <a:xfrm>
            <a:off x="685800" y="533400"/>
            <a:ext cx="7543800" cy="830997"/>
          </a:xfrm>
          <a:prstGeom prst="rect"/>
          <a:blipFill>
            <a:blip xmlns:r="http://schemas.openxmlformats.org/officeDocument/2006/relationships" r:embed="rId1"/>
            <a:tile algn="tl" flip="none" sx="100000" sy="100000" tx="0" ty="0"/>
          </a:blipFill>
          <a:ln w="76200">
            <a:solidFill>
              <a:srgbClr val="0000FF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4800" lang="en-US" err="1" smtClean="0">
                <a:solidFill>
                  <a:srgbClr val="C00000"/>
                </a:solidFill>
                <a:latin typeface="NikoshBAN"/>
              </a:rPr>
              <a:t>ছবিতে</a:t>
            </a:r>
            <a:r>
              <a:rPr dirty="0" sz="48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800" lang="en-US" err="1" smtClean="0">
                <a:solidFill>
                  <a:srgbClr val="C00000"/>
                </a:solidFill>
                <a:latin typeface="NikoshBAN"/>
              </a:rPr>
              <a:t>কী</a:t>
            </a:r>
            <a:r>
              <a:rPr dirty="0" sz="48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800" lang="en-US" err="1" smtClean="0">
                <a:solidFill>
                  <a:srgbClr val="C00000"/>
                </a:solidFill>
                <a:latin typeface="NikoshBAN"/>
              </a:rPr>
              <a:t>কী</a:t>
            </a:r>
            <a:r>
              <a:rPr dirty="0" sz="48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800" lang="en-US" err="1" smtClean="0">
                <a:solidFill>
                  <a:srgbClr val="C00000"/>
                </a:solidFill>
                <a:latin typeface="NikoshBAN"/>
              </a:rPr>
              <a:t>দেখতে</a:t>
            </a:r>
            <a:r>
              <a:rPr dirty="0" sz="4800" lang="en-US" smtClean="0">
                <a:solidFill>
                  <a:srgbClr val="C00000"/>
                </a:solidFill>
                <a:latin typeface="NikoshBAN"/>
              </a:rPr>
              <a:t> </a:t>
            </a:r>
            <a:r>
              <a:rPr dirty="0" sz="4800" lang="en-US" err="1" smtClean="0">
                <a:solidFill>
                  <a:srgbClr val="C00000"/>
                </a:solidFill>
                <a:latin typeface="NikoshBAN"/>
              </a:rPr>
              <a:t>পাচ্ছ</a:t>
            </a:r>
            <a:r>
              <a:rPr dirty="0" sz="4800" lang="en-US" smtClean="0">
                <a:solidFill>
                  <a:srgbClr val="C00000"/>
                </a:solidFill>
                <a:latin typeface="NikoshBAN"/>
              </a:rPr>
              <a:t>?</a:t>
            </a:r>
            <a:endParaRPr dirty="0" sz="4800" lang="en-US">
              <a:solidFill>
                <a:srgbClr val="C00000"/>
              </a:solidFill>
              <a:latin typeface="NikoshBAN"/>
            </a:endParaRPr>
          </a:p>
        </p:txBody>
      </p:sp>
      <p:pic>
        <p:nvPicPr>
          <p:cNvPr id="2097175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76" name="Picture 3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pic>
        <p:nvPicPr>
          <p:cNvPr id="2097177" name="Picture 4" descr="100004074-200kb (1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28600" y="1295400"/>
            <a:ext cx="8686800" cy="5029199"/>
          </a:xfrm>
          <a:prstGeom prst="rect"/>
        </p:spPr>
      </p:pic>
    </p:spTree>
  </p:cSld>
  <p:clrMapOvr>
    <a:masterClrMapping/>
  </p:clrMapOvr>
  <p:transition>
    <p:strips dir="r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7"/>
                                        <p:tgtEl>
                                          <p:spTgt spid="209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8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9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0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17"/>
                                        <p:tgtEl>
                                          <p:spTgt spid="104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81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605" name="TextBox 3"/>
          <p:cNvSpPr txBox="1"/>
          <p:nvPr/>
        </p:nvSpPr>
        <p:spPr>
          <a:xfrm>
            <a:off x="2057400" y="533400"/>
            <a:ext cx="4419600" cy="1894840"/>
          </a:xfrm>
          <a:prstGeom prst="rect"/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>
              <a:lnSpc>
                <a:spcPct val="100000"/>
              </a:lnSpc>
            </a:pP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dirty="0" sz="6000"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dirty="0" sz="6000" lang="en-US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4" name="Picture 6" descr="100004074-200kb (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85799" y="2514600"/>
            <a:ext cx="7772400" cy="1828800"/>
          </a:xfrm>
          <a:prstGeom prst="rect"/>
        </p:spPr>
      </p:pic>
      <p:sp>
        <p:nvSpPr>
          <p:cNvPr id="1048606" name="TextBox 7"/>
          <p:cNvSpPr txBox="1"/>
          <p:nvPr/>
        </p:nvSpPr>
        <p:spPr>
          <a:xfrm>
            <a:off x="1981199" y="4191000"/>
            <a:ext cx="4863791" cy="1894840"/>
          </a:xfrm>
          <a:prstGeom prst="rect"/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endParaRPr dirty="0" sz="6000" lang="en-US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শামসুর</a:t>
            </a:r>
            <a:r>
              <a:rPr dirty="0" sz="6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রাহমান</a:t>
            </a:r>
            <a:endParaRPr dirty="0" sz="6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5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decel="50000" dur="1000" fill="hold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decel="50000" dur="1000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dur="1000" id="9"/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14"/>
                                        <p:tgtEl>
                                          <p:spTgt spid="209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19"/>
                                        <p:tgtEl>
                                          <p:spTgt spid="104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 animBg="1"/>
      <p:bldP spid="10486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86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607" name="TextBox 5"/>
          <p:cNvSpPr txBox="1"/>
          <p:nvPr/>
        </p:nvSpPr>
        <p:spPr>
          <a:xfrm>
            <a:off x="2057399" y="609600"/>
            <a:ext cx="5088919" cy="1069341"/>
          </a:xfrm>
          <a:prstGeom prst="rect"/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6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dirty="0" sz="66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66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dirty="0" sz="66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8" name="TextBox 7"/>
          <p:cNvSpPr txBox="1"/>
          <p:nvPr/>
        </p:nvSpPr>
        <p:spPr>
          <a:xfrm>
            <a:off x="3810000" y="1888490"/>
            <a:ext cx="5181600" cy="4269739"/>
          </a:xfrm>
          <a:prstGeom prst="rect"/>
          <a:solidFill>
            <a:schemeClr val="bg2">
              <a:lumMod val="90000"/>
            </a:schemeClr>
          </a:solid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তিনি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১৯২৯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২৩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অক্টোবর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ঢাকায়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জন্মগ্রহণ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করেন।তাঁর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ডাক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বাচ্চু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তিনি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ছোটদের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সুন্দর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সুন্দর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ছড়া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কবিতা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লিখেছেন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dirty="0" sz="4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9" name="Picture 8" descr="শামসুর-রাহমান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-188723" y="1747519"/>
            <a:ext cx="3810000" cy="3429000"/>
          </a:xfrm>
          <a:prstGeom prst="rect"/>
        </p:spPr>
      </p:pic>
      <p:sp>
        <p:nvSpPr>
          <p:cNvPr id="1048609" name="TextBox 9"/>
          <p:cNvSpPr txBox="1"/>
          <p:nvPr/>
        </p:nvSpPr>
        <p:spPr>
          <a:xfrm>
            <a:off x="-112523" y="5372735"/>
            <a:ext cx="3733800" cy="1285240"/>
          </a:xfrm>
          <a:prstGeom prst="rect"/>
          <a:blipFill>
            <a:blip xmlns:r="http://schemas.openxmlformats.org/officeDocument/2006/relationships" r:embed="rId3"/>
            <a:tile algn="tl" flip="none" sx="100000" sy="100000" tx="0" ty="0"/>
          </a:blipFill>
          <a:ln w="76200">
            <a:solidFill>
              <a:srgbClr val="C00000"/>
            </a:solidFill>
          </a:ln>
        </p:spPr>
        <p:txBody>
          <a:bodyPr rtlCol="0" wrap="square">
            <a:spAutoFit/>
          </a:bodyPr>
          <a:p>
            <a:pPr algn="ctr"/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শামসুর</a:t>
            </a:r>
            <a:r>
              <a:rPr dirty="0" sz="4000" lang="en-US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রাহমান</a:t>
            </a:r>
            <a:endParaRPr dirty="0" sz="4000" lang="en-US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7"/>
                                        <p:tgtEl>
                                          <p:spTgt spid="1048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5"/>
                                        <p:tgtEl>
                                          <p:spTgt spid="209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8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20"/>
                                        <p:tgtEl>
                                          <p:spTgt spid="104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3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25"/>
                                        <p:tgtEl>
                                          <p:spTgt spid="104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7" grpId="0" animBg="1"/>
      <p:bldP spid="1048608" grpId="0" animBg="1"/>
      <p:bldP spid="10486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Picture 1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9144000" cy="400050"/>
          </a:xfrm>
          <a:prstGeom prst="rect"/>
        </p:spPr>
      </p:pic>
      <p:pic>
        <p:nvPicPr>
          <p:cNvPr id="2097191" name="Picture 2" descr="download (11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457950"/>
            <a:ext cx="9144000" cy="400050"/>
          </a:xfrm>
          <a:prstGeom prst="rect"/>
        </p:spPr>
      </p:pic>
      <p:sp>
        <p:nvSpPr>
          <p:cNvPr id="1048610" name="TextBox 3"/>
          <p:cNvSpPr txBox="1"/>
          <p:nvPr/>
        </p:nvSpPr>
        <p:spPr>
          <a:xfrm>
            <a:off x="1295400" y="685800"/>
            <a:ext cx="5867400" cy="1015663"/>
          </a:xfrm>
          <a:prstGeom prst="rect"/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rtlCol="0" wrap="square">
            <a:spAutoFit/>
          </a:bodyPr>
          <a:p>
            <a:pPr algn="ctr"/>
            <a:r>
              <a:rPr dirty="0" sz="6000" lang="en-US" err="1" smtClean="0">
                <a:solidFill>
                  <a:srgbClr val="C00000"/>
                </a:solidFill>
              </a:rPr>
              <a:t>শিক্ষকের</a:t>
            </a:r>
            <a:r>
              <a:rPr dirty="0" sz="6000" lang="en-US" smtClean="0">
                <a:solidFill>
                  <a:srgbClr val="C00000"/>
                </a:solidFill>
              </a:rPr>
              <a:t> </a:t>
            </a:r>
            <a:r>
              <a:rPr dirty="0" sz="6000" lang="en-US" err="1" smtClean="0">
                <a:solidFill>
                  <a:srgbClr val="C00000"/>
                </a:solidFill>
              </a:rPr>
              <a:t>আবৃত্তি</a:t>
            </a:r>
            <a:endParaRPr dirty="0" sz="6000" lang="en-US">
              <a:solidFill>
                <a:srgbClr val="C00000"/>
              </a:solidFill>
            </a:endParaRPr>
          </a:p>
        </p:txBody>
      </p:sp>
      <p:pic>
        <p:nvPicPr>
          <p:cNvPr id="2097192" name="Picture 4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57200" y="457200"/>
            <a:ext cx="704850" cy="1409700"/>
          </a:xfrm>
          <a:prstGeom prst="rect"/>
        </p:spPr>
      </p:pic>
      <p:pic>
        <p:nvPicPr>
          <p:cNvPr id="2097193" name="Picture 5" descr="images (11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39000" y="609600"/>
            <a:ext cx="704850" cy="1409700"/>
          </a:xfrm>
          <a:prstGeom prst="rect"/>
        </p:spPr>
      </p:pic>
      <p:pic>
        <p:nvPicPr>
          <p:cNvPr id="2097194" name="Picture 6" descr="Gallery_1780925783531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0" y="1905000"/>
            <a:ext cx="4571999" cy="4572000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97195" name="Picture 7" descr="Gallery_1780900892197.jpg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4667139" y="1905000"/>
            <a:ext cx="4476861" cy="4419600"/>
          </a:xfrm>
          <a:prstGeom prst="rect"/>
          <a:ln w="190500" cap="sq">
            <a:solidFill>
              <a:srgbClr val="C00000"/>
            </a:solidFill>
            <a:prstDash val="solid"/>
            <a:miter lim="800000"/>
          </a:ln>
          <a:effectLst>
            <a:outerShdw algn="bl" blurRad="254000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dir="t" rig="threeP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over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7"/>
                                        <p:tgtEl>
                                          <p:spTgt spid="104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ecel="100000" dur="800" id="12"/>
                                        <p:tgtEl>
                                          <p:spTgt spid="2097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13"/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4"/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5"/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6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7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22"/>
                                        <p:tgtEl>
                                          <p:spTgt spid="209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0" grpId="0" animBg="1"/>
    </p:bldLst>
  </p:timing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lastClr="000000" val="windowText"/>
      </a:dk1>
      <a:lt1>
        <a:sysClr lastClr="FFFFFF" val="window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25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r="5400000" dist="2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r="5400000" dist="2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dir="t" rig="balanced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algn="tl" flip="y" sx="40000" sy="5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Slide 1</dc:title>
  <dc:creator>MAKSUDA</dc:creator>
  <cp:lastModifiedBy>MC</cp:lastModifiedBy>
  <dcterms:created xsi:type="dcterms:W3CDTF">2006-08-15T00:00:00Z</dcterms:created>
  <dcterms:modified xsi:type="dcterms:W3CDTF">2026-07-24T17:21:41Z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f65162465986482dbd2f9353164088d1</vt:lpwstr>
  </property>
</Properties>
</file>