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94660"/>
  </p:normalViewPr>
  <p:slideViewPr>
    <p:cSldViewPr snapToGrid="0">
      <p:cViewPr varScale="1">
        <p:scale>
          <a:sx n="78" d="100"/>
          <a:sy n="78" d="100"/>
        </p:scale>
        <p:origin x="49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EC0C-302E-4B3A-BFEE-8D2B1AFACEF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3C16-95E3-46FD-B6D9-F1E8B5796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548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EC0C-302E-4B3A-BFEE-8D2B1AFACEF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3C16-95E3-46FD-B6D9-F1E8B5796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151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EC0C-302E-4B3A-BFEE-8D2B1AFACEF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3C16-95E3-46FD-B6D9-F1E8B5796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947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EC0C-302E-4B3A-BFEE-8D2B1AFACEF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3C16-95E3-46FD-B6D9-F1E8B5796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312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EC0C-302E-4B3A-BFEE-8D2B1AFACEF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3C16-95E3-46FD-B6D9-F1E8B5796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319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EC0C-302E-4B3A-BFEE-8D2B1AFACEF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3C16-95E3-46FD-B6D9-F1E8B5796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653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EC0C-302E-4B3A-BFEE-8D2B1AFACEF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3C16-95E3-46FD-B6D9-F1E8B5796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756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EC0C-302E-4B3A-BFEE-8D2B1AFACEF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3C16-95E3-46FD-B6D9-F1E8B5796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536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EC0C-302E-4B3A-BFEE-8D2B1AFACEF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3C16-95E3-46FD-B6D9-F1E8B5796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099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EC0C-302E-4B3A-BFEE-8D2B1AFACEF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3C16-95E3-46FD-B6D9-F1E8B5796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482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EC0C-302E-4B3A-BFEE-8D2B1AFACEF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3C16-95E3-46FD-B6D9-F1E8B5796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232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BEC0C-302E-4B3A-BFEE-8D2B1AFACEF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43C16-95E3-46FD-B6D9-F1E8B5796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001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8352" y="344032"/>
            <a:ext cx="11343993" cy="6174463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034397" y="1047584"/>
            <a:ext cx="4310800" cy="4099484"/>
            <a:chOff x="3643314" y="757238"/>
            <a:chExt cx="4591271" cy="4366206"/>
          </a:xfrm>
        </p:grpSpPr>
        <p:sp>
          <p:nvSpPr>
            <p:cNvPr id="4" name="TextBox 3"/>
            <p:cNvSpPr txBox="1"/>
            <p:nvPr/>
          </p:nvSpPr>
          <p:spPr>
            <a:xfrm>
              <a:off x="3887621" y="1430125"/>
              <a:ext cx="4037172" cy="3693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আজকের</a:t>
              </a:r>
              <a:r>
                <a:rPr lang="en-US" sz="6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  <a:p>
              <a:pPr algn="ctr"/>
              <a:r>
                <a:rPr lang="en-US" sz="60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পাঠে</a:t>
              </a:r>
              <a:r>
                <a:rPr lang="en-US" sz="6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  <a:p>
              <a:pPr algn="ctr"/>
              <a:r>
                <a:rPr lang="en-US" sz="60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সবাইকে</a:t>
              </a:r>
              <a:r>
                <a:rPr lang="en-US" sz="6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স্বাগত</a:t>
              </a:r>
              <a:endPara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en-US" sz="5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3643314" y="757238"/>
              <a:ext cx="4591271" cy="4214812"/>
            </a:xfrm>
            <a:prstGeom prst="ellipse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6" descr="Rose Red Rose GIF - Rose Red Rose Flower - Discover &amp; Share GIF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6" y="1680182"/>
            <a:ext cx="3326129" cy="350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Rose Red Rose GIF - Rose Red Rose Flower - Discover &amp; Share GIF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65803" y="1679366"/>
            <a:ext cx="3155935" cy="3437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39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8063" y="371192"/>
            <a:ext cx="11009014" cy="6074875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303699" y="5124261"/>
            <a:ext cx="7779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ঢা</a:t>
            </a: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 বাজে জোরে জোরে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66048" y="832919"/>
            <a:ext cx="25312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ঢা</a:t>
            </a: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9367513" y="5103498"/>
            <a:ext cx="1613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ঢ</a:t>
            </a:r>
            <a:endParaRPr lang="en-US" sz="60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Dhak Drum icon, durga puja flat Vector illustration, Indian cultural icon  Stock Vector | Adobe 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91" y="706172"/>
            <a:ext cx="8063814" cy="450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259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2672" y="353085"/>
            <a:ext cx="11153870" cy="6183517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06169" y="5196688"/>
            <a:ext cx="10646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লব</a:t>
            </a:r>
            <a:r>
              <a:rPr lang="bn-IN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r>
              <a:rPr lang="bn-IN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দিলে বাড়বে স্বাদ । বেশি দিলে বরবাদ</a:t>
            </a:r>
            <a:r>
              <a:rPr lang="bn-IN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51520" y="760490"/>
            <a:ext cx="27480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লব</a:t>
            </a:r>
            <a:r>
              <a:rPr lang="bn-IN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63584" y="3567066"/>
            <a:ext cx="17697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</a:p>
        </p:txBody>
      </p:sp>
      <p:pic>
        <p:nvPicPr>
          <p:cNvPr id="5122" name="Picture 2" descr="বাড়তি লবণ ক্ষতিক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739" y="934912"/>
            <a:ext cx="5901193" cy="3845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604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0"/>
                            </p:stCondLst>
                            <p:childTnLst>
                              <p:par>
                                <p:cTn id="2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0368" y="407406"/>
            <a:ext cx="11027121" cy="6065822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084832" y="727470"/>
            <a:ext cx="72420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বলোঃ</a:t>
            </a:r>
            <a:endParaRPr lang="en-US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2" descr="Png Format Flower Tob Png, Transparent Png - kind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462" y="1773730"/>
            <a:ext cx="2012785" cy="1595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Muri Is PNG Transparent Images Free Download | Vector Files | Pngtre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935" y="1743134"/>
            <a:ext cx="2614332" cy="168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reen Coconut Organic HD Image Free Transparent HQ PNG Download | FreePNGim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284" y="1743133"/>
            <a:ext cx="1530375" cy="162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hak Drum icon, durga puja flat Vector illustration, Indian cultural icon  Stock Vector | Adobe Sto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418" y="3459850"/>
            <a:ext cx="3905527" cy="218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বাড়তি লবণ ক্ষতিক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681" y="3715422"/>
            <a:ext cx="2116866" cy="1379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64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0"/>
                            </p:stCondLst>
                            <p:childTnLst>
                              <p:par>
                                <p:cTn id="3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000"/>
                            </p:stCondLst>
                            <p:childTnLst>
                              <p:par>
                                <p:cTn id="4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4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0"/>
                            </p:stCondLst>
                            <p:childTnLst>
                              <p:par>
                                <p:cTn id="5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9422" y="389299"/>
            <a:ext cx="10990907" cy="6074875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220461" y="761994"/>
            <a:ext cx="521640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bn-IN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কাজঃ</a:t>
            </a:r>
          </a:p>
        </p:txBody>
      </p:sp>
      <p:sp>
        <p:nvSpPr>
          <p:cNvPr id="4" name="Rectangle 3"/>
          <p:cNvSpPr/>
          <p:nvPr/>
        </p:nvSpPr>
        <p:spPr>
          <a:xfrm>
            <a:off x="1339463" y="1987762"/>
            <a:ext cx="35861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দল-</a:t>
            </a:r>
            <a:r>
              <a:rPr lang="bn-I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গোলাপ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0" y="2022116"/>
            <a:ext cx="37551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দল-</a:t>
            </a:r>
            <a:r>
              <a:rPr lang="bn-I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জবা</a:t>
            </a:r>
          </a:p>
        </p:txBody>
      </p:sp>
      <p:sp>
        <p:nvSpPr>
          <p:cNvPr id="6" name="Rectangle 5"/>
          <p:cNvSpPr/>
          <p:nvPr/>
        </p:nvSpPr>
        <p:spPr>
          <a:xfrm>
            <a:off x="829056" y="2858231"/>
            <a:ext cx="5571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bn-IN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শব্দগুলো </a:t>
            </a:r>
            <a:r>
              <a:rPr lang="bn-IN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থেকে বর্ণ শনাক্ত করো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endParaRPr lang="bn-IN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30112" y="2858723"/>
            <a:ext cx="5230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bn-IN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শব্দগুলো </a:t>
            </a:r>
            <a:r>
              <a:rPr lang="bn-IN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থেকে বর্ণ শনাক্ত করো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endParaRPr lang="bn-IN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48512" y="3757242"/>
            <a:ext cx="46042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bn-IN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bn-IN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r>
              <a:rPr lang="bn-IN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বর্ণটি শনাক্ত করো – ঝরনা / </a:t>
            </a:r>
            <a:r>
              <a:rPr lang="en-US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টব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/ </a:t>
            </a:r>
            <a:r>
              <a:rPr lang="bn-IN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চশমা / জল</a:t>
            </a:r>
          </a:p>
        </p:txBody>
      </p:sp>
      <p:sp>
        <p:nvSpPr>
          <p:cNvPr id="9" name="Rectangle 8"/>
          <p:cNvSpPr/>
          <p:nvPr/>
        </p:nvSpPr>
        <p:spPr>
          <a:xfrm>
            <a:off x="1048512" y="4408691"/>
            <a:ext cx="4852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bn-IN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</a:t>
            </a:r>
            <a:r>
              <a:rPr lang="bn-IN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r>
              <a:rPr lang="bn-IN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বর্ণটি শনাক্ত করো -  ছন / ঝরনা / </a:t>
            </a:r>
            <a:r>
              <a:rPr lang="en-US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ঠোঙা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/ </a:t>
            </a:r>
            <a:r>
              <a:rPr lang="bn-IN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জল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37909" y="3766009"/>
            <a:ext cx="49225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bn-IN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</a:t>
            </a:r>
            <a:r>
              <a:rPr lang="bn-IN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r>
              <a:rPr lang="bn-IN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বর্ণটি শনাক্ত করো – </a:t>
            </a:r>
            <a:r>
              <a:rPr lang="en-US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ডাব</a:t>
            </a:r>
            <a:r>
              <a:rPr lang="bn-IN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/ মিঞা / চশমা / জল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537908" y="4406280"/>
            <a:ext cx="49225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bn-IN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ঢ</a:t>
            </a:r>
            <a:r>
              <a:rPr lang="bn-IN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r>
              <a:rPr lang="bn-IN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বর্ণটি শনাক্ত করো -  ছন / </a:t>
            </a:r>
            <a:r>
              <a:rPr lang="en-US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ঢাক</a:t>
            </a:r>
            <a:r>
              <a:rPr lang="bn-IN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/ মিঞা / জল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8512" y="5014268"/>
            <a:ext cx="4852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bn-IN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bn-I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r>
              <a:rPr lang="bn-IN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r>
              <a:rPr lang="bn-IN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বর্ণটি শনাক্ত করো -  ছন </a:t>
            </a:r>
            <a:r>
              <a:rPr lang="bn-IN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/ লবণ </a:t>
            </a:r>
            <a:r>
              <a:rPr lang="bn-IN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/ </a:t>
            </a:r>
            <a:r>
              <a:rPr lang="bn-IN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নোনা / ছল</a:t>
            </a:r>
          </a:p>
        </p:txBody>
      </p:sp>
    </p:spTree>
    <p:extLst>
      <p:ext uri="{BB962C8B-B14F-4D97-AF65-F5344CB8AC3E}">
        <p14:creationId xmlns:p14="http://schemas.microsoft.com/office/powerpoint/2010/main" val="2167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000"/>
                            </p:stCondLst>
                            <p:childTnLst>
                              <p:par>
                                <p:cTn id="3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4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0"/>
                            </p:stCondLst>
                            <p:childTnLst>
                              <p:par>
                                <p:cTn id="4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4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30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6000"/>
                            </p:stCondLst>
                            <p:childTnLst>
                              <p:par>
                                <p:cTn id="6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4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90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2000"/>
                            </p:stCondLst>
                            <p:childTnLst>
                              <p:par>
                                <p:cTn id="7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4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0368" y="344032"/>
            <a:ext cx="11144816" cy="616541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194305" y="941253"/>
            <a:ext cx="47792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কাজঃ</a:t>
            </a:r>
            <a:endParaRPr lang="en-US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058793"/>
              </p:ext>
            </p:extLst>
          </p:nvPr>
        </p:nvGraphicFramePr>
        <p:xfrm>
          <a:off x="1993948" y="3186819"/>
          <a:ext cx="8128000" cy="18345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5600"/>
                <a:gridCol w="1625600"/>
                <a:gridCol w="1625600"/>
                <a:gridCol w="1625600"/>
                <a:gridCol w="1625600"/>
              </a:tblGrid>
              <a:tr h="425230"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ঢ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2867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304544" y="2191622"/>
            <a:ext cx="88715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প্রবাহ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আকৃতিতে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বর্ণমালা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লেখঃ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221113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1315" y="353085"/>
            <a:ext cx="11162923" cy="6120143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218688" y="781791"/>
            <a:ext cx="44396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মূল্যায়নঃ</a:t>
            </a:r>
            <a:endParaRPr lang="en-US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05302" y="2226160"/>
            <a:ext cx="74947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এলোমেলো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বর্ণগুলো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সাজিয়ে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লেখঃ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7505" y="3413156"/>
            <a:ext cx="58631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ঠ, ট, </a:t>
            </a:r>
            <a:r>
              <a:rPr lang="bn-IN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ঢ</a:t>
            </a: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</a:t>
            </a: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ণ</a:t>
            </a:r>
          </a:p>
        </p:txBody>
      </p:sp>
    </p:spTree>
    <p:extLst>
      <p:ext uri="{BB962C8B-B14F-4D97-AF65-F5344CB8AC3E}">
        <p14:creationId xmlns:p14="http://schemas.microsoft.com/office/powerpoint/2010/main" val="3128481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4689" y="353085"/>
            <a:ext cx="11036174" cy="613825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383273" y="1528318"/>
            <a:ext cx="4100514" cy="4247629"/>
            <a:chOff x="4271963" y="871538"/>
            <a:chExt cx="4100514" cy="4247629"/>
          </a:xfrm>
        </p:grpSpPr>
        <p:sp>
          <p:nvSpPr>
            <p:cNvPr id="4" name="TextBox 3"/>
            <p:cNvSpPr txBox="1"/>
            <p:nvPr/>
          </p:nvSpPr>
          <p:spPr>
            <a:xfrm>
              <a:off x="4271963" y="1333515"/>
              <a:ext cx="4100514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সবাইকে</a:t>
              </a:r>
              <a:r>
                <a:rPr lang="en-US" sz="8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  <a:p>
              <a:pPr algn="ctr"/>
              <a:r>
                <a:rPr lang="en-US" sz="80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ধন্যবাদ</a:t>
              </a:r>
              <a:endParaRPr lang="en-US" sz="8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endParaRPr lang="en-US" sz="8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4271963" y="871538"/>
              <a:ext cx="4000501" cy="3443287"/>
            </a:xfrm>
            <a:prstGeom prst="ellipse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2" descr="Stem Rose Clipart - Picsart Rose Png Hd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48" y="1481792"/>
            <a:ext cx="2797965" cy="351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tem Rose Clipart - Picsart Rose Png Hd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75864" y="1490297"/>
            <a:ext cx="2692908" cy="351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186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7941" y="362139"/>
            <a:ext cx="11217243" cy="6138249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62912" y="636936"/>
            <a:ext cx="747369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7"/>
          <a:stretch/>
        </p:blipFill>
        <p:spPr>
          <a:xfrm>
            <a:off x="1403287" y="2330535"/>
            <a:ext cx="2462544" cy="2980688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544839" y="1887957"/>
            <a:ext cx="6563763" cy="3723238"/>
            <a:chOff x="4544839" y="1887957"/>
            <a:chExt cx="6563763" cy="3723238"/>
          </a:xfrm>
        </p:grpSpPr>
        <p:sp>
          <p:nvSpPr>
            <p:cNvPr id="4" name="Rectangle 3"/>
            <p:cNvSpPr/>
            <p:nvPr/>
          </p:nvSpPr>
          <p:spPr>
            <a:xfrm>
              <a:off x="5124261" y="2595414"/>
              <a:ext cx="5884753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sz="32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মোঃ</a:t>
              </a:r>
              <a:r>
                <a:rPr lang="en-US" sz="3200" b="1" kern="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শেখ</a:t>
              </a:r>
              <a:r>
                <a:rPr lang="en-US" sz="3200" b="1" kern="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সালাহ্</a:t>
              </a:r>
              <a:r>
                <a:rPr lang="en-US" sz="3200" b="1" kern="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‌ </a:t>
              </a:r>
              <a:r>
                <a:rPr lang="en-US" sz="32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উদ্দিন</a:t>
              </a:r>
              <a:endParaRPr lang="en-US" sz="32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lvl="0">
                <a:defRPr/>
              </a:pPr>
              <a:r>
                <a:rPr lang="en-US" sz="32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সহকারী</a:t>
              </a:r>
              <a:r>
                <a:rPr lang="en-US" sz="3200" b="1" kern="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শিক্ষক</a:t>
              </a:r>
              <a:endParaRPr lang="en-US" sz="32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lvl="0">
                <a:defRPr/>
              </a:pPr>
              <a:r>
                <a:rPr lang="en-US" sz="32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খলদবাড়ী</a:t>
              </a:r>
              <a:r>
                <a:rPr lang="en-US" sz="3200" b="1" kern="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সরকারি</a:t>
              </a:r>
              <a:r>
                <a:rPr lang="en-US" sz="3200" b="1" kern="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প্রাথমিক</a:t>
              </a:r>
              <a:r>
                <a:rPr lang="en-US" sz="3200" b="1" kern="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বিদ্যালয়</a:t>
              </a:r>
              <a:r>
                <a:rPr lang="en-US" sz="3200" b="1" kern="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  <a:p>
              <a:pPr lvl="0">
                <a:defRPr/>
              </a:pPr>
              <a:r>
                <a:rPr lang="en-US" sz="32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টাঙ্গাইল</a:t>
              </a:r>
              <a:r>
                <a:rPr lang="en-US" sz="3200" b="1" kern="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সদর</a:t>
              </a:r>
              <a:r>
                <a:rPr lang="en-US" sz="3200" b="1" kern="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।</a:t>
              </a:r>
            </a:p>
          </p:txBody>
        </p:sp>
        <p:sp>
          <p:nvSpPr>
            <p:cNvPr id="6" name="Horizontal Scroll 5"/>
            <p:cNvSpPr/>
            <p:nvPr/>
          </p:nvSpPr>
          <p:spPr>
            <a:xfrm>
              <a:off x="4544839" y="1887957"/>
              <a:ext cx="6563763" cy="3723238"/>
            </a:xfrm>
            <a:prstGeom prst="horizontalScroll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0856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82240" y="709364"/>
            <a:ext cx="61447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5636" y="407406"/>
            <a:ext cx="11036174" cy="6111089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856" y="2275101"/>
            <a:ext cx="56834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endParaRPr lang="en-US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endParaRPr lang="en-US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শিরোনামঃ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শিখি</a:t>
            </a:r>
            <a:endParaRPr lang="bn-IN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পাঠ্যাংশ</a:t>
            </a:r>
            <a:r>
              <a:rPr lang="bn-IN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ট, ঠ, ড, ঢ, ণ </a:t>
            </a:r>
            <a:r>
              <a:rPr lang="bn-IN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endParaRPr lang="en-US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endParaRPr lang="bn-IN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2" descr="শিক্ষক বাতায়ন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602" y="2119318"/>
            <a:ext cx="2804582" cy="3561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20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0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700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77184" y="745578"/>
            <a:ext cx="53279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IN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</a:p>
        </p:txBody>
      </p:sp>
      <p:sp>
        <p:nvSpPr>
          <p:cNvPr id="3" name="Rectangle 2"/>
          <p:cNvSpPr/>
          <p:nvPr/>
        </p:nvSpPr>
        <p:spPr>
          <a:xfrm>
            <a:off x="633743" y="416459"/>
            <a:ext cx="10990907" cy="6074876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18098" y="1986407"/>
            <a:ext cx="87668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শোনাঃ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১.১.২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প্রমিত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বর্ণমালার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ব্যঞ্জনধ্বনি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মনযোগ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ক্রমানুসারে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সাজাতে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18098" y="2867809"/>
            <a:ext cx="87668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বলাঃ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৫.১.১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শব্দে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বর্ণমালার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শুদ্ধভাবে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18097" y="3618099"/>
            <a:ext cx="89741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পড়াঃ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9.1.2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বর্ণমালার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ব্যঞ্জনবর্ণ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ক্রমানুসারে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স্বরে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শুদ্ধ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পড়তে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8096" y="4392759"/>
            <a:ext cx="84864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লেখাঃ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১৩.১.১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প্রবাহ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আকৃতিতে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বর্ণমালা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656039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000"/>
                            </p:stCondLst>
                            <p:childTnLst>
                              <p:par>
                                <p:cTn id="3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6048" y="799898"/>
            <a:ext cx="97292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দেখিঃ</a:t>
            </a:r>
            <a:endParaRPr lang="en-US" sz="6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2796" y="461727"/>
            <a:ext cx="11018067" cy="5975287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Png Format Flower Tob Png, Transparent Png - kind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664" y="1886471"/>
            <a:ext cx="2085487" cy="1653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Muri Is PNG Transparent Images Free Download | Vector Files | Pngtre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462" y="1724267"/>
            <a:ext cx="2509181" cy="1977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reen Coconut Organic HD Image Free Transparent HQ PNG Download | FreePNGim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378" y="1886471"/>
            <a:ext cx="1683846" cy="181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hak Drum icon, durga puja flat Vector illustration, Indian cultural icon  Stock Vector | Adobe Sto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415" y="3954676"/>
            <a:ext cx="3593047" cy="217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বাড়তি লবণ ক্ষতিক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478" y="4205623"/>
            <a:ext cx="2022456" cy="140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30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60449" y="736524"/>
            <a:ext cx="79735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</a:t>
            </a:r>
            <a: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endParaRPr lang="en-US" sz="6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6582" y="362139"/>
            <a:ext cx="11018068" cy="616541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3512389" y="2852086"/>
            <a:ext cx="5457827" cy="1900238"/>
            <a:chOff x="3655814" y="2585147"/>
            <a:chExt cx="4271963" cy="1444469"/>
          </a:xfrm>
        </p:grpSpPr>
        <p:sp>
          <p:nvSpPr>
            <p:cNvPr id="5" name="Rectangle 4"/>
            <p:cNvSpPr/>
            <p:nvPr/>
          </p:nvSpPr>
          <p:spPr>
            <a:xfrm>
              <a:off x="4386263" y="2857681"/>
              <a:ext cx="2811066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6600" b="1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বর্ণ</a:t>
              </a:r>
              <a:r>
                <a:rPr lang="en-US" sz="66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600" b="1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শিখি</a:t>
              </a:r>
              <a:endParaRPr lang="en-US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6" name="Flowchart: Decision 5"/>
            <p:cNvSpPr/>
            <p:nvPr/>
          </p:nvSpPr>
          <p:spPr>
            <a:xfrm>
              <a:off x="3655814" y="2585147"/>
              <a:ext cx="4271963" cy="1444469"/>
            </a:xfrm>
            <a:prstGeom prst="flowChartDecision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60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537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9422" y="344032"/>
            <a:ext cx="11117655" cy="6156356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12751" y="5251847"/>
            <a:ext cx="66608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 ভরা ফুল গাছ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0976" y="977774"/>
            <a:ext cx="25557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endParaRPr lang="en-US" sz="6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90502" y="4744016"/>
            <a:ext cx="20098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endParaRPr lang="en-US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26" name="Picture 2" descr="Png Format Flower Tob Png, Transparent Png - kind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217" y="628039"/>
            <a:ext cx="5549728" cy="439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74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0780" y="425513"/>
            <a:ext cx="11199137" cy="6120142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02208" y="4970353"/>
            <a:ext cx="73092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ঠো</a:t>
            </a: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ঙা ভরা মুড়ি আছে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51822" y="1339913"/>
            <a:ext cx="27477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ঠো</a:t>
            </a: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ঙা</a:t>
            </a:r>
            <a:endParaRPr lang="en-US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8851393" y="4888871"/>
            <a:ext cx="1976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</a:t>
            </a:r>
            <a:endParaRPr lang="en-US" sz="6000" dirty="0">
              <a:solidFill>
                <a:srgbClr val="FF0000"/>
              </a:solidFill>
            </a:endParaRPr>
          </a:p>
        </p:txBody>
      </p:sp>
      <p:pic>
        <p:nvPicPr>
          <p:cNvPr id="2050" name="Picture 2" descr="Muri Is PNG Transparent Images Free Download | Vector Files | Pngtr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206" y="1187496"/>
            <a:ext cx="435019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90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9423" y="380246"/>
            <a:ext cx="10972800" cy="6083928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013991" y="4906977"/>
            <a:ext cx="71522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ডা</a:t>
            </a: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 আনি ঝুড়ি ভরে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91327" y="950614"/>
            <a:ext cx="21547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ডা</a:t>
            </a: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endParaRPr lang="en-US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8944823" y="4906978"/>
            <a:ext cx="19917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</a:t>
            </a:r>
            <a:endParaRPr lang="en-US" sz="60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Green Coconut Organic HD Image Free Transparent HQ PNG Download | FreePNGim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190" y="512223"/>
            <a:ext cx="3952875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95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271</Words>
  <Application>Microsoft Office PowerPoint</Application>
  <PresentationFormat>Widescreen</PresentationFormat>
  <Paragraphs>59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KBGPS</dc:creator>
  <cp:lastModifiedBy>Md. Salahuddin</cp:lastModifiedBy>
  <cp:revision>84</cp:revision>
  <dcterms:created xsi:type="dcterms:W3CDTF">2026-07-21T08:06:52Z</dcterms:created>
  <dcterms:modified xsi:type="dcterms:W3CDTF">2026-07-24T05:49:32Z</dcterms:modified>
</cp:coreProperties>
</file>