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525" r:id="rId2"/>
    <p:sldId id="297" r:id="rId3"/>
    <p:sldId id="268" r:id="rId4"/>
    <p:sldId id="266" r:id="rId5"/>
    <p:sldId id="271" r:id="rId6"/>
    <p:sldId id="517" r:id="rId7"/>
    <p:sldId id="519" r:id="rId8"/>
    <p:sldId id="267" r:id="rId9"/>
    <p:sldId id="259" r:id="rId10"/>
    <p:sldId id="521" r:id="rId11"/>
    <p:sldId id="522" r:id="rId12"/>
    <p:sldId id="260" r:id="rId13"/>
    <p:sldId id="518" r:id="rId14"/>
    <p:sldId id="523" r:id="rId15"/>
    <p:sldId id="261" r:id="rId16"/>
    <p:sldId id="509" r:id="rId17"/>
    <p:sldId id="510" r:id="rId18"/>
    <p:sldId id="512" r:id="rId19"/>
    <p:sldId id="500" r:id="rId20"/>
    <p:sldId id="524" r:id="rId21"/>
    <p:sldId id="280" r:id="rId22"/>
    <p:sldId id="499" r:id="rId23"/>
    <p:sldId id="263" r:id="rId24"/>
    <p:sldId id="52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BAAD"/>
    <a:srgbClr val="F091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097" autoAdjust="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2A78AF-7407-415E-ADFF-68C45BCED611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57DCB6-4199-49C3-812B-F623C2868C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57DCB6-4199-49C3-812B-F623C2868C30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57DCB6-4199-49C3-812B-F623C2868C30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57DCB6-4199-49C3-812B-F623C2868C30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57DCB6-4199-49C3-812B-F623C2868C30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GI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/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DE934FF-F4E1-47C5-9CA5-30A81DDE2BE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3561BA9-CDCF-4958-B8AB-66F3BF063E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7698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420666" y="6497116"/>
            <a:ext cx="4208203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আয়েশা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ছিদ্দিকা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রামপুর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লাকসাম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কুমিল্লা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28561" y="462296"/>
            <a:ext cx="2988297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2317580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772239" y="1600146"/>
            <a:ext cx="304485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11505" y="1553012"/>
            <a:ext cx="3129699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5"/>
              </a:lnSpc>
            </a:pP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                 </a:t>
            </a:r>
            <a:endParaRPr lang="en-US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>
            <a:fillRect/>
          </a:stretch>
        </p:blipFill>
        <p:spPr>
          <a:xfrm>
            <a:off x="5173683" y="385729"/>
            <a:ext cx="1844634" cy="13261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>
            <a:fillRect/>
          </a:stretch>
        </p:blipFill>
        <p:spPr>
          <a:xfrm>
            <a:off x="7483496" y="389887"/>
            <a:ext cx="1844634" cy="132614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2169" y="1022831"/>
            <a:ext cx="3955749" cy="7946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5"/>
              </a:lnSpc>
            </a:pP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                 </a:t>
            </a:r>
            <a:endParaRPr lang="en-US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3571" y="1022831"/>
            <a:ext cx="3371288" cy="7946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5"/>
              </a:lnSpc>
            </a:pP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                 </a:t>
            </a:r>
            <a:endParaRPr lang="en-US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90450" y="490194"/>
            <a:ext cx="1226786" cy="1226786"/>
          </a:xfrm>
          <a:prstGeom prst="rect">
            <a:avLst/>
          </a:prstGeom>
        </p:spPr>
      </p:pic>
      <p:pic>
        <p:nvPicPr>
          <p:cNvPr id="7" name="Graphic 6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6858" y="395660"/>
            <a:ext cx="1420933" cy="1420933"/>
          </a:xfrm>
          <a:prstGeom prst="rect">
            <a:avLst/>
          </a:prstGeom>
        </p:spPr>
      </p:pic>
      <p:pic>
        <p:nvPicPr>
          <p:cNvPr id="10" name="Graphic 9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97381" y="466991"/>
            <a:ext cx="1226786" cy="12267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6395" y="906332"/>
            <a:ext cx="27861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</a:p>
        </p:txBody>
      </p:sp>
      <p:sp>
        <p:nvSpPr>
          <p:cNvPr id="3" name="Rectangle 2"/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07803" y="962894"/>
            <a:ext cx="34126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5">
              <a:alphaModFix amt="40000"/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200" y="5869381"/>
            <a:ext cx="1294819" cy="6810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976" y="6496095"/>
            <a:ext cx="1775334" cy="437321"/>
          </a:xfrm>
          <a:prstGeom prst="rect">
            <a:avLst/>
          </a:prstGeom>
        </p:spPr>
      </p:pic>
      <p:grpSp>
        <p:nvGrpSpPr>
          <p:cNvPr id="4" name="Group 3"/>
          <p:cNvGrpSpPr/>
          <p:nvPr userDrawn="1"/>
        </p:nvGrpSpPr>
        <p:grpSpPr>
          <a:xfrm>
            <a:off x="8552085" y="6262985"/>
            <a:ext cx="1842586" cy="595015"/>
            <a:chOff x="8269280" y="6224725"/>
            <a:chExt cx="1842586" cy="59501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/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pexels-pixabay-33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138861" y="0"/>
            <a:ext cx="605313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0" dist="152400" dir="8100000" sx="105000" sy="105000" algn="tr" rotWithShape="0">
              <a:prstClr val="black">
                <a:alpha val="55000"/>
              </a:prstClr>
            </a:outerShdw>
          </a:effectLst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 flipH="1">
            <a:off x="6186487" y="-9525"/>
            <a:ext cx="9906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  <a:gs pos="100000">
                <a:schemeClr val="tx1">
                  <a:alpha val="30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353BBD-4BAA-A37F-5629-CD977DAA9C57}"/>
              </a:ext>
            </a:extLst>
          </p:cNvPr>
          <p:cNvSpPr txBox="1"/>
          <p:nvPr/>
        </p:nvSpPr>
        <p:spPr>
          <a:xfrm>
            <a:off x="7612067" y="134922"/>
            <a:ext cx="3556820" cy="66678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733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endParaRPr lang="en-US" sz="3733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7BE9DC-7381-C9FF-5007-6A71F03747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60" y="936630"/>
            <a:ext cx="1931234" cy="19312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B0F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7FF44B-79A3-9A15-3354-B171FAEDBCD7}"/>
              </a:ext>
            </a:extLst>
          </p:cNvPr>
          <p:cNvSpPr txBox="1"/>
          <p:nvPr/>
        </p:nvSpPr>
        <p:spPr>
          <a:xfrm>
            <a:off x="6735988" y="2847853"/>
            <a:ext cx="5308979" cy="268798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267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মো:সাইফুল্লাহ</a:t>
            </a:r>
            <a:endParaRPr lang="en-US" sz="4267" b="1" dirty="0">
              <a:solidFill>
                <a:srgbClr val="0CAC0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বিবিএ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এমবিএ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জ্ঞানপাড়া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সঃপ্রাঃবিঃ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পাথরঘাটা,বরগুনা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D2D0D8-DF7D-6C4F-8F44-CA5FA2C7C069}"/>
              </a:ext>
            </a:extLst>
          </p:cNvPr>
          <p:cNvSpPr txBox="1"/>
          <p:nvPr/>
        </p:nvSpPr>
        <p:spPr>
          <a:xfrm>
            <a:off x="7464451" y="5921371"/>
            <a:ext cx="3852052" cy="523220"/>
          </a:xfrm>
          <a:prstGeom prst="rect">
            <a:avLst/>
          </a:prstGeom>
          <a:noFill/>
          <a:ln w="28575">
            <a:solidFill>
              <a:srgbClr val="00206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জেলা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শ্রেষ্ঠ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শিক্ষক-২০২৬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13BBEB-34BA-D49A-5688-36B4ED03D37B}"/>
              </a:ext>
            </a:extLst>
          </p:cNvPr>
          <p:cNvSpPr txBox="1"/>
          <p:nvPr/>
        </p:nvSpPr>
        <p:spPr>
          <a:xfrm>
            <a:off x="147033" y="3654602"/>
            <a:ext cx="5475944" cy="1881231"/>
          </a:xfrm>
          <a:prstGeom prst="rect">
            <a:avLst/>
          </a:prstGeom>
          <a:noFill/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en-US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DB9B823-0A12-0ED0-26C6-11C6000FB9D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1" y="-19050"/>
            <a:ext cx="6108904" cy="683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83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1153" y="4520881"/>
            <a:ext cx="1164470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ঘরে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গিয়ে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অবাক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সব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যতটুকু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বাতাস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উড়িয়ে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এসেছিল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ততটুকু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পাটারায়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তারপর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কাছ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পথে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রওনা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91153" y="1890169"/>
            <a:ext cx="2721754" cy="249555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125336" y="1853272"/>
            <a:ext cx="2837927" cy="2559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6142507" y="1853272"/>
            <a:ext cx="2767042" cy="25599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9" r="34610" b="17291"/>
          <a:stretch>
            <a:fillRect/>
          </a:stretch>
        </p:blipFill>
        <p:spPr>
          <a:xfrm>
            <a:off x="9124500" y="1853272"/>
            <a:ext cx="2811362" cy="2532455"/>
          </a:xfrm>
          <a:prstGeom prst="rect">
            <a:avLst/>
          </a:prstGeom>
        </p:spPr>
      </p:pic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B5BB8F49-9C1F-5FDB-9695-9A920C65F8EC}"/>
              </a:ext>
            </a:extLst>
          </p:cNvPr>
          <p:cNvSpPr/>
          <p:nvPr/>
        </p:nvSpPr>
        <p:spPr>
          <a:xfrm>
            <a:off x="0" y="1"/>
            <a:ext cx="12192000" cy="1271588"/>
          </a:xfrm>
          <a:prstGeom prst="snip2Diag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699794" y="2055854"/>
            <a:ext cx="2341982" cy="18829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3092950" y="2016663"/>
            <a:ext cx="2281482" cy="19127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5421081" y="2016665"/>
            <a:ext cx="2183365" cy="193143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7669761" y="2039525"/>
            <a:ext cx="1968760" cy="188058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screen"/>
          <a:srcRect r="-539"/>
          <a:stretch>
            <a:fillRect/>
          </a:stretch>
        </p:blipFill>
        <p:spPr>
          <a:xfrm>
            <a:off x="9703834" y="2037628"/>
            <a:ext cx="1968760" cy="18824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2473" y="4230165"/>
            <a:ext cx="1101012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ফেরার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পথে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ঘোড়ার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ঘোড়া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'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তোমাকে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দেবো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নাও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।'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পঙ্খিরাজ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ঘোড়ার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বাচ্চা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দিলো।একটু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কলাগাছের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কলাগাছ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'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তোমাকে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দেবো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নাও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।'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কলাগাছ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মস্ত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ছড়া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সোনার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কলা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দিলো।দুখু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প্যাটরা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ঘোড়ার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বাচ্চা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কলার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ছড়া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ফিরল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সবাই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অবাক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!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ভরতি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গয়না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dirty="0"/>
          </a:p>
        </p:txBody>
      </p:sp>
      <p:sp>
        <p:nvSpPr>
          <p:cNvPr id="4" name="Rectangle: Diagonal Corners Snipped 3">
            <a:extLst>
              <a:ext uri="{FF2B5EF4-FFF2-40B4-BE49-F238E27FC236}">
                <a16:creationId xmlns:a16="http://schemas.microsoft.com/office/drawing/2014/main" id="{FA5C7CF4-7ED6-0AA9-1090-A1E7A1C95A21}"/>
              </a:ext>
            </a:extLst>
          </p:cNvPr>
          <p:cNvSpPr/>
          <p:nvPr/>
        </p:nvSpPr>
        <p:spPr>
          <a:xfrm>
            <a:off x="0" y="1"/>
            <a:ext cx="12192000" cy="1271588"/>
          </a:xfrm>
          <a:prstGeom prst="snip2Diag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95120" y="2265744"/>
            <a:ext cx="9248172" cy="232651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§"/>
            </a:pPr>
            <a:endParaRPr lang="en-US" sz="28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84960" y="3058160"/>
            <a:ext cx="872744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কাছ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উপহার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পেলো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4" name="Rectangle 3"/>
          <p:cNvSpPr/>
          <p:nvPr/>
        </p:nvSpPr>
        <p:spPr>
          <a:xfrm>
            <a:off x="1595120" y="3771900"/>
            <a:ext cx="781304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তুমি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বড়দের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উপকার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5" name="Rectangle 4"/>
          <p:cNvSpPr/>
          <p:nvPr/>
        </p:nvSpPr>
        <p:spPr>
          <a:xfrm>
            <a:off x="1595120" y="2336800"/>
            <a:ext cx="903224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ঘরে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গিয়ে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4377662" y="1600802"/>
            <a:ext cx="3489082" cy="30513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8103246" y="1601190"/>
            <a:ext cx="3406583" cy="30513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508000" y="1600802"/>
            <a:ext cx="3345727" cy="304502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08000" y="4740246"/>
            <a:ext cx="11176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সব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লোভ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পরদিন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উঠানে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বসল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চরকা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কাটতে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চরকা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ঘুরানোর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আগেই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জোরে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বাতাস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এলো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বাতাস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সব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উড়িয়ে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গেল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বাতাসের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পিছন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পিছন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ছুটল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dirty="0"/>
          </a:p>
        </p:txBody>
      </p:sp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43384E77-A6F2-FDDD-210D-F85F39AE2B1A}"/>
              </a:ext>
            </a:extLst>
          </p:cNvPr>
          <p:cNvSpPr/>
          <p:nvPr/>
        </p:nvSpPr>
        <p:spPr>
          <a:xfrm>
            <a:off x="0" y="1"/>
            <a:ext cx="12192000" cy="1271588"/>
          </a:xfrm>
          <a:prstGeom prst="snip2Diag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682301" y="1495425"/>
            <a:ext cx="2375224" cy="178441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662834" y="3353322"/>
            <a:ext cx="2451841" cy="188542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3267929" y="1515836"/>
            <a:ext cx="2210429" cy="17621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91175" y="1459433"/>
            <a:ext cx="612887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পথের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পাশের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কলাগাছ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সুখুকে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ডাকল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, '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কোথায়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যাচ্ছ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একটু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যাও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।’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ফিরেও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তাকাল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, '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যাচ্ছি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।’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একটু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ঘোড়াও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সুখুকে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ডাকল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দিকেও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ফিরে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তাকাল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শুধু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কঠিন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গলায়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, '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যাচ্ছি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কথা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শুনতে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বয়েই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গেছে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3164049" y="3355786"/>
            <a:ext cx="2314309" cy="18924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>
            <a:off x="9497008" y="3277962"/>
            <a:ext cx="2245906" cy="18926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91175" y="3688283"/>
            <a:ext cx="387667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'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বাতাসের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গেল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গিয়েই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বুড়িকে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, 'ও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!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বসে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বসে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করছিস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আগে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জিনিস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তারপর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সুতা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কাটিস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।'</a:t>
            </a:r>
          </a:p>
        </p:txBody>
      </p:sp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DBC04FAE-571A-27BC-751C-1A37DBF8EAA4}"/>
              </a:ext>
            </a:extLst>
          </p:cNvPr>
          <p:cNvSpPr/>
          <p:nvPr/>
        </p:nvSpPr>
        <p:spPr>
          <a:xfrm>
            <a:off x="0" y="1"/>
            <a:ext cx="12192000" cy="1271588"/>
          </a:xfrm>
          <a:prstGeom prst="snip2Diag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/>
          <p:nvPr/>
        </p:nvSpPr>
        <p:spPr>
          <a:xfrm>
            <a:off x="1291936" y="2721231"/>
            <a:ext cx="109000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4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সুখু</a:t>
            </a:r>
            <a:r>
              <a:rPr lang="en-US" sz="4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কলাগাছ</a:t>
            </a:r>
            <a:r>
              <a:rPr lang="en-US" sz="4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ঘোড়ার</a:t>
            </a:r>
            <a:r>
              <a:rPr lang="en-US" sz="4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4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কেমন</a:t>
            </a:r>
            <a:r>
              <a:rPr lang="en-US" sz="4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আচরণ</a:t>
            </a:r>
            <a:r>
              <a:rPr lang="en-US" sz="4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করলো</a:t>
            </a:r>
            <a:r>
              <a:rPr lang="en-US" sz="4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4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সুখু</a:t>
            </a:r>
            <a:r>
              <a:rPr lang="en-US" sz="4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বুড়িকে</a:t>
            </a:r>
            <a:r>
              <a:rPr lang="en-US" sz="4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4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01073" y="4775310"/>
            <a:ext cx="331679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উঠান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40480" y="563880"/>
            <a:ext cx="4008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b="1" u="sng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শব্দের অর্থ জেনে নেই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99624" y="1180347"/>
            <a:ext cx="6883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প্রদত্ত শব্দ </a:t>
            </a:r>
            <a:r>
              <a:rPr lang="en-US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 </a:t>
            </a:r>
            <a:r>
              <a:rPr lang="en-US" sz="4000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শব্দের অর্থ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42456" y="1923255"/>
            <a:ext cx="331679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দামি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97736" y="4214537"/>
            <a:ext cx="331679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ঘোড়া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05614" y="3624776"/>
            <a:ext cx="331679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বাতাস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97723" y="3063742"/>
            <a:ext cx="331679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পুকুর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51315" y="2532851"/>
            <a:ext cx="3316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কাপড়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50830" y="5287777"/>
            <a:ext cx="331679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প্যাটরা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30687" y="2496013"/>
            <a:ext cx="5374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বস্ত্র</a:t>
            </a:r>
            <a:endParaRPr lang="en-US" sz="36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02215" y="1874688"/>
            <a:ext cx="4146619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মূল্যবান</a:t>
            </a:r>
            <a:r>
              <a: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70881" y="3068768"/>
            <a:ext cx="5655546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পুষ্করিণী</a:t>
            </a:r>
            <a:endParaRPr lang="en-US" sz="36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92169" y="3643199"/>
            <a:ext cx="619983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পবন, সমীরণ, বায়ু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25181" y="4721721"/>
            <a:ext cx="5801246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আঙিনা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77097" y="4170737"/>
            <a:ext cx="58096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অশ্ব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50301" y="5219115"/>
            <a:ext cx="588665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ছোট</a:t>
            </a:r>
            <a:r>
              <a: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বাক্স</a:t>
            </a:r>
            <a:endParaRPr lang="en-US" sz="36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5235191" y="2200589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248589" y="2857082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5260312" y="3391319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5292131" y="3945652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5334001" y="4469842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5365820" y="4973934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5357446" y="5578511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1" grpId="0"/>
      <p:bldP spid="14" grpId="0"/>
      <p:bldP spid="15" grpId="0"/>
      <p:bldP spid="16" grpId="0"/>
      <p:bldP spid="17" grpId="0"/>
      <p:bldP spid="19" grpId="0"/>
      <p:bldP spid="20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61846" y="776905"/>
            <a:ext cx="6626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u="sng" dirty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 ভেঙ্গে নতুন শব্দ তৈরি করি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58518" y="2240615"/>
            <a:ext cx="929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স্ত</a:t>
            </a:r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738366" y="2286403"/>
            <a:ext cx="28135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  ত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66760" y="2070705"/>
            <a:ext cx="3672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স্তা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স্তা</a:t>
            </a:r>
            <a:r>
              <a:rPr lang="as-IN" sz="5400" dirty="0"/>
              <a:t> </a:t>
            </a:r>
            <a:endParaRPr lang="en-US" sz="5400" dirty="0">
              <a:solidFill>
                <a:schemeClr val="accent2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1828800" y="2955705"/>
            <a:ext cx="182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ঞ   জ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74129" y="3658280"/>
            <a:ext cx="3185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ঙ্খীরাজ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ঙ্খ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-1828390" y="5189646"/>
            <a:ext cx="15849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    ভ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83739" y="5187399"/>
            <a:ext cx="306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দ্ভু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দ্ভা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8906" y="2903806"/>
            <a:ext cx="929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ঞ্জ</a:t>
            </a:r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55869" y="5201719"/>
            <a:ext cx="929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দ্ভ</a:t>
            </a:r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00386" y="3558624"/>
            <a:ext cx="929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ঙ্খ</a:t>
            </a:r>
            <a:endParaRPr lang="en-US" sz="4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52303" y="4288919"/>
            <a:ext cx="929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ট্ট</a:t>
            </a:r>
            <a:endParaRPr lang="en-US" sz="4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-1872387" y="3592139"/>
            <a:ext cx="25166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ঙ   খ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-1733918" y="4385805"/>
            <a:ext cx="182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   ট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361527" y="2733801"/>
            <a:ext cx="3672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ঞ্জ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ঞ্জ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as-IN" sz="5400" dirty="0"/>
              <a:t> </a:t>
            </a:r>
            <a:endParaRPr lang="en-US" sz="5400" dirty="0">
              <a:solidFill>
                <a:schemeClr val="accent2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358728" y="4386469"/>
            <a:ext cx="3672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ছো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ট্ট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ট্ট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গ্রাম</a:t>
            </a:r>
            <a:r>
              <a:rPr lang="as-IN" sz="3200" dirty="0"/>
              <a:t> </a:t>
            </a:r>
            <a:endParaRPr lang="en-US" sz="3200" dirty="0">
              <a:solidFill>
                <a:schemeClr val="accent2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05319" y="1527350"/>
            <a:ext cx="1457011" cy="7536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743200" y="1587641"/>
            <a:ext cx="4622242" cy="6933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ভেঙে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দেখানো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385539" y="1607736"/>
            <a:ext cx="4029390" cy="7033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2.22222E-6 L 0.4642 -0.004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0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2.96296E-6 L 0.4582 0.0009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04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0.45781 0.0020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91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7 L 0.45521 0.006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60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1.11022E-16 L 0.46549 0.0208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68" y="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3" grpId="0"/>
      <p:bldP spid="14" grpId="0"/>
      <p:bldP spid="15" grpId="0"/>
      <p:bldP spid="16" grpId="0"/>
      <p:bldP spid="22" grpId="0"/>
      <p:bldP spid="23" grpId="0"/>
      <p:bldP spid="25" grpId="0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01073" y="4775310"/>
            <a:ext cx="331679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হাজির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40480" y="563880"/>
            <a:ext cx="4008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b="1" u="sng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বিপরীত</a:t>
            </a:r>
            <a:r>
              <a:rPr lang="en-US" sz="3600" b="1" u="sng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3600" b="1" u="sng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99624" y="1180347"/>
            <a:ext cx="6883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প্রদত্ত শব্দ </a:t>
            </a:r>
            <a:r>
              <a:rPr lang="en-US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 </a:t>
            </a:r>
            <a:r>
              <a:rPr lang="en-US" sz="4000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বিপ</a:t>
            </a:r>
            <a:r>
              <a:rPr lang="en-US" sz="4000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000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ীত</a:t>
            </a:r>
            <a:r>
              <a:rPr lang="en-US" sz="4000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000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42456" y="1923255"/>
            <a:ext cx="331679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কষ্ট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51381" y="4224697"/>
            <a:ext cx="331679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নরম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05614" y="3624776"/>
            <a:ext cx="3316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কাঁদা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47481" y="3073790"/>
            <a:ext cx="331679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দুঃখ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21169" y="2532851"/>
            <a:ext cx="331679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রোদ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50830" y="5287777"/>
            <a:ext cx="331679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মিষ্টি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30687" y="2496013"/>
            <a:ext cx="537419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বৃষ্টি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02215" y="1874688"/>
            <a:ext cx="4146619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সুখ</a:t>
            </a:r>
            <a:endParaRPr lang="en-US" sz="36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70881" y="3068768"/>
            <a:ext cx="5655546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সুখ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92652" y="3663295"/>
            <a:ext cx="48098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হাসা</a:t>
            </a:r>
            <a:endParaRPr lang="en-US" sz="36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55810" y="4701624"/>
            <a:ext cx="56203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গরহাজির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67533" y="4220979"/>
            <a:ext cx="58096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শক্ত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50301" y="5219115"/>
            <a:ext cx="5886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তেতো</a:t>
            </a:r>
            <a:endParaRPr lang="en-US" sz="36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5235191" y="2200589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248589" y="2857082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260312" y="3391319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5292131" y="3945652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334001" y="4469842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365820" y="4973934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357446" y="5578511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40112" y="960196"/>
            <a:ext cx="10225678" cy="4696686"/>
            <a:chOff x="1559653" y="927100"/>
            <a:chExt cx="9072694" cy="5003800"/>
          </a:xfrm>
        </p:grpSpPr>
        <p:grpSp>
          <p:nvGrpSpPr>
            <p:cNvPr id="3" name="Group 2"/>
            <p:cNvGrpSpPr/>
            <p:nvPr/>
          </p:nvGrpSpPr>
          <p:grpSpPr>
            <a:xfrm>
              <a:off x="1559653" y="957954"/>
              <a:ext cx="4611056" cy="4933149"/>
              <a:chOff x="1333500" y="678554"/>
              <a:chExt cx="4611056" cy="4933149"/>
            </a:xfrm>
          </p:grpSpPr>
          <p:sp>
            <p:nvSpPr>
              <p:cNvPr id="11" name="Rounded Rectangle 3"/>
              <p:cNvSpPr/>
              <p:nvPr/>
            </p:nvSpPr>
            <p:spPr>
              <a:xfrm>
                <a:off x="1737206" y="678554"/>
                <a:ext cx="4207350" cy="4933149"/>
              </a:xfrm>
              <a:prstGeom prst="roundRect">
                <a:avLst>
                  <a:gd name="adj" fmla="val 3204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241300" dist="127000" dir="4800000" algn="t" rotWithShape="0">
                  <a:prstClr val="black">
                    <a:alpha val="2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12" name="Straight Connector 11"/>
              <p:cNvCxnSpPr/>
              <p:nvPr/>
            </p:nvCxnSpPr>
            <p:spPr>
              <a:xfrm flipV="1">
                <a:off x="1333500" y="5292727"/>
                <a:ext cx="4483100" cy="14892"/>
              </a:xfrm>
              <a:prstGeom prst="line">
                <a:avLst/>
              </a:prstGeom>
              <a:ln>
                <a:solidFill>
                  <a:schemeClr val="accent2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Oval 12"/>
              <p:cNvSpPr/>
              <p:nvPr/>
            </p:nvSpPr>
            <p:spPr>
              <a:xfrm>
                <a:off x="5296500" y="1715530"/>
                <a:ext cx="365760" cy="365760"/>
              </a:xfrm>
              <a:prstGeom prst="ellipse">
                <a:avLst/>
              </a:prstGeom>
              <a:solidFill>
                <a:schemeClr val="bg2"/>
              </a:solidFill>
              <a:ln w="38100">
                <a:solidFill>
                  <a:schemeClr val="accent2"/>
                </a:solidFill>
              </a:ln>
              <a:effectLst>
                <a:innerShdw blurRad="63500" dist="63500" dir="10800000">
                  <a:schemeClr val="tx1"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5296500" y="4712227"/>
                <a:ext cx="365760" cy="365760"/>
              </a:xfrm>
              <a:prstGeom prst="ellipse">
                <a:avLst/>
              </a:prstGeom>
              <a:solidFill>
                <a:schemeClr val="bg2"/>
              </a:solidFill>
              <a:ln w="38100">
                <a:solidFill>
                  <a:schemeClr val="accent2"/>
                </a:solidFill>
              </a:ln>
              <a:effectLst>
                <a:innerShdw blurRad="63500" dist="63500" dir="10800000">
                  <a:schemeClr val="tx1"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" name="Group 3"/>
            <p:cNvGrpSpPr/>
            <p:nvPr/>
          </p:nvGrpSpPr>
          <p:grpSpPr>
            <a:xfrm>
              <a:off x="6149247" y="927100"/>
              <a:ext cx="4483100" cy="5003800"/>
              <a:chOff x="6121400" y="647700"/>
              <a:chExt cx="4483100" cy="5003800"/>
            </a:xfrm>
          </p:grpSpPr>
          <p:sp>
            <p:nvSpPr>
              <p:cNvPr id="7" name="Rounded Rectangle 31"/>
              <p:cNvSpPr/>
              <p:nvPr/>
            </p:nvSpPr>
            <p:spPr>
              <a:xfrm>
                <a:off x="6121400" y="647700"/>
                <a:ext cx="4483100" cy="5003800"/>
              </a:xfrm>
              <a:prstGeom prst="roundRect">
                <a:avLst>
                  <a:gd name="adj" fmla="val 3204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241300" dist="127000" dir="4800000" algn="t" rotWithShape="0">
                  <a:prstClr val="black">
                    <a:alpha val="2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Oval 7"/>
              <p:cNvSpPr/>
              <p:nvPr/>
            </p:nvSpPr>
            <p:spPr>
              <a:xfrm flipH="1">
                <a:off x="6288823" y="1715530"/>
                <a:ext cx="365760" cy="365760"/>
              </a:xfrm>
              <a:prstGeom prst="ellipse">
                <a:avLst/>
              </a:prstGeom>
              <a:solidFill>
                <a:schemeClr val="bg2"/>
              </a:solidFill>
              <a:ln w="38100">
                <a:solidFill>
                  <a:schemeClr val="accent5"/>
                </a:solidFill>
              </a:ln>
              <a:effectLst>
                <a:innerShdw blurRad="63500" dist="63500" dir="10800000">
                  <a:schemeClr val="tx1"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/>
              <p:cNvSpPr/>
              <p:nvPr/>
            </p:nvSpPr>
            <p:spPr>
              <a:xfrm flipH="1">
                <a:off x="6288823" y="4712227"/>
                <a:ext cx="365760" cy="365760"/>
              </a:xfrm>
              <a:prstGeom prst="ellipse">
                <a:avLst/>
              </a:prstGeom>
              <a:solidFill>
                <a:schemeClr val="bg2"/>
              </a:solidFill>
              <a:ln w="38100">
                <a:solidFill>
                  <a:schemeClr val="accent5"/>
                </a:solidFill>
              </a:ln>
              <a:effectLst>
                <a:innerShdw blurRad="63500" dist="63500" dir="10800000">
                  <a:schemeClr val="tx1"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" name="Straight Connector 9"/>
              <p:cNvCxnSpPr/>
              <p:nvPr/>
            </p:nvCxnSpPr>
            <p:spPr>
              <a:xfrm flipV="1">
                <a:off x="6121400" y="5292727"/>
                <a:ext cx="4483100" cy="14892"/>
              </a:xfrm>
              <a:prstGeom prst="line">
                <a:avLst/>
              </a:prstGeom>
              <a:ln>
                <a:solidFill>
                  <a:schemeClr val="accent5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Rounded Rectangle 62"/>
            <p:cNvSpPr/>
            <p:nvPr/>
          </p:nvSpPr>
          <p:spPr>
            <a:xfrm>
              <a:off x="5678877" y="2063320"/>
              <a:ext cx="822960" cy="22860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0000">
                  <a:schemeClr val="bg1"/>
                </a:gs>
                <a:gs pos="16000">
                  <a:schemeClr val="bg1">
                    <a:lumMod val="75000"/>
                  </a:schemeClr>
                </a:gs>
                <a:gs pos="84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ounded Rectangle 71"/>
            <p:cNvSpPr/>
            <p:nvPr/>
          </p:nvSpPr>
          <p:spPr>
            <a:xfrm>
              <a:off x="5678877" y="5071034"/>
              <a:ext cx="822960" cy="22860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0000">
                  <a:schemeClr val="bg1"/>
                </a:gs>
                <a:gs pos="16000">
                  <a:schemeClr val="bg1">
                    <a:lumMod val="75000"/>
                  </a:schemeClr>
                </a:gs>
                <a:gs pos="84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941521" y="323617"/>
            <a:ext cx="9933709" cy="9294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পাঠ্য বইয়ের ৩৩ ও ৩৪ পৃষ্ঠা খুলে দেখে দেখে নিরবে পড়। </a:t>
            </a:r>
          </a:p>
        </p:txBody>
      </p:sp>
      <p:sp>
        <p:nvSpPr>
          <p:cNvPr id="24" name="Oval 23"/>
          <p:cNvSpPr/>
          <p:nvPr/>
        </p:nvSpPr>
        <p:spPr>
          <a:xfrm flipH="1">
            <a:off x="5366929" y="4078769"/>
            <a:ext cx="412242" cy="343311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5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val 24"/>
          <p:cNvSpPr/>
          <p:nvPr/>
        </p:nvSpPr>
        <p:spPr>
          <a:xfrm flipH="1">
            <a:off x="5353074" y="3368723"/>
            <a:ext cx="412242" cy="343311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5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 flipH="1">
            <a:off x="6284792" y="3302914"/>
            <a:ext cx="412242" cy="343311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5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 flipH="1">
            <a:off x="6250156" y="2582478"/>
            <a:ext cx="412242" cy="343311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5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27"/>
          <p:cNvSpPr/>
          <p:nvPr/>
        </p:nvSpPr>
        <p:spPr>
          <a:xfrm flipH="1">
            <a:off x="5301120" y="2651751"/>
            <a:ext cx="412242" cy="343311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5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 flipH="1">
            <a:off x="6295183" y="4040668"/>
            <a:ext cx="412242" cy="343311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5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62"/>
          <p:cNvSpPr/>
          <p:nvPr/>
        </p:nvSpPr>
        <p:spPr>
          <a:xfrm>
            <a:off x="5531310" y="4153352"/>
            <a:ext cx="927544" cy="2145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0">
                <a:schemeClr val="bg1"/>
              </a:gs>
              <a:gs pos="16000">
                <a:schemeClr val="bg1">
                  <a:lumMod val="75000"/>
                </a:schemeClr>
              </a:gs>
              <a:gs pos="84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ounded Rectangle 62"/>
          <p:cNvSpPr/>
          <p:nvPr/>
        </p:nvSpPr>
        <p:spPr>
          <a:xfrm>
            <a:off x="5527847" y="3380961"/>
            <a:ext cx="927544" cy="2145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0">
                <a:schemeClr val="bg1"/>
              </a:gs>
              <a:gs pos="16000">
                <a:schemeClr val="bg1">
                  <a:lumMod val="75000"/>
                </a:schemeClr>
              </a:gs>
              <a:gs pos="84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Oval 34"/>
          <p:cNvSpPr/>
          <p:nvPr/>
        </p:nvSpPr>
        <p:spPr>
          <a:xfrm>
            <a:off x="5282495" y="1384357"/>
            <a:ext cx="412242" cy="343311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2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Oval 35"/>
          <p:cNvSpPr/>
          <p:nvPr/>
        </p:nvSpPr>
        <p:spPr>
          <a:xfrm>
            <a:off x="6331977" y="1394748"/>
            <a:ext cx="412242" cy="343311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2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ounded Rectangle 62"/>
          <p:cNvSpPr/>
          <p:nvPr/>
        </p:nvSpPr>
        <p:spPr>
          <a:xfrm>
            <a:off x="5531310" y="1410152"/>
            <a:ext cx="927544" cy="2145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0">
                <a:schemeClr val="bg1"/>
              </a:gs>
              <a:gs pos="16000">
                <a:schemeClr val="bg1">
                  <a:lumMod val="75000"/>
                </a:schemeClr>
              </a:gs>
              <a:gs pos="84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ounded Rectangle 62"/>
          <p:cNvSpPr/>
          <p:nvPr/>
        </p:nvSpPr>
        <p:spPr>
          <a:xfrm>
            <a:off x="5531310" y="2667451"/>
            <a:ext cx="927544" cy="2145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0">
                <a:schemeClr val="bg1"/>
              </a:gs>
              <a:gs pos="16000">
                <a:schemeClr val="bg1">
                  <a:lumMod val="75000"/>
                </a:schemeClr>
              </a:gs>
              <a:gs pos="84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590674" y="1160026"/>
            <a:ext cx="3800475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ঘরে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গিয়ে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দামি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দামি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গামছা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কাপড়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লোভ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গামছা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কাপড়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নিল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তারপর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পুকুরে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ডুব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গেল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>
              <a:buNone/>
            </a:pP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অদ্ভুত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!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ডুব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দিতেই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দুখুর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গা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সোনার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গয়নায়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ভরে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গেল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পুকুর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উঠে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খাবার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ঘরে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গেল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এত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এত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মজার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খাবার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সেখানে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!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লোভ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শুধু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একটু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পান্তা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ভাত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খেলো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তারপর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বুড়ির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এলো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>
              <a:buNone/>
            </a:pP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, 'এখন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তুমি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ওই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ঘরে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যাও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যত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তুলা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লাগে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যাও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।'</a:t>
            </a:r>
          </a:p>
          <a:p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তুলার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ঘরে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গিয়ে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অবাক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গেল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সব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তুলা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নিলো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যতটুকু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তুলা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বাতাস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উড়িয়ে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এসেছিল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ততটুকু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তুলা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পাটারায়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ভরে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নিলো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তারপর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বুড়ির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কাছ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বিদায়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পথে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রওনা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দিলো</a:t>
            </a:r>
            <a:r>
              <a:rPr lang="en-US" sz="1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657975" y="1085880"/>
            <a:ext cx="4095750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ফেরার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পথে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ঘোড়ার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ঘোড়া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, '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তোমাকে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দেবো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নাও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।'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পঙ্খিরাজ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ঘোড়ার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বাচ্চা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দিলো।একটু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কলাগাছের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কলাগাছ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, '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তোমাকে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দেবো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নাও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।'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কলাগাছ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মস্ত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ছড়া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সোনার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কলা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দিলো।দুখু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তুলার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প্যাটরা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ঘোড়ার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বাচ্চা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কলার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ছড়া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বাড়ি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ফিরল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এত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সবাই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অবাক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!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গা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ভরতি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গয়না।সব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লোভ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পরদিন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উঠানে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বসল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চরকা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কাটতে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চরকা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ঘুরানোর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আগেই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জোরে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বাতাস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এলো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বাতাস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সব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তুলা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উড়িয়ে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গেল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বাতাসের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পিছন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পিছন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ছুটল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পথের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পাশের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কলাগাছ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সুখুকে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ডাকল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, '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কোথায়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যাচ্ছ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একটু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যাও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।’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ফিরেও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তাকাল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, '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যাচ্ছি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।’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একটু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ঘোড়াও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সুখুকে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ডাকল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দিকেও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ফিরে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তাকাল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শুধু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কঠিন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গলায়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, '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যাচ্ছি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বাড়ি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কথা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শুনতে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বয়েই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গেছে।পথের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পাশের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কলাগাছ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সুখুকে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ডাকল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, '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কোথায়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যাচ্ছ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একটু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যাও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।’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ফিরেও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তাকাল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, '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যাচ্ছি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।’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একটু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ঘোড়াও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সুখুকে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ডাকল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দিকেও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ফিরে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তাকাল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শুধু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কঠিন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গলায়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, '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যাচ্ছি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বাড়ি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কথা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শুনতে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বয়েই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গেছে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 '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বাতাসের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গেল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বাড়ি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গিয়েই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বুড়িকে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, 'ও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!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বসে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বসে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করছিস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আগে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জিনিস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তারপর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সুতা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কাটিস</a:t>
            </a:r>
            <a:r>
              <a:rPr lang="en-US" sz="1400" dirty="0">
                <a:latin typeface="NikoshBAN" panose="02000000000000000000" pitchFamily="2" charset="0"/>
                <a:cs typeface="NikoshBAN" panose="02000000000000000000" pitchFamily="2" charset="0"/>
              </a:rPr>
              <a:t>।'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48499" y="1939025"/>
            <a:ext cx="33517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6000" b="1" u="sng" dirty="0">
                <a:solidFill>
                  <a:srgbClr val="0CAC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6000" b="1" u="sng" dirty="0">
              <a:solidFill>
                <a:srgbClr val="0CAC0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655754" y="2954688"/>
            <a:ext cx="5120641" cy="2123658"/>
          </a:xfrm>
          <a:prstGeom prst="rect">
            <a:avLst/>
          </a:prstGeom>
          <a:blipFill>
            <a:blip r:embed="rId2">
              <a:alphaModFix amt="16000"/>
            </a:blip>
            <a:stretch>
              <a:fillRect/>
            </a:stretch>
          </a:blipFill>
        </p:spPr>
        <p:txBody>
          <a:bodyPr wrap="square">
            <a:spAutoFit/>
          </a:bodyPr>
          <a:lstStyle/>
          <a:p>
            <a:r>
              <a:rPr lang="bn-IN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শ্রেণি: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endParaRPr lang="bn-IN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বিষয়: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endParaRPr lang="bn-IN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>
                <a:ln w="0"/>
                <a:solidFill>
                  <a:srgbClr val="1A1A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সুখু</a:t>
            </a:r>
            <a:r>
              <a:rPr lang="en-US" sz="4267" dirty="0">
                <a:ln w="0"/>
                <a:solidFill>
                  <a:srgbClr val="1A1A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>
                <a:ln w="0"/>
                <a:solidFill>
                  <a:srgbClr val="1A1A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4267" dirty="0">
                <a:ln w="0"/>
                <a:solidFill>
                  <a:srgbClr val="1A1A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>
                <a:ln w="0"/>
                <a:solidFill>
                  <a:srgbClr val="1A1A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দুখু</a:t>
            </a:r>
            <a:r>
              <a:rPr lang="en-US" sz="4267" dirty="0">
                <a:ln w="0"/>
                <a:solidFill>
                  <a:srgbClr val="1A1A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267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3C6CCE-F78F-2DB9-AD50-9924450025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1" y="6641"/>
            <a:ext cx="5120641" cy="68513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5F80A5-B3B8-DD09-75BD-651461897B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272" y="155181"/>
            <a:ext cx="2552025" cy="25520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478460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2426" y="484275"/>
            <a:ext cx="11344274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তারপর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…….</a:t>
            </a:r>
          </a:p>
          <a:p>
            <a:pPr>
              <a:buNone/>
            </a:pP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, 'ও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ঘরে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গামছা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কাপড়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ওগুলো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ওই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পুকুরে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ডুব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তারপর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ঘরে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খাবার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খাও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এরপর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নিয়ো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।'</a:t>
            </a:r>
          </a:p>
          <a:p>
            <a:pPr>
              <a:buNone/>
            </a:pP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ঘরে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গিয়ে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দামি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দামি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গামছা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কাপড়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লোভ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গামছা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কাপড়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তারপর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পুকুরে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ডুব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>
              <a:buNone/>
            </a:pP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অদ্ভুত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!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ডুব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দিতেই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গা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সোনার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গয়নায়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ভরে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পুকুর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উঠে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খাবার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ঘরে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এত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এত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মজার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খাবার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সেখানে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!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লোভ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শুধু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পান্তা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ভাত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খেলো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তারপর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এলো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>
              <a:buNone/>
            </a:pP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, 'এখন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তুমি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ওই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ঘরে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যাও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যত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লাগে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যাও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।'</a:t>
            </a:r>
          </a:p>
          <a:p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তুলার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ঘরে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গিয়ে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অবাক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সব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নিলো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যতটুকু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বাতাস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উড়িয়ে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এসেছিল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ততটুকু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পাটারায়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ভরে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নিলো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তারপর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কাছ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বিদায়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পথে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রওনা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দিলো।ফেরার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পথে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ঘোড়ার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ঘোড়া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, '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তোমাকে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দেবো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নাও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।'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পঙ্খিরাজ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ঘোড়ার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বাচ্চা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দিলো।একটু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কলাগাছের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কলাগাছ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, '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তোমাকে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দেবো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নাও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।'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কলাগাছ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মস্ত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ছড়া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সোনার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কলা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দিলো।দুখু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তুলার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প্যাটরা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ঘোড়ার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বাচ্চা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কলার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ছড়া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বাড়ি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ফিরল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এত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সবাই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অবাক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!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গা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ভরতি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গয়না।সব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লোভ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পরদিন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উঠানে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বসল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চরকা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কাটতে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চরকা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ঘুরানোর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আগেই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জোরে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বাতাস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এলো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বাতাস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সব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উড়িয়ে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বাতাসের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পিছন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পিছন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ছুটল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পথের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পাশের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কলাগাছ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সুখুকে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ডাকল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, '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কোথায়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যাচ্ছ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যাও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।’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ফিরেও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তাকাল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, '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যাচ্ছি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।’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ঘোড়াও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সুখুকে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ডাকল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দিকেও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ফিরে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তাকাল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শুধু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কঠিন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গলায়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, '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যাচ্ছি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বাড়ি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কথা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শুনতে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বয়েই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গেছে।পথের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পাশের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কলাগাছ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সুখুকে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ডাকল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, '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কোথায়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যাচ্ছ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যাও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।’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ফিরেও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তাকাল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, '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যাচ্ছি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।’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ঘোড়াও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সুখুকে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ডাকল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দিকেও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ফিরে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তাকাল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শুধু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কঠিন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গলায়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, '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যাচ্ছি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বাড়ি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কথা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শুনতে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বয়েই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গেছে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'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বাতাসের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বাড়ি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গিয়েই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বুড়িকে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, 'ও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!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বসে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বসে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করছিস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আগে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জিনিস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তারপর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সুতা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কাটিস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।'</a:t>
            </a:r>
          </a:p>
          <a:p>
            <a:pPr>
              <a:buNone/>
            </a:pP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Card 1"/>
          <p:cNvSpPr/>
          <p:nvPr/>
        </p:nvSpPr>
        <p:spPr>
          <a:xfrm>
            <a:off x="1430020" y="2026285"/>
            <a:ext cx="8980170" cy="2805430"/>
          </a:xfrm>
          <a:prstGeom prst="flowChartPunchedCard">
            <a:avLst/>
          </a:prstGeom>
          <a:effectLst>
            <a:softEdge rad="31750"/>
          </a:effectLst>
          <a:scene3d>
            <a:camera prst="perspectiveFront"/>
            <a:lightRig rig="threePt" dir="t"/>
          </a:scene3d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পাঠ্যাংশটুকু পড়ে পাঁচটি প্রশ্ন তৈরি কর।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aphic 8"/>
          <p:cNvGrpSpPr/>
          <p:nvPr/>
        </p:nvGrpSpPr>
        <p:grpSpPr>
          <a:xfrm>
            <a:off x="9128502" y="557939"/>
            <a:ext cx="1238752" cy="1472339"/>
            <a:chOff x="9545291" y="573437"/>
            <a:chExt cx="1178424" cy="1571044"/>
          </a:xfrm>
        </p:grpSpPr>
        <p:sp>
          <p:nvSpPr>
            <p:cNvPr id="11" name="Freeform: Shape 10"/>
            <p:cNvSpPr/>
            <p:nvPr/>
          </p:nvSpPr>
          <p:spPr>
            <a:xfrm>
              <a:off x="9545291" y="573437"/>
              <a:ext cx="1178424" cy="1571044"/>
            </a:xfrm>
            <a:custGeom>
              <a:avLst/>
              <a:gdLst>
                <a:gd name="connsiteX0" fmla="*/ 451901 w 1178424"/>
                <a:gd name="connsiteY0" fmla="*/ 1571044 h 1571044"/>
                <a:gd name="connsiteX1" fmla="*/ 453236 w 1178424"/>
                <a:gd name="connsiteY1" fmla="*/ 1391012 h 1571044"/>
                <a:gd name="connsiteX2" fmla="*/ 158748 w 1178424"/>
                <a:gd name="connsiteY2" fmla="*/ 1391012 h 1571044"/>
                <a:gd name="connsiteX3" fmla="*/ 96147 w 1178424"/>
                <a:gd name="connsiteY3" fmla="*/ 1310275 h 1571044"/>
                <a:gd name="connsiteX4" fmla="*/ 111467 w 1178424"/>
                <a:gd name="connsiteY4" fmla="*/ 987049 h 1571044"/>
                <a:gd name="connsiteX5" fmla="*/ 37300 w 1178424"/>
                <a:gd name="connsiteY5" fmla="*/ 987033 h 1571044"/>
                <a:gd name="connsiteX6" fmla="*/ 2823 w 1178424"/>
                <a:gd name="connsiteY6" fmla="*/ 927935 h 1571044"/>
                <a:gd name="connsiteX7" fmla="*/ 110202 w 1178424"/>
                <a:gd name="connsiteY7" fmla="*/ 627096 h 1571044"/>
                <a:gd name="connsiteX8" fmla="*/ 111453 w 1178424"/>
                <a:gd name="connsiteY8" fmla="*/ 619793 h 1571044"/>
                <a:gd name="connsiteX9" fmla="*/ 111523 w 1178424"/>
                <a:gd name="connsiteY9" fmla="*/ 619793 h 1571044"/>
                <a:gd name="connsiteX10" fmla="*/ 111453 w 1178424"/>
                <a:gd name="connsiteY10" fmla="*/ 613194 h 1571044"/>
                <a:gd name="connsiteX11" fmla="*/ 644945 w 1178424"/>
                <a:gd name="connsiteY11" fmla="*/ 0 h 1571044"/>
                <a:gd name="connsiteX12" fmla="*/ 1178425 w 1178424"/>
                <a:gd name="connsiteY12" fmla="*/ 613210 h 1571044"/>
                <a:gd name="connsiteX13" fmla="*/ 1100808 w 1178424"/>
                <a:gd name="connsiteY13" fmla="*/ 931850 h 1571044"/>
                <a:gd name="connsiteX14" fmla="*/ 1038666 w 1178424"/>
                <a:gd name="connsiteY14" fmla="*/ 1252437 h 1571044"/>
                <a:gd name="connsiteX15" fmla="*/ 1082665 w 1178424"/>
                <a:gd name="connsiteY15" fmla="*/ 1571044 h 157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78424" h="1571044">
                  <a:moveTo>
                    <a:pt x="451901" y="1571044"/>
                  </a:moveTo>
                  <a:lnTo>
                    <a:pt x="453236" y="1391012"/>
                  </a:lnTo>
                  <a:lnTo>
                    <a:pt x="158748" y="1391012"/>
                  </a:lnTo>
                  <a:cubicBezTo>
                    <a:pt x="121073" y="1391012"/>
                    <a:pt x="91824" y="1353279"/>
                    <a:pt x="96147" y="1310275"/>
                  </a:cubicBezTo>
                  <a:lnTo>
                    <a:pt x="111467" y="987049"/>
                  </a:lnTo>
                  <a:lnTo>
                    <a:pt x="37300" y="987033"/>
                  </a:lnTo>
                  <a:cubicBezTo>
                    <a:pt x="10802" y="987033"/>
                    <a:pt x="-7228" y="956124"/>
                    <a:pt x="2823" y="927935"/>
                  </a:cubicBezTo>
                  <a:lnTo>
                    <a:pt x="110202" y="627096"/>
                  </a:lnTo>
                  <a:cubicBezTo>
                    <a:pt x="111036" y="624780"/>
                    <a:pt x="111453" y="622301"/>
                    <a:pt x="111453" y="619793"/>
                  </a:cubicBezTo>
                  <a:lnTo>
                    <a:pt x="111523" y="619793"/>
                  </a:lnTo>
                  <a:cubicBezTo>
                    <a:pt x="111495" y="617588"/>
                    <a:pt x="111453" y="615399"/>
                    <a:pt x="111453" y="613194"/>
                  </a:cubicBezTo>
                  <a:cubicBezTo>
                    <a:pt x="111467" y="274546"/>
                    <a:pt x="350304" y="0"/>
                    <a:pt x="644945" y="0"/>
                  </a:cubicBezTo>
                  <a:cubicBezTo>
                    <a:pt x="939585" y="0"/>
                    <a:pt x="1178425" y="274546"/>
                    <a:pt x="1178425" y="613210"/>
                  </a:cubicBezTo>
                  <a:cubicBezTo>
                    <a:pt x="1178425" y="729922"/>
                    <a:pt x="1150049" y="838995"/>
                    <a:pt x="1100808" y="931850"/>
                  </a:cubicBezTo>
                  <a:cubicBezTo>
                    <a:pt x="1049830" y="1027978"/>
                    <a:pt x="1027487" y="1140582"/>
                    <a:pt x="1038666" y="1252437"/>
                  </a:cubicBezTo>
                  <a:lnTo>
                    <a:pt x="1082665" y="1571044"/>
                  </a:lnTo>
                </a:path>
              </a:pathLst>
            </a:custGeom>
            <a:solidFill>
              <a:srgbClr val="FEC17D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/>
            <p:cNvSpPr/>
            <p:nvPr/>
          </p:nvSpPr>
          <p:spPr>
            <a:xfrm>
              <a:off x="9937628" y="919279"/>
              <a:ext cx="505195" cy="819000"/>
            </a:xfrm>
            <a:custGeom>
              <a:avLst/>
              <a:gdLst>
                <a:gd name="connsiteX0" fmla="*/ 388264 w 505195"/>
                <a:gd name="connsiteY0" fmla="*/ 766436 h 819000"/>
                <a:gd name="connsiteX1" fmla="*/ 388097 w 505195"/>
                <a:gd name="connsiteY1" fmla="*/ 631089 h 819000"/>
                <a:gd name="connsiteX2" fmla="*/ 436018 w 505195"/>
                <a:gd name="connsiteY2" fmla="*/ 490022 h 819000"/>
                <a:gd name="connsiteX3" fmla="*/ 505196 w 505195"/>
                <a:gd name="connsiteY3" fmla="*/ 290381 h 819000"/>
                <a:gd name="connsiteX4" fmla="*/ 248996 w 505195"/>
                <a:gd name="connsiteY4" fmla="*/ 29 h 819000"/>
                <a:gd name="connsiteX5" fmla="*/ 9 w 505195"/>
                <a:gd name="connsiteY5" fmla="*/ 292938 h 819000"/>
                <a:gd name="connsiteX6" fmla="*/ 68462 w 505195"/>
                <a:gd name="connsiteY6" fmla="*/ 489143 h 819000"/>
                <a:gd name="connsiteX7" fmla="*/ 117173 w 505195"/>
                <a:gd name="connsiteY7" fmla="*/ 632574 h 819000"/>
                <a:gd name="connsiteX8" fmla="*/ 117340 w 505195"/>
                <a:gd name="connsiteY8" fmla="*/ 766596 h 819000"/>
                <a:gd name="connsiteX9" fmla="*/ 163008 w 505195"/>
                <a:gd name="connsiteY9" fmla="*/ 819000 h 819000"/>
                <a:gd name="connsiteX10" fmla="*/ 342610 w 505195"/>
                <a:gd name="connsiteY10" fmla="*/ 818984 h 819000"/>
                <a:gd name="connsiteX11" fmla="*/ 388264 w 505195"/>
                <a:gd name="connsiteY11" fmla="*/ 766420 h 81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5195" h="819000">
                  <a:moveTo>
                    <a:pt x="388264" y="766436"/>
                  </a:moveTo>
                  <a:lnTo>
                    <a:pt x="388097" y="631089"/>
                  </a:lnTo>
                  <a:cubicBezTo>
                    <a:pt x="388029" y="578798"/>
                    <a:pt x="404738" y="527977"/>
                    <a:pt x="436018" y="490022"/>
                  </a:cubicBezTo>
                  <a:cubicBezTo>
                    <a:pt x="478892" y="437985"/>
                    <a:pt x="505196" y="367714"/>
                    <a:pt x="505196" y="290381"/>
                  </a:cubicBezTo>
                  <a:cubicBezTo>
                    <a:pt x="505196" y="128633"/>
                    <a:pt x="390157" y="-2225"/>
                    <a:pt x="248996" y="29"/>
                  </a:cubicBezTo>
                  <a:cubicBezTo>
                    <a:pt x="110696" y="2234"/>
                    <a:pt x="-1186" y="133952"/>
                    <a:pt x="9" y="292938"/>
                  </a:cubicBezTo>
                  <a:cubicBezTo>
                    <a:pt x="579" y="368835"/>
                    <a:pt x="26477" y="437777"/>
                    <a:pt x="68462" y="489143"/>
                  </a:cubicBezTo>
                  <a:cubicBezTo>
                    <a:pt x="100115" y="527866"/>
                    <a:pt x="117105" y="579453"/>
                    <a:pt x="117173" y="632574"/>
                  </a:cubicBezTo>
                  <a:lnTo>
                    <a:pt x="117340" y="766596"/>
                  </a:lnTo>
                  <a:cubicBezTo>
                    <a:pt x="117383" y="795553"/>
                    <a:pt x="137804" y="819017"/>
                    <a:pt x="163008" y="819000"/>
                  </a:cubicBezTo>
                  <a:lnTo>
                    <a:pt x="342610" y="818984"/>
                  </a:lnTo>
                  <a:cubicBezTo>
                    <a:pt x="367843" y="818984"/>
                    <a:pt x="388292" y="795443"/>
                    <a:pt x="388264" y="766420"/>
                  </a:cubicBezTo>
                  <a:close/>
                </a:path>
              </a:pathLst>
            </a:custGeom>
            <a:solidFill>
              <a:srgbClr val="FEFEFF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/>
            <p:cNvSpPr/>
            <p:nvPr/>
          </p:nvSpPr>
          <p:spPr>
            <a:xfrm>
              <a:off x="10140688" y="1248462"/>
              <a:ext cx="99151" cy="489834"/>
            </a:xfrm>
            <a:custGeom>
              <a:avLst/>
              <a:gdLst>
                <a:gd name="connsiteX0" fmla="*/ 99152 w 99151"/>
                <a:gd name="connsiteY0" fmla="*/ 489802 h 489834"/>
                <a:gd name="connsiteX1" fmla="*/ 224 w 99151"/>
                <a:gd name="connsiteY1" fmla="*/ 489834 h 489834"/>
                <a:gd name="connsiteX2" fmla="*/ 57 w 99151"/>
                <a:gd name="connsiteY2" fmla="*/ 115005 h 489834"/>
                <a:gd name="connsiteX3" fmla="*/ 28 w 99151"/>
                <a:gd name="connsiteY3" fmla="*/ 67633 h 489834"/>
                <a:gd name="connsiteX4" fmla="*/ 0 w 99151"/>
                <a:gd name="connsiteY4" fmla="*/ 33 h 489834"/>
                <a:gd name="connsiteX5" fmla="*/ 98942 w 99151"/>
                <a:gd name="connsiteY5" fmla="*/ 0 h 489834"/>
                <a:gd name="connsiteX6" fmla="*/ 98970 w 99151"/>
                <a:gd name="connsiteY6" fmla="*/ 67604 h 489834"/>
                <a:gd name="connsiteX7" fmla="*/ 98999 w 99151"/>
                <a:gd name="connsiteY7" fmla="*/ 114973 h 4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151" h="489834">
                  <a:moveTo>
                    <a:pt x="99152" y="489802"/>
                  </a:moveTo>
                  <a:lnTo>
                    <a:pt x="224" y="489834"/>
                  </a:lnTo>
                  <a:lnTo>
                    <a:pt x="57" y="115005"/>
                  </a:lnTo>
                  <a:lnTo>
                    <a:pt x="28" y="67633"/>
                  </a:lnTo>
                  <a:lnTo>
                    <a:pt x="0" y="33"/>
                  </a:lnTo>
                  <a:lnTo>
                    <a:pt x="98942" y="0"/>
                  </a:lnTo>
                  <a:lnTo>
                    <a:pt x="98970" y="67604"/>
                  </a:lnTo>
                  <a:lnTo>
                    <a:pt x="98999" y="114973"/>
                  </a:lnTo>
                  <a:close/>
                </a:path>
              </a:pathLst>
            </a:custGeom>
            <a:solidFill>
              <a:srgbClr val="FEE834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/>
            <p:cNvSpPr/>
            <p:nvPr/>
          </p:nvSpPr>
          <p:spPr>
            <a:xfrm>
              <a:off x="10140607" y="1738247"/>
              <a:ext cx="99233" cy="137584"/>
            </a:xfrm>
            <a:custGeom>
              <a:avLst/>
              <a:gdLst>
                <a:gd name="connsiteX0" fmla="*/ 0 w 99233"/>
                <a:gd name="connsiteY0" fmla="*/ 110386 h 137584"/>
                <a:gd name="connsiteX1" fmla="*/ 306 w 99233"/>
                <a:gd name="connsiteY1" fmla="*/ 33 h 137584"/>
                <a:gd name="connsiteX2" fmla="*/ 99234 w 99233"/>
                <a:gd name="connsiteY2" fmla="*/ 0 h 137584"/>
                <a:gd name="connsiteX3" fmla="*/ 98928 w 99233"/>
                <a:gd name="connsiteY3" fmla="*/ 110354 h 137584"/>
                <a:gd name="connsiteX4" fmla="*/ 79827 w 99233"/>
                <a:gd name="connsiteY4" fmla="*/ 137569 h 137584"/>
                <a:gd name="connsiteX5" fmla="*/ 19101 w 99233"/>
                <a:gd name="connsiteY5" fmla="*/ 137585 h 137584"/>
                <a:gd name="connsiteX6" fmla="*/ 0 w 99233"/>
                <a:gd name="connsiteY6" fmla="*/ 110386 h 137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233" h="137584">
                  <a:moveTo>
                    <a:pt x="0" y="110386"/>
                  </a:moveTo>
                  <a:lnTo>
                    <a:pt x="306" y="33"/>
                  </a:lnTo>
                  <a:lnTo>
                    <a:pt x="99234" y="0"/>
                  </a:lnTo>
                  <a:lnTo>
                    <a:pt x="98928" y="110354"/>
                  </a:lnTo>
                  <a:cubicBezTo>
                    <a:pt x="98928" y="125377"/>
                    <a:pt x="90375" y="137569"/>
                    <a:pt x="79827" y="137569"/>
                  </a:cubicBezTo>
                  <a:lnTo>
                    <a:pt x="19101" y="137585"/>
                  </a:lnTo>
                  <a:cubicBezTo>
                    <a:pt x="8549" y="137585"/>
                    <a:pt x="0" y="125405"/>
                    <a:pt x="0" y="110386"/>
                  </a:cubicBezTo>
                  <a:close/>
                </a:path>
              </a:pathLst>
            </a:custGeom>
            <a:solidFill>
              <a:srgbClr val="5D638C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/>
            <p:cNvSpPr/>
            <p:nvPr/>
          </p:nvSpPr>
          <p:spPr>
            <a:xfrm>
              <a:off x="10140703" y="1316082"/>
              <a:ext cx="98970" cy="47397"/>
            </a:xfrm>
            <a:custGeom>
              <a:avLst/>
              <a:gdLst>
                <a:gd name="connsiteX0" fmla="*/ 98970 w 98970"/>
                <a:gd name="connsiteY0" fmla="*/ 47369 h 47397"/>
                <a:gd name="connsiteX1" fmla="*/ 98913 w 98970"/>
                <a:gd name="connsiteY1" fmla="*/ 47369 h 47397"/>
                <a:gd name="connsiteX2" fmla="*/ 28 w 98970"/>
                <a:gd name="connsiteY2" fmla="*/ 47397 h 47397"/>
                <a:gd name="connsiteX3" fmla="*/ 0 w 98970"/>
                <a:gd name="connsiteY3" fmla="*/ 29 h 47397"/>
                <a:gd name="connsiteX4" fmla="*/ 98885 w 98970"/>
                <a:gd name="connsiteY4" fmla="*/ 0 h 47397"/>
                <a:gd name="connsiteX5" fmla="*/ 98942 w 98970"/>
                <a:gd name="connsiteY5" fmla="*/ 0 h 4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970" h="47397">
                  <a:moveTo>
                    <a:pt x="98970" y="47369"/>
                  </a:moveTo>
                  <a:lnTo>
                    <a:pt x="98913" y="47369"/>
                  </a:lnTo>
                  <a:lnTo>
                    <a:pt x="28" y="47397"/>
                  </a:lnTo>
                  <a:lnTo>
                    <a:pt x="0" y="29"/>
                  </a:lnTo>
                  <a:lnTo>
                    <a:pt x="98885" y="0"/>
                  </a:lnTo>
                  <a:lnTo>
                    <a:pt x="98942" y="0"/>
                  </a:lnTo>
                  <a:close/>
                </a:path>
              </a:pathLst>
            </a:custGeom>
            <a:solidFill>
              <a:srgbClr val="FE7E01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/>
            <p:cNvSpPr/>
            <p:nvPr/>
          </p:nvSpPr>
          <p:spPr>
            <a:xfrm>
              <a:off x="10140688" y="1088737"/>
              <a:ext cx="98859" cy="159839"/>
            </a:xfrm>
            <a:custGeom>
              <a:avLst/>
              <a:gdLst>
                <a:gd name="connsiteX0" fmla="*/ 0 w 98859"/>
                <a:gd name="connsiteY0" fmla="*/ 159774 h 159839"/>
                <a:gd name="connsiteX1" fmla="*/ 45348 w 98859"/>
                <a:gd name="connsiteY1" fmla="*/ 4179 h 159839"/>
                <a:gd name="connsiteX2" fmla="*/ 53398 w 98859"/>
                <a:gd name="connsiteY2" fmla="*/ 4179 h 159839"/>
                <a:gd name="connsiteX3" fmla="*/ 98860 w 98859"/>
                <a:gd name="connsiteY3" fmla="*/ 159839 h 15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859" h="159839">
                  <a:moveTo>
                    <a:pt x="0" y="159774"/>
                  </a:moveTo>
                  <a:lnTo>
                    <a:pt x="45348" y="4179"/>
                  </a:lnTo>
                  <a:cubicBezTo>
                    <a:pt x="46615" y="-1385"/>
                    <a:pt x="52135" y="-1401"/>
                    <a:pt x="53398" y="4179"/>
                  </a:cubicBezTo>
                  <a:lnTo>
                    <a:pt x="98860" y="159839"/>
                  </a:lnTo>
                  <a:close/>
                </a:path>
              </a:pathLst>
            </a:custGeom>
            <a:solidFill>
              <a:srgbClr val="FEC17D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/>
            <p:cNvSpPr/>
            <p:nvPr/>
          </p:nvSpPr>
          <p:spPr>
            <a:xfrm>
              <a:off x="9803509" y="758662"/>
              <a:ext cx="773426" cy="788940"/>
            </a:xfrm>
            <a:custGeom>
              <a:avLst/>
              <a:gdLst>
                <a:gd name="connsiteX0" fmla="*/ 386588 w 773426"/>
                <a:gd name="connsiteY0" fmla="*/ 76999 h 788940"/>
                <a:gd name="connsiteX1" fmla="*/ 365986 w 773426"/>
                <a:gd name="connsiteY1" fmla="*/ 53314 h 788940"/>
                <a:gd name="connsiteX2" fmla="*/ 365986 w 773426"/>
                <a:gd name="connsiteY2" fmla="*/ 23685 h 788940"/>
                <a:gd name="connsiteX3" fmla="*/ 386588 w 773426"/>
                <a:gd name="connsiteY3" fmla="*/ 0 h 788940"/>
                <a:gd name="connsiteX4" fmla="*/ 407191 w 773426"/>
                <a:gd name="connsiteY4" fmla="*/ 23685 h 788940"/>
                <a:gd name="connsiteX5" fmla="*/ 407191 w 773426"/>
                <a:gd name="connsiteY5" fmla="*/ 53314 h 788940"/>
                <a:gd name="connsiteX6" fmla="*/ 386588 w 773426"/>
                <a:gd name="connsiteY6" fmla="*/ 76999 h 788940"/>
                <a:gd name="connsiteX7" fmla="*/ 752824 w 773426"/>
                <a:gd name="connsiteY7" fmla="*/ 481777 h 788940"/>
                <a:gd name="connsiteX8" fmla="*/ 727858 w 773426"/>
                <a:gd name="connsiteY8" fmla="*/ 481777 h 788940"/>
                <a:gd name="connsiteX9" fmla="*/ 707255 w 773426"/>
                <a:gd name="connsiteY9" fmla="*/ 458093 h 788940"/>
                <a:gd name="connsiteX10" fmla="*/ 727858 w 773426"/>
                <a:gd name="connsiteY10" fmla="*/ 434408 h 788940"/>
                <a:gd name="connsiteX11" fmla="*/ 752824 w 773426"/>
                <a:gd name="connsiteY11" fmla="*/ 434408 h 788940"/>
                <a:gd name="connsiteX12" fmla="*/ 773426 w 773426"/>
                <a:gd name="connsiteY12" fmla="*/ 458093 h 788940"/>
                <a:gd name="connsiteX13" fmla="*/ 752824 w 773426"/>
                <a:gd name="connsiteY13" fmla="*/ 481777 h 788940"/>
                <a:gd name="connsiteX14" fmla="*/ 45586 w 773426"/>
                <a:gd name="connsiteY14" fmla="*/ 481777 h 788940"/>
                <a:gd name="connsiteX15" fmla="*/ 20602 w 773426"/>
                <a:gd name="connsiteY15" fmla="*/ 481777 h 788940"/>
                <a:gd name="connsiteX16" fmla="*/ 0 w 773426"/>
                <a:gd name="connsiteY16" fmla="*/ 458093 h 788940"/>
                <a:gd name="connsiteX17" fmla="*/ 20602 w 773426"/>
                <a:gd name="connsiteY17" fmla="*/ 434408 h 788940"/>
                <a:gd name="connsiteX18" fmla="*/ 45586 w 773426"/>
                <a:gd name="connsiteY18" fmla="*/ 434408 h 788940"/>
                <a:gd name="connsiteX19" fmla="*/ 66174 w 773426"/>
                <a:gd name="connsiteY19" fmla="*/ 458093 h 788940"/>
                <a:gd name="connsiteX20" fmla="*/ 45586 w 773426"/>
                <a:gd name="connsiteY20" fmla="*/ 481777 h 788940"/>
                <a:gd name="connsiteX21" fmla="*/ 627930 w 773426"/>
                <a:gd name="connsiteY21" fmla="*/ 195550 h 788940"/>
                <a:gd name="connsiteX22" fmla="*/ 608965 w 773426"/>
                <a:gd name="connsiteY22" fmla="*/ 181103 h 788940"/>
                <a:gd name="connsiteX23" fmla="*/ 613136 w 773426"/>
                <a:gd name="connsiteY23" fmla="*/ 155388 h 788940"/>
                <a:gd name="connsiteX24" fmla="*/ 630792 w 773426"/>
                <a:gd name="connsiteY24" fmla="*/ 134436 h 788940"/>
                <a:gd name="connsiteX25" fmla="*/ 630806 w 773426"/>
                <a:gd name="connsiteY25" fmla="*/ 134436 h 788940"/>
                <a:gd name="connsiteX26" fmla="*/ 659793 w 773426"/>
                <a:gd name="connsiteY26" fmla="*/ 134069 h 788940"/>
                <a:gd name="connsiteX27" fmla="*/ 660391 w 773426"/>
                <a:gd name="connsiteY27" fmla="*/ 167390 h 788940"/>
                <a:gd name="connsiteX28" fmla="*/ 642735 w 773426"/>
                <a:gd name="connsiteY28" fmla="*/ 188342 h 788940"/>
                <a:gd name="connsiteX29" fmla="*/ 627930 w 773426"/>
                <a:gd name="connsiteY29" fmla="*/ 195550 h 788940"/>
                <a:gd name="connsiteX30" fmla="*/ 127829 w 773426"/>
                <a:gd name="connsiteY30" fmla="*/ 788941 h 788940"/>
                <a:gd name="connsiteX31" fmla="*/ 108867 w 773426"/>
                <a:gd name="connsiteY31" fmla="*/ 774494 h 788940"/>
                <a:gd name="connsiteX32" fmla="*/ 113038 w 773426"/>
                <a:gd name="connsiteY32" fmla="*/ 748781 h 788940"/>
                <a:gd name="connsiteX33" fmla="*/ 130694 w 773426"/>
                <a:gd name="connsiteY33" fmla="*/ 727830 h 788940"/>
                <a:gd name="connsiteX34" fmla="*/ 130708 w 773426"/>
                <a:gd name="connsiteY34" fmla="*/ 727830 h 788940"/>
                <a:gd name="connsiteX35" fmla="*/ 159568 w 773426"/>
                <a:gd name="connsiteY35" fmla="*/ 727621 h 788940"/>
                <a:gd name="connsiteX36" fmla="*/ 160290 w 773426"/>
                <a:gd name="connsiteY36" fmla="*/ 760785 h 788940"/>
                <a:gd name="connsiteX37" fmla="*/ 142634 w 773426"/>
                <a:gd name="connsiteY37" fmla="*/ 781736 h 788940"/>
                <a:gd name="connsiteX38" fmla="*/ 127829 w 773426"/>
                <a:gd name="connsiteY38" fmla="*/ 788941 h 788940"/>
                <a:gd name="connsiteX39" fmla="*/ 645597 w 773426"/>
                <a:gd name="connsiteY39" fmla="*/ 788941 h 788940"/>
                <a:gd name="connsiteX40" fmla="*/ 630806 w 773426"/>
                <a:gd name="connsiteY40" fmla="*/ 781752 h 788940"/>
                <a:gd name="connsiteX41" fmla="*/ 613150 w 773426"/>
                <a:gd name="connsiteY41" fmla="*/ 760797 h 788940"/>
                <a:gd name="connsiteX42" fmla="*/ 613136 w 773426"/>
                <a:gd name="connsiteY42" fmla="*/ 760797 h 788940"/>
                <a:gd name="connsiteX43" fmla="*/ 613748 w 773426"/>
                <a:gd name="connsiteY43" fmla="*/ 727478 h 788940"/>
                <a:gd name="connsiteX44" fmla="*/ 642735 w 773426"/>
                <a:gd name="connsiteY44" fmla="*/ 727830 h 788940"/>
                <a:gd name="connsiteX45" fmla="*/ 660391 w 773426"/>
                <a:gd name="connsiteY45" fmla="*/ 748781 h 788940"/>
                <a:gd name="connsiteX46" fmla="*/ 664562 w 773426"/>
                <a:gd name="connsiteY46" fmla="*/ 774494 h 788940"/>
                <a:gd name="connsiteX47" fmla="*/ 645597 w 773426"/>
                <a:gd name="connsiteY47" fmla="*/ 788941 h 788940"/>
                <a:gd name="connsiteX48" fmla="*/ 145499 w 773426"/>
                <a:gd name="connsiteY48" fmla="*/ 195550 h 788940"/>
                <a:gd name="connsiteX49" fmla="*/ 130708 w 773426"/>
                <a:gd name="connsiteY49" fmla="*/ 188358 h 788940"/>
                <a:gd name="connsiteX50" fmla="*/ 113053 w 773426"/>
                <a:gd name="connsiteY50" fmla="*/ 167406 h 788940"/>
                <a:gd name="connsiteX51" fmla="*/ 113038 w 773426"/>
                <a:gd name="connsiteY51" fmla="*/ 167390 h 788940"/>
                <a:gd name="connsiteX52" fmla="*/ 113650 w 773426"/>
                <a:gd name="connsiteY52" fmla="*/ 134085 h 788940"/>
                <a:gd name="connsiteX53" fmla="*/ 142634 w 773426"/>
                <a:gd name="connsiteY53" fmla="*/ 134436 h 788940"/>
                <a:gd name="connsiteX54" fmla="*/ 160290 w 773426"/>
                <a:gd name="connsiteY54" fmla="*/ 155388 h 788940"/>
                <a:gd name="connsiteX55" fmla="*/ 160290 w 773426"/>
                <a:gd name="connsiteY55" fmla="*/ 155404 h 788940"/>
                <a:gd name="connsiteX56" fmla="*/ 164461 w 773426"/>
                <a:gd name="connsiteY56" fmla="*/ 181103 h 788940"/>
                <a:gd name="connsiteX57" fmla="*/ 145499 w 773426"/>
                <a:gd name="connsiteY57" fmla="*/ 195550 h 788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773426" h="788940">
                  <a:moveTo>
                    <a:pt x="386588" y="76999"/>
                  </a:moveTo>
                  <a:cubicBezTo>
                    <a:pt x="375218" y="76999"/>
                    <a:pt x="365986" y="66387"/>
                    <a:pt x="365986" y="53314"/>
                  </a:cubicBezTo>
                  <a:lnTo>
                    <a:pt x="365986" y="23685"/>
                  </a:lnTo>
                  <a:cubicBezTo>
                    <a:pt x="365986" y="10612"/>
                    <a:pt x="375203" y="0"/>
                    <a:pt x="386588" y="0"/>
                  </a:cubicBezTo>
                  <a:cubicBezTo>
                    <a:pt x="397959" y="0"/>
                    <a:pt x="407191" y="10596"/>
                    <a:pt x="407191" y="23685"/>
                  </a:cubicBezTo>
                  <a:lnTo>
                    <a:pt x="407191" y="53314"/>
                  </a:lnTo>
                  <a:cubicBezTo>
                    <a:pt x="407191" y="66387"/>
                    <a:pt x="397973" y="76999"/>
                    <a:pt x="386588" y="76999"/>
                  </a:cubicBezTo>
                  <a:close/>
                  <a:moveTo>
                    <a:pt x="752824" y="481777"/>
                  </a:moveTo>
                  <a:lnTo>
                    <a:pt x="727858" y="481777"/>
                  </a:lnTo>
                  <a:cubicBezTo>
                    <a:pt x="716469" y="481777"/>
                    <a:pt x="707255" y="471168"/>
                    <a:pt x="707255" y="458093"/>
                  </a:cubicBezTo>
                  <a:cubicBezTo>
                    <a:pt x="707255" y="445005"/>
                    <a:pt x="716469" y="434408"/>
                    <a:pt x="727858" y="434408"/>
                  </a:cubicBezTo>
                  <a:lnTo>
                    <a:pt x="752824" y="434408"/>
                  </a:lnTo>
                  <a:cubicBezTo>
                    <a:pt x="764212" y="434408"/>
                    <a:pt x="773426" y="445005"/>
                    <a:pt x="773426" y="458093"/>
                  </a:cubicBezTo>
                  <a:cubicBezTo>
                    <a:pt x="773426" y="471168"/>
                    <a:pt x="764212" y="481777"/>
                    <a:pt x="752824" y="481777"/>
                  </a:cubicBezTo>
                  <a:close/>
                  <a:moveTo>
                    <a:pt x="45586" y="481777"/>
                  </a:moveTo>
                  <a:lnTo>
                    <a:pt x="20602" y="481777"/>
                  </a:lnTo>
                  <a:cubicBezTo>
                    <a:pt x="9231" y="481777"/>
                    <a:pt x="0" y="471168"/>
                    <a:pt x="0" y="458093"/>
                  </a:cubicBezTo>
                  <a:cubicBezTo>
                    <a:pt x="0" y="445005"/>
                    <a:pt x="9231" y="434408"/>
                    <a:pt x="20602" y="434408"/>
                  </a:cubicBezTo>
                  <a:lnTo>
                    <a:pt x="45586" y="434408"/>
                  </a:lnTo>
                  <a:cubicBezTo>
                    <a:pt x="56957" y="434408"/>
                    <a:pt x="66174" y="445005"/>
                    <a:pt x="66174" y="458093"/>
                  </a:cubicBezTo>
                  <a:cubicBezTo>
                    <a:pt x="66174" y="471168"/>
                    <a:pt x="56957" y="481777"/>
                    <a:pt x="45586" y="481777"/>
                  </a:cubicBezTo>
                  <a:close/>
                  <a:moveTo>
                    <a:pt x="627930" y="195550"/>
                  </a:moveTo>
                  <a:cubicBezTo>
                    <a:pt x="619656" y="195550"/>
                    <a:pt x="612192" y="189860"/>
                    <a:pt x="608965" y="181103"/>
                  </a:cubicBezTo>
                  <a:cubicBezTo>
                    <a:pt x="605740" y="172344"/>
                    <a:pt x="607381" y="162228"/>
                    <a:pt x="613136" y="155388"/>
                  </a:cubicBezTo>
                  <a:lnTo>
                    <a:pt x="630792" y="134436"/>
                  </a:lnTo>
                  <a:lnTo>
                    <a:pt x="630806" y="134436"/>
                  </a:lnTo>
                  <a:cubicBezTo>
                    <a:pt x="638746" y="125199"/>
                    <a:pt x="651672" y="125039"/>
                    <a:pt x="659793" y="134069"/>
                  </a:cubicBezTo>
                  <a:cubicBezTo>
                    <a:pt x="667911" y="143114"/>
                    <a:pt x="668174" y="157977"/>
                    <a:pt x="660391" y="167390"/>
                  </a:cubicBezTo>
                  <a:lnTo>
                    <a:pt x="642735" y="188342"/>
                  </a:lnTo>
                  <a:cubicBezTo>
                    <a:pt x="638856" y="192961"/>
                    <a:pt x="633518" y="195566"/>
                    <a:pt x="627930" y="195550"/>
                  </a:cubicBezTo>
                  <a:close/>
                  <a:moveTo>
                    <a:pt x="127829" y="788941"/>
                  </a:moveTo>
                  <a:cubicBezTo>
                    <a:pt x="119558" y="788941"/>
                    <a:pt x="112092" y="783254"/>
                    <a:pt x="108867" y="774494"/>
                  </a:cubicBezTo>
                  <a:cubicBezTo>
                    <a:pt x="105643" y="765739"/>
                    <a:pt x="107284" y="755621"/>
                    <a:pt x="113038" y="748781"/>
                  </a:cubicBezTo>
                  <a:lnTo>
                    <a:pt x="130694" y="727830"/>
                  </a:lnTo>
                  <a:lnTo>
                    <a:pt x="130708" y="727830"/>
                  </a:lnTo>
                  <a:cubicBezTo>
                    <a:pt x="138659" y="718735"/>
                    <a:pt x="151503" y="718641"/>
                    <a:pt x="159568" y="727621"/>
                  </a:cubicBezTo>
                  <a:cubicBezTo>
                    <a:pt x="167632" y="736601"/>
                    <a:pt x="167953" y="751354"/>
                    <a:pt x="160290" y="760785"/>
                  </a:cubicBezTo>
                  <a:lnTo>
                    <a:pt x="142634" y="781736"/>
                  </a:lnTo>
                  <a:cubicBezTo>
                    <a:pt x="138755" y="786355"/>
                    <a:pt x="133417" y="788957"/>
                    <a:pt x="127829" y="788941"/>
                  </a:cubicBezTo>
                  <a:close/>
                  <a:moveTo>
                    <a:pt x="645597" y="788941"/>
                  </a:moveTo>
                  <a:cubicBezTo>
                    <a:pt x="640023" y="788957"/>
                    <a:pt x="634685" y="786355"/>
                    <a:pt x="630806" y="781752"/>
                  </a:cubicBezTo>
                  <a:lnTo>
                    <a:pt x="613150" y="760797"/>
                  </a:lnTo>
                  <a:lnTo>
                    <a:pt x="613136" y="760797"/>
                  </a:lnTo>
                  <a:cubicBezTo>
                    <a:pt x="605366" y="751371"/>
                    <a:pt x="605630" y="736507"/>
                    <a:pt x="613748" y="727478"/>
                  </a:cubicBezTo>
                  <a:cubicBezTo>
                    <a:pt x="621855" y="718432"/>
                    <a:pt x="634795" y="718591"/>
                    <a:pt x="642735" y="727830"/>
                  </a:cubicBezTo>
                  <a:lnTo>
                    <a:pt x="660391" y="748781"/>
                  </a:lnTo>
                  <a:cubicBezTo>
                    <a:pt x="666146" y="755621"/>
                    <a:pt x="667787" y="765739"/>
                    <a:pt x="664562" y="774494"/>
                  </a:cubicBezTo>
                  <a:cubicBezTo>
                    <a:pt x="661334" y="783254"/>
                    <a:pt x="653871" y="788941"/>
                    <a:pt x="645597" y="788941"/>
                  </a:cubicBezTo>
                  <a:close/>
                  <a:moveTo>
                    <a:pt x="145499" y="195550"/>
                  </a:moveTo>
                  <a:cubicBezTo>
                    <a:pt x="139923" y="195566"/>
                    <a:pt x="134573" y="192961"/>
                    <a:pt x="130708" y="188358"/>
                  </a:cubicBezTo>
                  <a:lnTo>
                    <a:pt x="113053" y="167406"/>
                  </a:lnTo>
                  <a:lnTo>
                    <a:pt x="113038" y="167390"/>
                  </a:lnTo>
                  <a:cubicBezTo>
                    <a:pt x="105266" y="157977"/>
                    <a:pt x="105529" y="143114"/>
                    <a:pt x="113650" y="134085"/>
                  </a:cubicBezTo>
                  <a:cubicBezTo>
                    <a:pt x="121754" y="125039"/>
                    <a:pt x="134698" y="125199"/>
                    <a:pt x="142634" y="134436"/>
                  </a:cubicBezTo>
                  <a:lnTo>
                    <a:pt x="160290" y="155388"/>
                  </a:lnTo>
                  <a:lnTo>
                    <a:pt x="160290" y="155404"/>
                  </a:lnTo>
                  <a:cubicBezTo>
                    <a:pt x="166045" y="162228"/>
                    <a:pt x="167686" y="172344"/>
                    <a:pt x="164461" y="181103"/>
                  </a:cubicBezTo>
                  <a:cubicBezTo>
                    <a:pt x="161237" y="189860"/>
                    <a:pt x="153770" y="195550"/>
                    <a:pt x="145499" y="195550"/>
                  </a:cubicBezTo>
                  <a:close/>
                </a:path>
              </a:pathLst>
            </a:custGeom>
            <a:solidFill>
              <a:srgbClr val="FEFEFF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/>
            <p:cNvSpPr/>
            <p:nvPr/>
          </p:nvSpPr>
          <p:spPr>
            <a:xfrm>
              <a:off x="9997192" y="1964449"/>
              <a:ext cx="257869" cy="180031"/>
            </a:xfrm>
            <a:custGeom>
              <a:avLst/>
              <a:gdLst>
                <a:gd name="connsiteX0" fmla="*/ 1335 w 257869"/>
                <a:gd name="connsiteY0" fmla="*/ 0 h 180031"/>
                <a:gd name="connsiteX1" fmla="*/ 257869 w 257869"/>
                <a:gd name="connsiteY1" fmla="*/ 0 h 180031"/>
                <a:gd name="connsiteX2" fmla="*/ 0 w 257869"/>
                <a:gd name="connsiteY2" fmla="*/ 180032 h 18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7869" h="180031">
                  <a:moveTo>
                    <a:pt x="1335" y="0"/>
                  </a:moveTo>
                  <a:lnTo>
                    <a:pt x="257869" y="0"/>
                  </a:lnTo>
                  <a:lnTo>
                    <a:pt x="0" y="180032"/>
                  </a:lnTo>
                  <a:close/>
                </a:path>
              </a:pathLst>
            </a:custGeom>
            <a:solidFill>
              <a:srgbClr val="FEAB54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" name="Rectangle 18"/>
          <p:cNvSpPr/>
          <p:nvPr/>
        </p:nvSpPr>
        <p:spPr>
          <a:xfrm>
            <a:off x="402956" y="2092271"/>
            <a:ext cx="11360258" cy="6199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24093" y="2343122"/>
            <a:ext cx="1140889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খাবার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ঘরে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খেলো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26529" y="5292941"/>
            <a:ext cx="185979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লোভ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88558" y="5300567"/>
            <a:ext cx="182252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মানুষকে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ঠকানো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215448" y="5242658"/>
            <a:ext cx="2005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মিথ্যা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কথা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575877" y="3145465"/>
            <a:ext cx="208101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খিঁচুড়ি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48987" y="3541792"/>
            <a:ext cx="1116974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২।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ঘোড়া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কলাগাছ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দুখুকে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গেলো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উপহার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দিলো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11564" y="4162600"/>
            <a:ext cx="203504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লোভী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হওয়ার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জন্য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082415" y="4137025"/>
            <a:ext cx="1841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অস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হওয়ার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জন্য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254115" y="4146550"/>
            <a:ext cx="2404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অহংকারি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হওয়ার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155417" y="4173967"/>
            <a:ext cx="2627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পরোপকারী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হওয়ার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জন্য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59329" y="4741153"/>
            <a:ext cx="116152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 ৩।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ভালো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228454" y="5319053"/>
            <a:ext cx="1876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লোভ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79912" y="3005757"/>
            <a:ext cx="294467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পায়েস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823150" y="3031822"/>
            <a:ext cx="235574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পান্তা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ভাত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287381" y="3026539"/>
            <a:ext cx="2820691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পোলাও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576240" y="2776210"/>
            <a:ext cx="458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5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∙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138773" y="3893874"/>
            <a:ext cx="458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5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∙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21881" y="5093575"/>
            <a:ext cx="458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5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∙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923888" y="2596974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215519" y="2690020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228774" y="2576839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149257" y="3780120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576271" y="3688299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923705" y="3718979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537252" y="4817292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943489" y="4916610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864354" y="4816369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56098" y="1340988"/>
            <a:ext cx="4535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সঠিক উত্তরটিতে (∙) চিহ্ন দাও। 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444881" y="1373793"/>
            <a:ext cx="636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উত্তররের অপশনগুলোতে কিক্ল কর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 tmFilter="0,0; .5, 1; 1, 1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 tmFilter="0,0; .5, 1; 1, 1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0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0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 tmFilter="0,0; .5, 1; 1, 1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00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000" tmFilter="0,0; .5, 1; 1, 1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20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20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20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be 2"/>
          <p:cNvSpPr/>
          <p:nvPr/>
        </p:nvSpPr>
        <p:spPr>
          <a:xfrm>
            <a:off x="897255" y="2336800"/>
            <a:ext cx="10398125" cy="2949575"/>
          </a:xfrm>
          <a:prstGeom prst="cube">
            <a:avLst>
              <a:gd name="adj" fmla="val 12012"/>
            </a:avLst>
          </a:prstGeom>
          <a:gradFill>
            <a:gsLst>
              <a:gs pos="0">
                <a:srgbClr val="1CBAAD"/>
              </a:gs>
              <a:gs pos="50000">
                <a:schemeClr val="bg1">
                  <a:tint val="98000"/>
                  <a:satMod val="130000"/>
                  <a:shade val="90000"/>
                  <a:lumMod val="103000"/>
                </a:schemeClr>
              </a:gs>
              <a:gs pos="100000">
                <a:schemeClr val="bg1">
                  <a:shade val="63000"/>
                  <a:satMod val="120000"/>
                </a:schemeClr>
              </a:gs>
            </a:gsLst>
            <a:lin ang="5400000" scaled="0"/>
          </a:gradFill>
          <a:ln>
            <a:solidFill>
              <a:schemeClr val="tx1"/>
            </a:solidFill>
          </a:ln>
          <a:scene3d>
            <a:camera prst="obliqueTopLeft"/>
            <a:lightRig rig="threePt" dir="t"/>
          </a:scene3d>
          <a:sp3d prstMaterial="metal"/>
        </p:spPr>
        <p:style>
          <a:lnRef idx="0">
            <a:srgbClr val="FFFFFF"/>
          </a:lnRef>
          <a:fillRef idx="2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দুখু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৫টি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খাতায়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লিখে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396948" y="3429000"/>
            <a:ext cx="10972800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9600" b="1" dirty="0">
                <a:solidFill>
                  <a:srgbClr val="F9A825"/>
                </a:solidFill>
                <a:latin typeface="ChandrabatiSushreeMJ" pitchFamily="2" charset="0"/>
                <a:ea typeface="Calibri" pitchFamily="34" charset="-122"/>
                <a:cs typeface="ChandrabatiSushreeMJ" pitchFamily="2" charset="0"/>
              </a:rPr>
              <a:t>ধন্যবাদ সকলকে</a:t>
            </a:r>
            <a:endParaRPr lang="en-US" sz="9600" dirty="0">
              <a:latin typeface="ChandrabatiSushreeMJ" pitchFamily="2" charset="0"/>
              <a:cs typeface="ChandrabatiSushreeMJ" pitchFamily="2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0" y="6263640"/>
            <a:ext cx="12192000" cy="518160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0" y="6339840"/>
            <a:ext cx="12192000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মোঃ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সাইফুল্লাহ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 সহকারী শিক্ষক | ১৪২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নং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মধ্য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জ্ঞানপাড়া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সরকারি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প্রাথমিক বিদ্যালয়,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পাথরঘাটা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বরগুনা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।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8903" y="1571955"/>
            <a:ext cx="1129491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এ </a:t>
            </a:r>
            <a:r>
              <a:rPr lang="en-US" sz="28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পাঠ</a:t>
            </a:r>
            <a:r>
              <a:rPr lang="en-US" sz="28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শেষে</a:t>
            </a:r>
            <a:r>
              <a:rPr lang="en-US" sz="28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শিক্ষার্থীরা</a:t>
            </a:r>
            <a:r>
              <a:rPr lang="en-US" sz="28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…</a:t>
            </a:r>
          </a:p>
          <a:p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১.২.২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উচ্চারিত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পঠিত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বাক্য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কথা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মনোযোগ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সহকারে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শুনবে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;</a:t>
            </a:r>
          </a:p>
          <a:p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১.১.১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যুক্তবর্ণ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সহযোগে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তৈরি শব্দ স্পষ্টস্বরে ও শুদ্ধভাবে বলতে পারবে;</a:t>
            </a:r>
          </a:p>
          <a:p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১.৪.১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পাঠ্যপুস্তকের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পাঠ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স্পষ্টস্বরে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প্রমিত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উচ্চারণে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সাবলীলভাবে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পড়তে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পারবে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;</a:t>
            </a:r>
          </a:p>
          <a:p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১.৪.১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পাঠ্যপুস্তকের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পাঠ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স্পষ্টস্বরে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প্রমিত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উচ্চারণে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সাবলীলভাবে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পড়তে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পারবে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;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78BDB5-1194-A111-9755-B363FEF128B1}"/>
              </a:ext>
            </a:extLst>
          </p:cNvPr>
          <p:cNvSpPr/>
          <p:nvPr/>
        </p:nvSpPr>
        <p:spPr>
          <a:xfrm>
            <a:off x="0" y="0"/>
            <a:ext cx="12191999" cy="12287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44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4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543791"/>
            <a:ext cx="12192000" cy="9144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70036" y="4459778"/>
            <a:ext cx="7217986" cy="3395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পাচ্ছে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7" name="Rectangle 6"/>
          <p:cNvSpPr/>
          <p:nvPr/>
        </p:nvSpPr>
        <p:spPr>
          <a:xfrm>
            <a:off x="986011" y="4521201"/>
            <a:ext cx="9512758" cy="3395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ঘর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মতো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একজন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মানুষ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দুটো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মেয়ে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45773" y="4469939"/>
            <a:ext cx="5669835" cy="3395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লোকটি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করছে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47040" y="1506220"/>
            <a:ext cx="2800985" cy="208978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100445" y="1501140"/>
            <a:ext cx="2768600" cy="211074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3450634" y="4539211"/>
            <a:ext cx="4803075" cy="3395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লোকটি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কাটছে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93620" y="4525357"/>
            <a:ext cx="9227126" cy="3395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লোকটির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পেশা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40327" y="4229101"/>
            <a:ext cx="11087100" cy="9024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হ্যাঁ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লোকটির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পেশা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তাঁতি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তাঁর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দু’মেয়ে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বড়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মেয়ের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সুখু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ছোট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মেয়ের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375025" y="1506220"/>
            <a:ext cx="2636520" cy="211582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8957945" y="1535430"/>
            <a:ext cx="2646045" cy="20859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11" grpId="0"/>
      <p:bldP spid="11" grpId="1"/>
      <p:bldP spid="26" grpId="0"/>
      <p:bldP spid="26" grpId="1"/>
      <p:bldP spid="27" grpId="0"/>
      <p:bldP spid="27" grpId="1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Multidocument 1"/>
          <p:cNvSpPr/>
          <p:nvPr/>
        </p:nvSpPr>
        <p:spPr>
          <a:xfrm>
            <a:off x="3446319" y="549945"/>
            <a:ext cx="5105400" cy="1993326"/>
          </a:xfrm>
          <a:prstGeom prst="flowChartMultidocument">
            <a:avLst/>
          </a:prstGeom>
          <a:solidFill>
            <a:srgbClr val="1CBAAD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</a:t>
            </a:r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আমরা </a:t>
            </a:r>
            <a:r>
              <a:rPr lang="en-US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পড়ব</a:t>
            </a:r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F341573-3F43-E520-FC8D-48A0280EB06B}"/>
              </a:ext>
            </a:extLst>
          </p:cNvPr>
          <p:cNvGrpSpPr/>
          <p:nvPr/>
        </p:nvGrpSpPr>
        <p:grpSpPr>
          <a:xfrm>
            <a:off x="2006512" y="2928367"/>
            <a:ext cx="7985014" cy="3379688"/>
            <a:chOff x="566705" y="2928367"/>
            <a:chExt cx="7985014" cy="3379688"/>
          </a:xfrm>
        </p:grpSpPr>
        <p:sp>
          <p:nvSpPr>
            <p:cNvPr id="3" name="Arrow: Left-Right 2"/>
            <p:cNvSpPr/>
            <p:nvPr/>
          </p:nvSpPr>
          <p:spPr>
            <a:xfrm>
              <a:off x="566705" y="2928367"/>
              <a:ext cx="7985014" cy="3379688"/>
            </a:xfrm>
            <a:prstGeom prst="leftRightArrow">
              <a:avLst/>
            </a:prstGeom>
            <a:solidFill>
              <a:srgbClr val="1CBAAD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1407836" y="3864842"/>
              <a:ext cx="6302751" cy="1446550"/>
            </a:xfrm>
            <a:prstGeom prst="rect">
              <a:avLst/>
            </a:prstGeom>
            <a:noFill/>
            <a:ln w="76200">
              <a:noFill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4800" b="1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‘</a:t>
              </a:r>
              <a:r>
                <a:rPr lang="en-US" sz="4800" b="1" dirty="0" err="1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সুখু</a:t>
              </a:r>
              <a:r>
                <a:rPr lang="en-US" sz="4800" b="1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800" b="1" dirty="0" err="1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আর</a:t>
              </a:r>
              <a:r>
                <a:rPr lang="en-US" sz="4800" b="1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800" b="1" dirty="0" err="1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দুখুর</a:t>
              </a:r>
              <a:r>
                <a:rPr lang="en-US" sz="4800" b="1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800" b="1" dirty="0" err="1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গল্প</a:t>
              </a:r>
              <a:r>
                <a:rPr lang="en-US" sz="4800" b="1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’</a:t>
              </a:r>
            </a:p>
            <a:p>
              <a:pPr algn="ctr"/>
              <a:r>
                <a:rPr lang="en-US" sz="4000" dirty="0" err="1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লেখকঃ</a:t>
              </a:r>
              <a:r>
                <a:rPr lang="en-US" sz="400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দক্ষিণারঞ্জন</a:t>
              </a:r>
              <a:r>
                <a:rPr lang="en-US" sz="400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মিত্র</a:t>
              </a:r>
              <a:r>
                <a:rPr lang="en-US" sz="400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মজুমদার</a:t>
              </a:r>
              <a:endParaRPr lang="en-US" sz="40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427672" y="1343891"/>
            <a:ext cx="6057900" cy="9455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গত</a:t>
            </a:r>
            <a:r>
              <a:rPr lang="en-US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ক্লাশে</a:t>
            </a:r>
            <a:r>
              <a:rPr lang="en-US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জেনেছি</a:t>
            </a:r>
          </a:p>
        </p:txBody>
      </p:sp>
      <p:sp>
        <p:nvSpPr>
          <p:cNvPr id="14" name="Rectangle: Folded Corner 13"/>
          <p:cNvSpPr/>
          <p:nvPr/>
        </p:nvSpPr>
        <p:spPr>
          <a:xfrm>
            <a:off x="0" y="0"/>
            <a:ext cx="12192000" cy="6858000"/>
          </a:xfrm>
          <a:prstGeom prst="foldedCorner">
            <a:avLst/>
          </a:prstGeom>
          <a:gradFill flip="none" rotWithShape="1">
            <a:gsLst>
              <a:gs pos="0">
                <a:schemeClr val="accent4">
                  <a:lumMod val="89000"/>
                </a:schemeClr>
              </a:gs>
              <a:gs pos="23000">
                <a:schemeClr val="accent4">
                  <a:lumMod val="89000"/>
                </a:schemeClr>
              </a:gs>
              <a:gs pos="69000">
                <a:schemeClr val="accent4">
                  <a:lumMod val="75000"/>
                </a:schemeClr>
              </a:gs>
              <a:gs pos="97000">
                <a:schemeClr val="accent4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3200" dirty="0" err="1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  <a:sym typeface="+mn-ea"/>
            </a:endParaRPr>
          </a:p>
          <a:p>
            <a:pPr algn="l"/>
            <a:endParaRPr lang="en-US" sz="3200" dirty="0" err="1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  <a:sym typeface="+mn-ea"/>
            </a:endParaRPr>
          </a:p>
          <a:p>
            <a:pPr algn="l"/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  <a:sym typeface="+mn-ea"/>
            </a:endParaRPr>
          </a:p>
          <a:p>
            <a:pPr algn="l"/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  <a:sym typeface="+mn-ea"/>
            </a:endParaRPr>
          </a:p>
          <a:p>
            <a:pPr algn="l"/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  <a:sym typeface="+mn-ea"/>
            </a:endParaRPr>
          </a:p>
          <a:p>
            <a:pPr algn="l"/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  <a:sym typeface="+mn-ea"/>
            </a:endParaRPr>
          </a:p>
          <a:p>
            <a:pPr algn="l"/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  <a:sym typeface="+mn-ea"/>
            </a:endParaRPr>
          </a:p>
          <a:p>
            <a:pPr algn="ctr"/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গত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ক্লাসে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আমরা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যা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জেনেছি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  <a:sym typeface="+mn-ea"/>
            </a:endParaRPr>
          </a:p>
          <a:p>
            <a:pPr algn="l"/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নিচের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প্রশ্ন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উত্তর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গুলো বলি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endParaRPr lang="en-US" sz="3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বাড়িতে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সুখু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ও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দুখু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কে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কী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কাজ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করে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?</a:t>
            </a:r>
            <a:endParaRPr lang="en-US" sz="3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দুখু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কাঁদছে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কেন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বাতাসের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সাথে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যেতে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যেতে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দুখুর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কাদের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সাথে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দেখা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হলো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দুখু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কার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কী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উপকার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করল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চরকা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কাটা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বুড়ি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দেখতে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কেমন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?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সে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কেমন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বাড়িতে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থাকে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বুড়ি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দুখুকে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কী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বলল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?</a:t>
            </a:r>
            <a:endParaRPr lang="en-US" sz="3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  <a:sym typeface="+mn-ea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45522" y="4046625"/>
            <a:ext cx="1111307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'ও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ঘরে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গামছা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কাপড়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ওগুলো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ওই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পুকুরে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ডুব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তারপর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ঘরে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খাবার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খাও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এরপর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।'</a:t>
            </a:r>
          </a:p>
          <a:p>
            <a:pPr>
              <a:buNone/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ঘরে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গিয়ে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দামি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দামি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গামছা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কাপড়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লোভ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গামছা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কাপড়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তারপর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পুকুরে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ডুব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>
              <a:buNone/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অদ্ভুত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!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ডুব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দিতেই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সোনার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গয়নায়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ভরে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2" name="Rectangle 1"/>
          <p:cNvSpPr/>
          <p:nvPr/>
        </p:nvSpPr>
        <p:spPr>
          <a:xfrm>
            <a:off x="411942" y="543791"/>
            <a:ext cx="4246880" cy="9144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982148" y="1568302"/>
            <a:ext cx="2912470" cy="23802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8962096" y="1525224"/>
            <a:ext cx="2738068" cy="242659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219813" y="1580893"/>
            <a:ext cx="2744569" cy="2357262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21454" y="1592464"/>
            <a:ext cx="2668555" cy="2350061"/>
            <a:chOff x="521454" y="1592464"/>
            <a:chExt cx="2668555" cy="235006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 cstate="screen">
              <a:clrChange>
                <a:clrFrom>
                  <a:srgbClr val="185DB8"/>
                </a:clrFrom>
                <a:clrTo>
                  <a:srgbClr val="185DB8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651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21454" y="1592464"/>
              <a:ext cx="2668555" cy="2350061"/>
            </a:xfrm>
            <a:prstGeom prst="rect">
              <a:avLst/>
            </a:prstGeom>
          </p:spPr>
        </p:pic>
        <p:sp>
          <p:nvSpPr>
            <p:cNvPr id="3" name="Freeform: Shape 2"/>
            <p:cNvSpPr/>
            <p:nvPr/>
          </p:nvSpPr>
          <p:spPr>
            <a:xfrm rot="1355937">
              <a:off x="1714500" y="2358737"/>
              <a:ext cx="280554" cy="581890"/>
            </a:xfrm>
            <a:custGeom>
              <a:avLst/>
              <a:gdLst>
                <a:gd name="csX0" fmla="*/ 758537 w 811508"/>
                <a:gd name="csY0" fmla="*/ 0 h 1028700"/>
                <a:gd name="csX1" fmla="*/ 519546 w 811508"/>
                <a:gd name="csY1" fmla="*/ 31173 h 1028700"/>
                <a:gd name="csX2" fmla="*/ 488373 w 811508"/>
                <a:gd name="csY2" fmla="*/ 41564 h 1028700"/>
                <a:gd name="csX3" fmla="*/ 415637 w 811508"/>
                <a:gd name="csY3" fmla="*/ 72736 h 1028700"/>
                <a:gd name="csX4" fmla="*/ 374073 w 811508"/>
                <a:gd name="csY4" fmla="*/ 114300 h 1028700"/>
                <a:gd name="csX5" fmla="*/ 363682 w 811508"/>
                <a:gd name="csY5" fmla="*/ 145473 h 1028700"/>
                <a:gd name="csX6" fmla="*/ 332509 w 811508"/>
                <a:gd name="csY6" fmla="*/ 176645 h 1028700"/>
                <a:gd name="csX7" fmla="*/ 311727 w 811508"/>
                <a:gd name="csY7" fmla="*/ 207818 h 1028700"/>
                <a:gd name="csX8" fmla="*/ 280555 w 811508"/>
                <a:gd name="csY8" fmla="*/ 322118 h 1028700"/>
                <a:gd name="csX9" fmla="*/ 259773 w 811508"/>
                <a:gd name="csY9" fmla="*/ 384464 h 1028700"/>
                <a:gd name="csX10" fmla="*/ 228600 w 811508"/>
                <a:gd name="csY10" fmla="*/ 457200 h 1028700"/>
                <a:gd name="csX11" fmla="*/ 218209 w 811508"/>
                <a:gd name="csY11" fmla="*/ 498764 h 1028700"/>
                <a:gd name="csX12" fmla="*/ 176646 w 811508"/>
                <a:gd name="csY12" fmla="*/ 561109 h 1028700"/>
                <a:gd name="csX13" fmla="*/ 155864 w 811508"/>
                <a:gd name="csY13" fmla="*/ 592282 h 1028700"/>
                <a:gd name="csX14" fmla="*/ 124691 w 811508"/>
                <a:gd name="csY14" fmla="*/ 633845 h 1028700"/>
                <a:gd name="csX15" fmla="*/ 103909 w 811508"/>
                <a:gd name="csY15" fmla="*/ 675409 h 1028700"/>
                <a:gd name="csX16" fmla="*/ 62346 w 811508"/>
                <a:gd name="csY16" fmla="*/ 727364 h 1028700"/>
                <a:gd name="csX17" fmla="*/ 0 w 811508"/>
                <a:gd name="csY17" fmla="*/ 800100 h 1028700"/>
                <a:gd name="csX18" fmla="*/ 93518 w 811508"/>
                <a:gd name="csY18" fmla="*/ 820882 h 1028700"/>
                <a:gd name="csX19" fmla="*/ 166255 w 811508"/>
                <a:gd name="csY19" fmla="*/ 883227 h 1028700"/>
                <a:gd name="csX20" fmla="*/ 197427 w 811508"/>
                <a:gd name="csY20" fmla="*/ 935182 h 1028700"/>
                <a:gd name="csX21" fmla="*/ 238991 w 811508"/>
                <a:gd name="csY21" fmla="*/ 955964 h 1028700"/>
                <a:gd name="csX22" fmla="*/ 259773 w 811508"/>
                <a:gd name="csY22" fmla="*/ 987136 h 1028700"/>
                <a:gd name="csX23" fmla="*/ 322118 w 811508"/>
                <a:gd name="csY23" fmla="*/ 1028700 h 1028700"/>
                <a:gd name="csX24" fmla="*/ 342900 w 811508"/>
                <a:gd name="csY24" fmla="*/ 976745 h 1028700"/>
                <a:gd name="csX25" fmla="*/ 353291 w 811508"/>
                <a:gd name="csY25" fmla="*/ 789709 h 1028700"/>
                <a:gd name="csX26" fmla="*/ 374073 w 811508"/>
                <a:gd name="csY26" fmla="*/ 727364 h 1028700"/>
                <a:gd name="csX27" fmla="*/ 405246 w 811508"/>
                <a:gd name="csY27" fmla="*/ 706582 h 1028700"/>
                <a:gd name="csX28" fmla="*/ 426027 w 811508"/>
                <a:gd name="csY28" fmla="*/ 675409 h 1028700"/>
                <a:gd name="csX29" fmla="*/ 498764 w 811508"/>
                <a:gd name="csY29" fmla="*/ 623455 h 1028700"/>
                <a:gd name="csX30" fmla="*/ 550718 w 811508"/>
                <a:gd name="csY30" fmla="*/ 571500 h 1028700"/>
                <a:gd name="csX31" fmla="*/ 581891 w 811508"/>
                <a:gd name="csY31" fmla="*/ 519545 h 1028700"/>
                <a:gd name="csX32" fmla="*/ 613064 w 811508"/>
                <a:gd name="csY32" fmla="*/ 488373 h 1028700"/>
                <a:gd name="csX33" fmla="*/ 644237 w 811508"/>
                <a:gd name="csY33" fmla="*/ 436418 h 1028700"/>
                <a:gd name="csX34" fmla="*/ 665018 w 811508"/>
                <a:gd name="csY34" fmla="*/ 384464 h 1028700"/>
                <a:gd name="csX35" fmla="*/ 696191 w 811508"/>
                <a:gd name="csY35" fmla="*/ 363682 h 1028700"/>
                <a:gd name="csX36" fmla="*/ 716973 w 811508"/>
                <a:gd name="csY36" fmla="*/ 259773 h 1028700"/>
                <a:gd name="csX37" fmla="*/ 737755 w 811508"/>
                <a:gd name="csY37" fmla="*/ 218209 h 1028700"/>
                <a:gd name="csX38" fmla="*/ 748146 w 811508"/>
                <a:gd name="csY38" fmla="*/ 176645 h 1028700"/>
                <a:gd name="csX39" fmla="*/ 789709 w 811508"/>
                <a:gd name="csY39" fmla="*/ 124691 h 1028700"/>
                <a:gd name="csX40" fmla="*/ 810491 w 811508"/>
                <a:gd name="csY40" fmla="*/ 93518 h 1028700"/>
                <a:gd name="csX41" fmla="*/ 779318 w 811508"/>
                <a:gd name="csY41" fmla="*/ 103909 h 1028700"/>
                <a:gd name="csX42" fmla="*/ 716973 w 811508"/>
                <a:gd name="csY42" fmla="*/ 176645 h 1028700"/>
                <a:gd name="csX43" fmla="*/ 675409 w 811508"/>
                <a:gd name="csY43" fmla="*/ 238991 h 1028700"/>
                <a:gd name="csX44" fmla="*/ 613064 w 811508"/>
                <a:gd name="csY44" fmla="*/ 311727 h 1028700"/>
                <a:gd name="csX45" fmla="*/ 592282 w 811508"/>
                <a:gd name="csY45" fmla="*/ 342900 h 1028700"/>
                <a:gd name="csX46" fmla="*/ 550718 w 811508"/>
                <a:gd name="csY46" fmla="*/ 415636 h 1028700"/>
                <a:gd name="csX47" fmla="*/ 540327 w 811508"/>
                <a:gd name="csY47" fmla="*/ 446809 h 1028700"/>
                <a:gd name="csX48" fmla="*/ 436418 w 811508"/>
                <a:gd name="csY48" fmla="*/ 540327 h 1028700"/>
                <a:gd name="csX49" fmla="*/ 405246 w 811508"/>
                <a:gd name="csY49" fmla="*/ 561109 h 1028700"/>
                <a:gd name="csX50" fmla="*/ 363682 w 811508"/>
                <a:gd name="csY50" fmla="*/ 613064 h 1028700"/>
                <a:gd name="csX51" fmla="*/ 322118 w 811508"/>
                <a:gd name="csY51" fmla="*/ 685800 h 1028700"/>
                <a:gd name="csX52" fmla="*/ 301337 w 811508"/>
                <a:gd name="csY52" fmla="*/ 748145 h 1028700"/>
                <a:gd name="csX53" fmla="*/ 249382 w 811508"/>
                <a:gd name="csY53" fmla="*/ 852055 h 1028700"/>
                <a:gd name="csX54" fmla="*/ 238991 w 811508"/>
                <a:gd name="csY54" fmla="*/ 924791 h 1028700"/>
                <a:gd name="csX55" fmla="*/ 228600 w 811508"/>
                <a:gd name="csY55" fmla="*/ 987136 h 1028700"/>
                <a:gd name="csX56" fmla="*/ 176646 w 811508"/>
                <a:gd name="csY56" fmla="*/ 997527 h 1028700"/>
                <a:gd name="csX57" fmla="*/ 145473 w 811508"/>
                <a:gd name="csY57" fmla="*/ 976745 h 1028700"/>
                <a:gd name="csX58" fmla="*/ 187037 w 811508"/>
                <a:gd name="csY58" fmla="*/ 768927 h 1028700"/>
                <a:gd name="csX59" fmla="*/ 218209 w 811508"/>
                <a:gd name="csY59" fmla="*/ 571500 h 1028700"/>
                <a:gd name="csX60" fmla="*/ 270164 w 811508"/>
                <a:gd name="csY60" fmla="*/ 519545 h 1028700"/>
                <a:gd name="csX61" fmla="*/ 311727 w 811508"/>
                <a:gd name="csY61" fmla="*/ 415636 h 1028700"/>
                <a:gd name="csX62" fmla="*/ 342900 w 811508"/>
                <a:gd name="csY62" fmla="*/ 384464 h 1028700"/>
                <a:gd name="csX63" fmla="*/ 353291 w 811508"/>
                <a:gd name="csY63" fmla="*/ 342900 h 1028700"/>
                <a:gd name="csX64" fmla="*/ 405246 w 811508"/>
                <a:gd name="csY64" fmla="*/ 259773 h 1028700"/>
                <a:gd name="csX65" fmla="*/ 436418 w 811508"/>
                <a:gd name="csY65" fmla="*/ 228600 h 1028700"/>
                <a:gd name="csX66" fmla="*/ 498764 w 811508"/>
                <a:gd name="csY66" fmla="*/ 155864 h 1028700"/>
                <a:gd name="csX67" fmla="*/ 540327 w 811508"/>
                <a:gd name="csY67" fmla="*/ 93518 h 1028700"/>
                <a:gd name="csX68" fmla="*/ 581891 w 811508"/>
                <a:gd name="csY68" fmla="*/ 72736 h 1028700"/>
                <a:gd name="csX69" fmla="*/ 633846 w 811508"/>
                <a:gd name="csY69" fmla="*/ 41564 h 1028700"/>
                <a:gd name="csX70" fmla="*/ 675409 w 811508"/>
                <a:gd name="csY70" fmla="*/ 31173 h 1028700"/>
                <a:gd name="csX71" fmla="*/ 706582 w 811508"/>
                <a:gd name="csY71" fmla="*/ 20782 h 1028700"/>
                <a:gd name="csX72" fmla="*/ 727364 w 811508"/>
                <a:gd name="csY72" fmla="*/ 62345 h 1028700"/>
                <a:gd name="csX73" fmla="*/ 685800 w 811508"/>
                <a:gd name="csY73" fmla="*/ 135082 h 1028700"/>
                <a:gd name="csX74" fmla="*/ 654627 w 811508"/>
                <a:gd name="csY74" fmla="*/ 155864 h 1028700"/>
                <a:gd name="csX75" fmla="*/ 561109 w 811508"/>
                <a:gd name="csY75" fmla="*/ 249382 h 1028700"/>
                <a:gd name="csX76" fmla="*/ 529937 w 811508"/>
                <a:gd name="csY76" fmla="*/ 280555 h 1028700"/>
                <a:gd name="csX77" fmla="*/ 467591 w 811508"/>
                <a:gd name="csY77" fmla="*/ 394855 h 1028700"/>
                <a:gd name="csX78" fmla="*/ 436418 w 811508"/>
                <a:gd name="csY78" fmla="*/ 457200 h 1028700"/>
                <a:gd name="csX79" fmla="*/ 363682 w 811508"/>
                <a:gd name="csY79" fmla="*/ 519545 h 1028700"/>
                <a:gd name="csX80" fmla="*/ 311727 w 811508"/>
                <a:gd name="csY80" fmla="*/ 613064 h 1028700"/>
                <a:gd name="csX81" fmla="*/ 259773 w 811508"/>
                <a:gd name="csY81" fmla="*/ 706582 h 1028700"/>
                <a:gd name="csX82" fmla="*/ 249382 w 811508"/>
                <a:gd name="csY82" fmla="*/ 758536 h 1028700"/>
                <a:gd name="csX83" fmla="*/ 238991 w 811508"/>
                <a:gd name="csY83" fmla="*/ 800100 h 1028700"/>
                <a:gd name="csX84" fmla="*/ 228600 w 811508"/>
                <a:gd name="csY84" fmla="*/ 872836 h 1028700"/>
                <a:gd name="csX85" fmla="*/ 218209 w 811508"/>
                <a:gd name="csY85" fmla="*/ 904009 h 1028700"/>
                <a:gd name="csX86" fmla="*/ 155864 w 811508"/>
                <a:gd name="csY86" fmla="*/ 924791 h 1028700"/>
                <a:gd name="csX87" fmla="*/ 103909 w 811508"/>
                <a:gd name="csY87" fmla="*/ 883227 h 1028700"/>
                <a:gd name="csX88" fmla="*/ 83127 w 811508"/>
                <a:gd name="csY88" fmla="*/ 820882 h 1028700"/>
                <a:gd name="csX89" fmla="*/ 93518 w 811508"/>
                <a:gd name="csY89" fmla="*/ 716973 h 1028700"/>
                <a:gd name="csX90" fmla="*/ 124691 w 811508"/>
                <a:gd name="csY90" fmla="*/ 737755 h 1028700"/>
                <a:gd name="csX91" fmla="*/ 155864 w 811508"/>
                <a:gd name="csY91" fmla="*/ 768927 h 1028700"/>
                <a:gd name="csX92" fmla="*/ 238991 w 811508"/>
                <a:gd name="csY92" fmla="*/ 800100 h 1028700"/>
                <a:gd name="csX93" fmla="*/ 270164 w 811508"/>
                <a:gd name="csY93" fmla="*/ 831273 h 1028700"/>
                <a:gd name="csX94" fmla="*/ 332509 w 811508"/>
                <a:gd name="csY94" fmla="*/ 872836 h 1028700"/>
                <a:gd name="csX95" fmla="*/ 322118 w 811508"/>
                <a:gd name="csY95" fmla="*/ 789709 h 1028700"/>
                <a:gd name="csX96" fmla="*/ 311727 w 811508"/>
                <a:gd name="csY96" fmla="*/ 758536 h 1028700"/>
                <a:gd name="csX97" fmla="*/ 259773 w 811508"/>
                <a:gd name="csY97" fmla="*/ 748145 h 1028700"/>
                <a:gd name="csX98" fmla="*/ 207818 w 811508"/>
                <a:gd name="csY98" fmla="*/ 675409 h 1028700"/>
                <a:gd name="csX99" fmla="*/ 176646 w 811508"/>
                <a:gd name="csY99" fmla="*/ 665018 h 1028700"/>
                <a:gd name="csX100" fmla="*/ 238991 w 811508"/>
                <a:gd name="csY100" fmla="*/ 571500 h 1028700"/>
                <a:gd name="csX101" fmla="*/ 270164 w 811508"/>
                <a:gd name="csY101" fmla="*/ 602673 h 1028700"/>
                <a:gd name="csX102" fmla="*/ 363682 w 811508"/>
                <a:gd name="csY102" fmla="*/ 644236 h 1028700"/>
                <a:gd name="csX103" fmla="*/ 426027 w 811508"/>
                <a:gd name="csY103" fmla="*/ 665018 h 1028700"/>
                <a:gd name="csX104" fmla="*/ 457200 w 811508"/>
                <a:gd name="csY104" fmla="*/ 644236 h 1028700"/>
                <a:gd name="csX105" fmla="*/ 488373 w 811508"/>
                <a:gd name="csY105" fmla="*/ 633845 h 1028700"/>
                <a:gd name="csX106" fmla="*/ 467591 w 811508"/>
                <a:gd name="csY106" fmla="*/ 602673 h 1028700"/>
                <a:gd name="csX107" fmla="*/ 384464 w 811508"/>
                <a:gd name="csY107" fmla="*/ 529936 h 1028700"/>
                <a:gd name="csX108" fmla="*/ 332509 w 811508"/>
                <a:gd name="csY108" fmla="*/ 519545 h 1028700"/>
                <a:gd name="csX109" fmla="*/ 301337 w 811508"/>
                <a:gd name="csY109" fmla="*/ 498764 h 1028700"/>
                <a:gd name="csX110" fmla="*/ 259773 w 811508"/>
                <a:gd name="csY110" fmla="*/ 477982 h 1028700"/>
                <a:gd name="csX111" fmla="*/ 238991 w 811508"/>
                <a:gd name="csY111" fmla="*/ 446809 h 1028700"/>
                <a:gd name="csX112" fmla="*/ 280555 w 811508"/>
                <a:gd name="csY112" fmla="*/ 322118 h 1028700"/>
                <a:gd name="csX113" fmla="*/ 322118 w 811508"/>
                <a:gd name="csY113" fmla="*/ 342900 h 1028700"/>
                <a:gd name="csX114" fmla="*/ 374073 w 811508"/>
                <a:gd name="csY114" fmla="*/ 384464 h 1028700"/>
                <a:gd name="csX115" fmla="*/ 467591 w 811508"/>
                <a:gd name="csY115" fmla="*/ 436418 h 1028700"/>
                <a:gd name="csX116" fmla="*/ 540327 w 811508"/>
                <a:gd name="csY116" fmla="*/ 457200 h 1028700"/>
                <a:gd name="csX117" fmla="*/ 581891 w 811508"/>
                <a:gd name="csY117" fmla="*/ 467591 h 1028700"/>
                <a:gd name="csX118" fmla="*/ 623455 w 811508"/>
                <a:gd name="csY118" fmla="*/ 488373 h 1028700"/>
                <a:gd name="csX119" fmla="*/ 654627 w 811508"/>
                <a:gd name="csY119" fmla="*/ 446809 h 1028700"/>
                <a:gd name="csX120" fmla="*/ 613064 w 811508"/>
                <a:gd name="csY120" fmla="*/ 332509 h 1028700"/>
                <a:gd name="csX121" fmla="*/ 540327 w 811508"/>
                <a:gd name="csY121" fmla="*/ 322118 h 1028700"/>
                <a:gd name="csX122" fmla="*/ 498764 w 811508"/>
                <a:gd name="csY122" fmla="*/ 280555 h 1028700"/>
                <a:gd name="csX123" fmla="*/ 446809 w 811508"/>
                <a:gd name="csY123" fmla="*/ 259773 h 1028700"/>
                <a:gd name="csX124" fmla="*/ 384464 w 811508"/>
                <a:gd name="csY124" fmla="*/ 176645 h 1028700"/>
                <a:gd name="csX125" fmla="*/ 488373 w 811508"/>
                <a:gd name="csY125" fmla="*/ 114300 h 1028700"/>
                <a:gd name="csX126" fmla="*/ 561109 w 811508"/>
                <a:gd name="csY126" fmla="*/ 176645 h 1028700"/>
                <a:gd name="csX127" fmla="*/ 675409 w 811508"/>
                <a:gd name="csY127" fmla="*/ 228600 h 1028700"/>
                <a:gd name="csX128" fmla="*/ 706582 w 811508"/>
                <a:gd name="csY128" fmla="*/ 249382 h 1028700"/>
                <a:gd name="csX129" fmla="*/ 737755 w 811508"/>
                <a:gd name="csY129" fmla="*/ 238991 h 1028700"/>
                <a:gd name="csX130" fmla="*/ 737755 w 811508"/>
                <a:gd name="csY130" fmla="*/ 114300 h 1028700"/>
                <a:gd name="csX131" fmla="*/ 706582 w 811508"/>
                <a:gd name="csY131" fmla="*/ 103909 h 1028700"/>
                <a:gd name="csX132" fmla="*/ 623455 w 811508"/>
                <a:gd name="csY132" fmla="*/ 83127 h 1028700"/>
                <a:gd name="csX133" fmla="*/ 602673 w 811508"/>
                <a:gd name="csY133" fmla="*/ 51955 h 1028700"/>
                <a:gd name="csX134" fmla="*/ 696191 w 811508"/>
                <a:gd name="csY134" fmla="*/ 51955 h 1028700"/>
                <a:gd name="csX135" fmla="*/ 737755 w 811508"/>
                <a:gd name="csY135" fmla="*/ 72736 h 1028700"/>
                <a:gd name="csX136" fmla="*/ 748146 w 811508"/>
                <a:gd name="csY136" fmla="*/ 103909 h 1028700"/>
                <a:gd name="csX137" fmla="*/ 789709 w 811508"/>
                <a:gd name="csY137" fmla="*/ 93518 h 1028700"/>
                <a:gd name="csX138" fmla="*/ 716973 w 811508"/>
                <a:gd name="csY138" fmla="*/ 103909 h 1028700"/>
                <a:gd name="csX139" fmla="*/ 633846 w 811508"/>
                <a:gd name="csY139" fmla="*/ 145473 h 1028700"/>
                <a:gd name="csX140" fmla="*/ 561109 w 811508"/>
                <a:gd name="csY140" fmla="*/ 207818 h 10287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</a:cxnLst>
              <a:rect l="l" t="t" r="r" b="b"/>
              <a:pathLst>
                <a:path w="811508" h="1028700">
                  <a:moveTo>
                    <a:pt x="758537" y="0"/>
                  </a:moveTo>
                  <a:cubicBezTo>
                    <a:pt x="703659" y="4989"/>
                    <a:pt x="570305" y="14253"/>
                    <a:pt x="519546" y="31173"/>
                  </a:cubicBezTo>
                  <a:cubicBezTo>
                    <a:pt x="509155" y="34637"/>
                    <a:pt x="498441" y="37249"/>
                    <a:pt x="488373" y="41564"/>
                  </a:cubicBezTo>
                  <a:cubicBezTo>
                    <a:pt x="398488" y="80085"/>
                    <a:pt x="488744" y="48366"/>
                    <a:pt x="415637" y="72736"/>
                  </a:cubicBezTo>
                  <a:cubicBezTo>
                    <a:pt x="401782" y="86591"/>
                    <a:pt x="385461" y="98356"/>
                    <a:pt x="374073" y="114300"/>
                  </a:cubicBezTo>
                  <a:cubicBezTo>
                    <a:pt x="367707" y="123213"/>
                    <a:pt x="369758" y="136360"/>
                    <a:pt x="363682" y="145473"/>
                  </a:cubicBezTo>
                  <a:cubicBezTo>
                    <a:pt x="355531" y="157700"/>
                    <a:pt x="341917" y="165356"/>
                    <a:pt x="332509" y="176645"/>
                  </a:cubicBezTo>
                  <a:cubicBezTo>
                    <a:pt x="324514" y="186239"/>
                    <a:pt x="318654" y="197427"/>
                    <a:pt x="311727" y="207818"/>
                  </a:cubicBezTo>
                  <a:cubicBezTo>
                    <a:pt x="299883" y="255199"/>
                    <a:pt x="297031" y="268573"/>
                    <a:pt x="280555" y="322118"/>
                  </a:cubicBezTo>
                  <a:cubicBezTo>
                    <a:pt x="274113" y="343055"/>
                    <a:pt x="268402" y="364329"/>
                    <a:pt x="259773" y="384464"/>
                  </a:cubicBezTo>
                  <a:cubicBezTo>
                    <a:pt x="249382" y="408709"/>
                    <a:pt x="237615" y="432410"/>
                    <a:pt x="228600" y="457200"/>
                  </a:cubicBezTo>
                  <a:cubicBezTo>
                    <a:pt x="223720" y="470621"/>
                    <a:pt x="224596" y="485991"/>
                    <a:pt x="218209" y="498764"/>
                  </a:cubicBezTo>
                  <a:cubicBezTo>
                    <a:pt x="207039" y="521104"/>
                    <a:pt x="190500" y="540327"/>
                    <a:pt x="176646" y="561109"/>
                  </a:cubicBezTo>
                  <a:cubicBezTo>
                    <a:pt x="169719" y="571500"/>
                    <a:pt x="163357" y="582291"/>
                    <a:pt x="155864" y="592282"/>
                  </a:cubicBezTo>
                  <a:cubicBezTo>
                    <a:pt x="145473" y="606136"/>
                    <a:pt x="133870" y="619159"/>
                    <a:pt x="124691" y="633845"/>
                  </a:cubicBezTo>
                  <a:cubicBezTo>
                    <a:pt x="116481" y="646980"/>
                    <a:pt x="112501" y="662520"/>
                    <a:pt x="103909" y="675409"/>
                  </a:cubicBezTo>
                  <a:cubicBezTo>
                    <a:pt x="91607" y="693862"/>
                    <a:pt x="75064" y="709195"/>
                    <a:pt x="62346" y="727364"/>
                  </a:cubicBezTo>
                  <a:cubicBezTo>
                    <a:pt x="13000" y="797858"/>
                    <a:pt x="55241" y="763272"/>
                    <a:pt x="0" y="800100"/>
                  </a:cubicBezTo>
                  <a:cubicBezTo>
                    <a:pt x="31173" y="807027"/>
                    <a:pt x="63224" y="810784"/>
                    <a:pt x="93518" y="820882"/>
                  </a:cubicBezTo>
                  <a:cubicBezTo>
                    <a:pt x="114740" y="827956"/>
                    <a:pt x="157050" y="871391"/>
                    <a:pt x="166255" y="883227"/>
                  </a:cubicBezTo>
                  <a:cubicBezTo>
                    <a:pt x="178654" y="899169"/>
                    <a:pt x="183146" y="920901"/>
                    <a:pt x="197427" y="935182"/>
                  </a:cubicBezTo>
                  <a:cubicBezTo>
                    <a:pt x="208380" y="946135"/>
                    <a:pt x="225136" y="949037"/>
                    <a:pt x="238991" y="955964"/>
                  </a:cubicBezTo>
                  <a:cubicBezTo>
                    <a:pt x="245918" y="966355"/>
                    <a:pt x="250375" y="978913"/>
                    <a:pt x="259773" y="987136"/>
                  </a:cubicBezTo>
                  <a:cubicBezTo>
                    <a:pt x="278570" y="1003583"/>
                    <a:pt x="322118" y="1028700"/>
                    <a:pt x="322118" y="1028700"/>
                  </a:cubicBezTo>
                  <a:cubicBezTo>
                    <a:pt x="329045" y="1011382"/>
                    <a:pt x="340487" y="995241"/>
                    <a:pt x="342900" y="976745"/>
                  </a:cubicBezTo>
                  <a:cubicBezTo>
                    <a:pt x="350976" y="914828"/>
                    <a:pt x="345546" y="851668"/>
                    <a:pt x="353291" y="789709"/>
                  </a:cubicBezTo>
                  <a:cubicBezTo>
                    <a:pt x="356008" y="767972"/>
                    <a:pt x="355846" y="739515"/>
                    <a:pt x="374073" y="727364"/>
                  </a:cubicBezTo>
                  <a:lnTo>
                    <a:pt x="405246" y="706582"/>
                  </a:lnTo>
                  <a:cubicBezTo>
                    <a:pt x="412173" y="696191"/>
                    <a:pt x="417197" y="684240"/>
                    <a:pt x="426027" y="675409"/>
                  </a:cubicBezTo>
                  <a:cubicBezTo>
                    <a:pt x="438919" y="662517"/>
                    <a:pt x="481061" y="635257"/>
                    <a:pt x="498764" y="623455"/>
                  </a:cubicBezTo>
                  <a:cubicBezTo>
                    <a:pt x="588822" y="488368"/>
                    <a:pt x="446808" y="692731"/>
                    <a:pt x="550718" y="571500"/>
                  </a:cubicBezTo>
                  <a:cubicBezTo>
                    <a:pt x="563862" y="556166"/>
                    <a:pt x="569773" y="535702"/>
                    <a:pt x="581891" y="519545"/>
                  </a:cubicBezTo>
                  <a:cubicBezTo>
                    <a:pt x="590708" y="507789"/>
                    <a:pt x="604247" y="500129"/>
                    <a:pt x="613064" y="488373"/>
                  </a:cubicBezTo>
                  <a:cubicBezTo>
                    <a:pt x="625182" y="472216"/>
                    <a:pt x="635205" y="454482"/>
                    <a:pt x="644237" y="436418"/>
                  </a:cubicBezTo>
                  <a:cubicBezTo>
                    <a:pt x="652578" y="419735"/>
                    <a:pt x="654177" y="399642"/>
                    <a:pt x="665018" y="384464"/>
                  </a:cubicBezTo>
                  <a:cubicBezTo>
                    <a:pt x="672277" y="374302"/>
                    <a:pt x="685800" y="370609"/>
                    <a:pt x="696191" y="363682"/>
                  </a:cubicBezTo>
                  <a:cubicBezTo>
                    <a:pt x="703118" y="329046"/>
                    <a:pt x="701176" y="291366"/>
                    <a:pt x="716973" y="259773"/>
                  </a:cubicBezTo>
                  <a:cubicBezTo>
                    <a:pt x="723900" y="245918"/>
                    <a:pt x="732316" y="232713"/>
                    <a:pt x="737755" y="218209"/>
                  </a:cubicBezTo>
                  <a:cubicBezTo>
                    <a:pt x="742769" y="204837"/>
                    <a:pt x="741211" y="189129"/>
                    <a:pt x="748146" y="176645"/>
                  </a:cubicBezTo>
                  <a:cubicBezTo>
                    <a:pt x="758916" y="157258"/>
                    <a:pt x="776402" y="142433"/>
                    <a:pt x="789709" y="124691"/>
                  </a:cubicBezTo>
                  <a:cubicBezTo>
                    <a:pt x="797202" y="114700"/>
                    <a:pt x="816076" y="104688"/>
                    <a:pt x="810491" y="93518"/>
                  </a:cubicBezTo>
                  <a:cubicBezTo>
                    <a:pt x="805593" y="83721"/>
                    <a:pt x="789709" y="100445"/>
                    <a:pt x="779318" y="103909"/>
                  </a:cubicBezTo>
                  <a:cubicBezTo>
                    <a:pt x="743443" y="139785"/>
                    <a:pt x="748074" y="132216"/>
                    <a:pt x="716973" y="176645"/>
                  </a:cubicBezTo>
                  <a:cubicBezTo>
                    <a:pt x="702650" y="197107"/>
                    <a:pt x="693070" y="221329"/>
                    <a:pt x="675409" y="238991"/>
                  </a:cubicBezTo>
                  <a:cubicBezTo>
                    <a:pt x="637649" y="276752"/>
                    <a:pt x="646387" y="265076"/>
                    <a:pt x="613064" y="311727"/>
                  </a:cubicBezTo>
                  <a:cubicBezTo>
                    <a:pt x="605805" y="321889"/>
                    <a:pt x="597867" y="331730"/>
                    <a:pt x="592282" y="342900"/>
                  </a:cubicBezTo>
                  <a:cubicBezTo>
                    <a:pt x="552615" y="422235"/>
                    <a:pt x="626094" y="315138"/>
                    <a:pt x="550718" y="415636"/>
                  </a:cubicBezTo>
                  <a:cubicBezTo>
                    <a:pt x="547254" y="426027"/>
                    <a:pt x="547051" y="438163"/>
                    <a:pt x="540327" y="446809"/>
                  </a:cubicBezTo>
                  <a:cubicBezTo>
                    <a:pt x="509929" y="485893"/>
                    <a:pt x="475454" y="512445"/>
                    <a:pt x="436418" y="540327"/>
                  </a:cubicBezTo>
                  <a:cubicBezTo>
                    <a:pt x="426256" y="547586"/>
                    <a:pt x="414076" y="552278"/>
                    <a:pt x="405246" y="561109"/>
                  </a:cubicBezTo>
                  <a:cubicBezTo>
                    <a:pt x="389564" y="576792"/>
                    <a:pt x="377537" y="595746"/>
                    <a:pt x="363682" y="613064"/>
                  </a:cubicBezTo>
                  <a:cubicBezTo>
                    <a:pt x="331898" y="708413"/>
                    <a:pt x="385029" y="559976"/>
                    <a:pt x="322118" y="685800"/>
                  </a:cubicBezTo>
                  <a:cubicBezTo>
                    <a:pt x="312322" y="705393"/>
                    <a:pt x="310517" y="728255"/>
                    <a:pt x="301337" y="748145"/>
                  </a:cubicBezTo>
                  <a:cubicBezTo>
                    <a:pt x="230838" y="900894"/>
                    <a:pt x="277821" y="766737"/>
                    <a:pt x="249382" y="852055"/>
                  </a:cubicBezTo>
                  <a:cubicBezTo>
                    <a:pt x="245918" y="876300"/>
                    <a:pt x="242715" y="900584"/>
                    <a:pt x="238991" y="924791"/>
                  </a:cubicBezTo>
                  <a:cubicBezTo>
                    <a:pt x="235787" y="945614"/>
                    <a:pt x="242311" y="971140"/>
                    <a:pt x="228600" y="987136"/>
                  </a:cubicBezTo>
                  <a:cubicBezTo>
                    <a:pt x="217106" y="1000545"/>
                    <a:pt x="193964" y="994063"/>
                    <a:pt x="176646" y="997527"/>
                  </a:cubicBezTo>
                  <a:cubicBezTo>
                    <a:pt x="166255" y="990600"/>
                    <a:pt x="146932" y="989148"/>
                    <a:pt x="145473" y="976745"/>
                  </a:cubicBezTo>
                  <a:cubicBezTo>
                    <a:pt x="130084" y="845937"/>
                    <a:pt x="139595" y="847997"/>
                    <a:pt x="187037" y="768927"/>
                  </a:cubicBezTo>
                  <a:cubicBezTo>
                    <a:pt x="190072" y="729462"/>
                    <a:pt x="187528" y="619712"/>
                    <a:pt x="218209" y="571500"/>
                  </a:cubicBezTo>
                  <a:cubicBezTo>
                    <a:pt x="231358" y="550837"/>
                    <a:pt x="255127" y="538878"/>
                    <a:pt x="270164" y="519545"/>
                  </a:cubicBezTo>
                  <a:cubicBezTo>
                    <a:pt x="300646" y="480354"/>
                    <a:pt x="286184" y="461613"/>
                    <a:pt x="311727" y="415636"/>
                  </a:cubicBezTo>
                  <a:cubicBezTo>
                    <a:pt x="318863" y="402790"/>
                    <a:pt x="332509" y="394855"/>
                    <a:pt x="342900" y="384464"/>
                  </a:cubicBezTo>
                  <a:cubicBezTo>
                    <a:pt x="346364" y="370609"/>
                    <a:pt x="347491" y="355950"/>
                    <a:pt x="353291" y="342900"/>
                  </a:cubicBezTo>
                  <a:cubicBezTo>
                    <a:pt x="355224" y="338550"/>
                    <a:pt x="395314" y="271692"/>
                    <a:pt x="405246" y="259773"/>
                  </a:cubicBezTo>
                  <a:cubicBezTo>
                    <a:pt x="414653" y="248484"/>
                    <a:pt x="427601" y="240356"/>
                    <a:pt x="436418" y="228600"/>
                  </a:cubicBezTo>
                  <a:cubicBezTo>
                    <a:pt x="492813" y="153406"/>
                    <a:pt x="439164" y="195596"/>
                    <a:pt x="498764" y="155864"/>
                  </a:cubicBezTo>
                  <a:cubicBezTo>
                    <a:pt x="512618" y="135082"/>
                    <a:pt x="522666" y="111179"/>
                    <a:pt x="540327" y="93518"/>
                  </a:cubicBezTo>
                  <a:cubicBezTo>
                    <a:pt x="551280" y="82565"/>
                    <a:pt x="568350" y="80258"/>
                    <a:pt x="581891" y="72736"/>
                  </a:cubicBezTo>
                  <a:cubicBezTo>
                    <a:pt x="599546" y="62928"/>
                    <a:pt x="615390" y="49766"/>
                    <a:pt x="633846" y="41564"/>
                  </a:cubicBezTo>
                  <a:cubicBezTo>
                    <a:pt x="646896" y="35764"/>
                    <a:pt x="661678" y="35096"/>
                    <a:pt x="675409" y="31173"/>
                  </a:cubicBezTo>
                  <a:cubicBezTo>
                    <a:pt x="685941" y="28164"/>
                    <a:pt x="696191" y="24246"/>
                    <a:pt x="706582" y="20782"/>
                  </a:cubicBezTo>
                  <a:cubicBezTo>
                    <a:pt x="713509" y="34636"/>
                    <a:pt x="727364" y="46855"/>
                    <a:pt x="727364" y="62345"/>
                  </a:cubicBezTo>
                  <a:cubicBezTo>
                    <a:pt x="727364" y="70495"/>
                    <a:pt x="693917" y="126965"/>
                    <a:pt x="685800" y="135082"/>
                  </a:cubicBezTo>
                  <a:cubicBezTo>
                    <a:pt x="676969" y="143913"/>
                    <a:pt x="663833" y="147425"/>
                    <a:pt x="654627" y="155864"/>
                  </a:cubicBezTo>
                  <a:cubicBezTo>
                    <a:pt x="622130" y="185653"/>
                    <a:pt x="592282" y="218209"/>
                    <a:pt x="561109" y="249382"/>
                  </a:cubicBezTo>
                  <a:lnTo>
                    <a:pt x="529937" y="280555"/>
                  </a:lnTo>
                  <a:cubicBezTo>
                    <a:pt x="489864" y="400773"/>
                    <a:pt x="535270" y="288503"/>
                    <a:pt x="467591" y="394855"/>
                  </a:cubicBezTo>
                  <a:cubicBezTo>
                    <a:pt x="455117" y="414457"/>
                    <a:pt x="449306" y="437868"/>
                    <a:pt x="436418" y="457200"/>
                  </a:cubicBezTo>
                  <a:cubicBezTo>
                    <a:pt x="421943" y="478913"/>
                    <a:pt x="382893" y="505137"/>
                    <a:pt x="363682" y="519545"/>
                  </a:cubicBezTo>
                  <a:cubicBezTo>
                    <a:pt x="313850" y="619209"/>
                    <a:pt x="376970" y="495626"/>
                    <a:pt x="311727" y="613064"/>
                  </a:cubicBezTo>
                  <a:cubicBezTo>
                    <a:pt x="237192" y="747227"/>
                    <a:pt x="357227" y="544159"/>
                    <a:pt x="259773" y="706582"/>
                  </a:cubicBezTo>
                  <a:cubicBezTo>
                    <a:pt x="256309" y="723900"/>
                    <a:pt x="253213" y="741296"/>
                    <a:pt x="249382" y="758536"/>
                  </a:cubicBezTo>
                  <a:cubicBezTo>
                    <a:pt x="246284" y="772477"/>
                    <a:pt x="241546" y="786049"/>
                    <a:pt x="238991" y="800100"/>
                  </a:cubicBezTo>
                  <a:cubicBezTo>
                    <a:pt x="234610" y="824196"/>
                    <a:pt x="233403" y="848820"/>
                    <a:pt x="228600" y="872836"/>
                  </a:cubicBezTo>
                  <a:cubicBezTo>
                    <a:pt x="226452" y="883576"/>
                    <a:pt x="227122" y="897643"/>
                    <a:pt x="218209" y="904009"/>
                  </a:cubicBezTo>
                  <a:cubicBezTo>
                    <a:pt x="200384" y="916742"/>
                    <a:pt x="155864" y="924791"/>
                    <a:pt x="155864" y="924791"/>
                  </a:cubicBezTo>
                  <a:cubicBezTo>
                    <a:pt x="138546" y="910936"/>
                    <a:pt x="116627" y="901396"/>
                    <a:pt x="103909" y="883227"/>
                  </a:cubicBezTo>
                  <a:cubicBezTo>
                    <a:pt x="91347" y="865281"/>
                    <a:pt x="83127" y="820882"/>
                    <a:pt x="83127" y="820882"/>
                  </a:cubicBezTo>
                  <a:cubicBezTo>
                    <a:pt x="86591" y="786246"/>
                    <a:pt x="77951" y="748107"/>
                    <a:pt x="93518" y="716973"/>
                  </a:cubicBezTo>
                  <a:cubicBezTo>
                    <a:pt x="99103" y="705803"/>
                    <a:pt x="115097" y="729760"/>
                    <a:pt x="124691" y="737755"/>
                  </a:cubicBezTo>
                  <a:cubicBezTo>
                    <a:pt x="135980" y="747162"/>
                    <a:pt x="143403" y="761139"/>
                    <a:pt x="155864" y="768927"/>
                  </a:cubicBezTo>
                  <a:cubicBezTo>
                    <a:pt x="170066" y="777803"/>
                    <a:pt x="218264" y="793191"/>
                    <a:pt x="238991" y="800100"/>
                  </a:cubicBezTo>
                  <a:cubicBezTo>
                    <a:pt x="249382" y="810491"/>
                    <a:pt x="258564" y="822251"/>
                    <a:pt x="270164" y="831273"/>
                  </a:cubicBezTo>
                  <a:cubicBezTo>
                    <a:pt x="289879" y="846607"/>
                    <a:pt x="332509" y="872836"/>
                    <a:pt x="332509" y="872836"/>
                  </a:cubicBezTo>
                  <a:cubicBezTo>
                    <a:pt x="347975" y="810972"/>
                    <a:pt x="347857" y="849766"/>
                    <a:pt x="322118" y="789709"/>
                  </a:cubicBezTo>
                  <a:cubicBezTo>
                    <a:pt x="317803" y="779642"/>
                    <a:pt x="320840" y="764612"/>
                    <a:pt x="311727" y="758536"/>
                  </a:cubicBezTo>
                  <a:cubicBezTo>
                    <a:pt x="297032" y="748739"/>
                    <a:pt x="277091" y="751609"/>
                    <a:pt x="259773" y="748145"/>
                  </a:cubicBezTo>
                  <a:cubicBezTo>
                    <a:pt x="250297" y="733931"/>
                    <a:pt x="217483" y="683463"/>
                    <a:pt x="207818" y="675409"/>
                  </a:cubicBezTo>
                  <a:cubicBezTo>
                    <a:pt x="199404" y="668397"/>
                    <a:pt x="187037" y="668482"/>
                    <a:pt x="176646" y="665018"/>
                  </a:cubicBezTo>
                  <a:cubicBezTo>
                    <a:pt x="184219" y="642299"/>
                    <a:pt x="194674" y="571500"/>
                    <a:pt x="238991" y="571500"/>
                  </a:cubicBezTo>
                  <a:cubicBezTo>
                    <a:pt x="253686" y="571500"/>
                    <a:pt x="258206" y="594132"/>
                    <a:pt x="270164" y="602673"/>
                  </a:cubicBezTo>
                  <a:cubicBezTo>
                    <a:pt x="287107" y="614775"/>
                    <a:pt x="347082" y="638200"/>
                    <a:pt x="363682" y="644236"/>
                  </a:cubicBezTo>
                  <a:cubicBezTo>
                    <a:pt x="384269" y="651722"/>
                    <a:pt x="426027" y="665018"/>
                    <a:pt x="426027" y="665018"/>
                  </a:cubicBezTo>
                  <a:cubicBezTo>
                    <a:pt x="436418" y="658091"/>
                    <a:pt x="446030" y="649821"/>
                    <a:pt x="457200" y="644236"/>
                  </a:cubicBezTo>
                  <a:cubicBezTo>
                    <a:pt x="466997" y="639338"/>
                    <a:pt x="485716" y="644471"/>
                    <a:pt x="488373" y="633845"/>
                  </a:cubicBezTo>
                  <a:cubicBezTo>
                    <a:pt x="491402" y="621730"/>
                    <a:pt x="475814" y="612071"/>
                    <a:pt x="467591" y="602673"/>
                  </a:cubicBezTo>
                  <a:cubicBezTo>
                    <a:pt x="456516" y="590016"/>
                    <a:pt x="410668" y="539763"/>
                    <a:pt x="384464" y="529936"/>
                  </a:cubicBezTo>
                  <a:cubicBezTo>
                    <a:pt x="367927" y="523735"/>
                    <a:pt x="349827" y="523009"/>
                    <a:pt x="332509" y="519545"/>
                  </a:cubicBezTo>
                  <a:cubicBezTo>
                    <a:pt x="322118" y="512618"/>
                    <a:pt x="312180" y="504960"/>
                    <a:pt x="301337" y="498764"/>
                  </a:cubicBezTo>
                  <a:cubicBezTo>
                    <a:pt x="287888" y="491079"/>
                    <a:pt x="271673" y="487898"/>
                    <a:pt x="259773" y="477982"/>
                  </a:cubicBezTo>
                  <a:cubicBezTo>
                    <a:pt x="250179" y="469987"/>
                    <a:pt x="245918" y="457200"/>
                    <a:pt x="238991" y="446809"/>
                  </a:cubicBezTo>
                  <a:cubicBezTo>
                    <a:pt x="239450" y="442218"/>
                    <a:pt x="224428" y="322118"/>
                    <a:pt x="280555" y="322118"/>
                  </a:cubicBezTo>
                  <a:cubicBezTo>
                    <a:pt x="296045" y="322118"/>
                    <a:pt x="308264" y="335973"/>
                    <a:pt x="322118" y="342900"/>
                  </a:cubicBezTo>
                  <a:cubicBezTo>
                    <a:pt x="357150" y="395448"/>
                    <a:pt x="323883" y="359370"/>
                    <a:pt x="374073" y="384464"/>
                  </a:cubicBezTo>
                  <a:cubicBezTo>
                    <a:pt x="458017" y="426435"/>
                    <a:pt x="331864" y="384214"/>
                    <a:pt x="467591" y="436418"/>
                  </a:cubicBezTo>
                  <a:cubicBezTo>
                    <a:pt x="491126" y="445470"/>
                    <a:pt x="516000" y="450565"/>
                    <a:pt x="540327" y="457200"/>
                  </a:cubicBezTo>
                  <a:cubicBezTo>
                    <a:pt x="554105" y="460958"/>
                    <a:pt x="568519" y="462577"/>
                    <a:pt x="581891" y="467591"/>
                  </a:cubicBezTo>
                  <a:cubicBezTo>
                    <a:pt x="596395" y="473030"/>
                    <a:pt x="609600" y="481446"/>
                    <a:pt x="623455" y="488373"/>
                  </a:cubicBezTo>
                  <a:cubicBezTo>
                    <a:pt x="633846" y="474518"/>
                    <a:pt x="651780" y="463891"/>
                    <a:pt x="654627" y="446809"/>
                  </a:cubicBezTo>
                  <a:cubicBezTo>
                    <a:pt x="660060" y="414214"/>
                    <a:pt x="654697" y="349162"/>
                    <a:pt x="613064" y="332509"/>
                  </a:cubicBezTo>
                  <a:cubicBezTo>
                    <a:pt x="590324" y="323413"/>
                    <a:pt x="564573" y="325582"/>
                    <a:pt x="540327" y="322118"/>
                  </a:cubicBezTo>
                  <a:cubicBezTo>
                    <a:pt x="526473" y="308264"/>
                    <a:pt x="515066" y="291423"/>
                    <a:pt x="498764" y="280555"/>
                  </a:cubicBezTo>
                  <a:cubicBezTo>
                    <a:pt x="483244" y="270209"/>
                    <a:pt x="460611" y="272320"/>
                    <a:pt x="446809" y="259773"/>
                  </a:cubicBezTo>
                  <a:cubicBezTo>
                    <a:pt x="421180" y="236474"/>
                    <a:pt x="384464" y="176645"/>
                    <a:pt x="384464" y="176645"/>
                  </a:cubicBezTo>
                  <a:cubicBezTo>
                    <a:pt x="459697" y="126490"/>
                    <a:pt x="424469" y="146252"/>
                    <a:pt x="488373" y="114300"/>
                  </a:cubicBezTo>
                  <a:cubicBezTo>
                    <a:pt x="569274" y="141267"/>
                    <a:pt x="454616" y="96776"/>
                    <a:pt x="561109" y="176645"/>
                  </a:cubicBezTo>
                  <a:cubicBezTo>
                    <a:pt x="675309" y="262295"/>
                    <a:pt x="607325" y="194557"/>
                    <a:pt x="675409" y="228600"/>
                  </a:cubicBezTo>
                  <a:cubicBezTo>
                    <a:pt x="686579" y="234185"/>
                    <a:pt x="696191" y="242455"/>
                    <a:pt x="706582" y="249382"/>
                  </a:cubicBezTo>
                  <a:cubicBezTo>
                    <a:pt x="716973" y="245918"/>
                    <a:pt x="731679" y="248105"/>
                    <a:pt x="737755" y="238991"/>
                  </a:cubicBezTo>
                  <a:cubicBezTo>
                    <a:pt x="754866" y="213325"/>
                    <a:pt x="747986" y="134761"/>
                    <a:pt x="737755" y="114300"/>
                  </a:cubicBezTo>
                  <a:cubicBezTo>
                    <a:pt x="732857" y="104503"/>
                    <a:pt x="717149" y="106791"/>
                    <a:pt x="706582" y="103909"/>
                  </a:cubicBezTo>
                  <a:cubicBezTo>
                    <a:pt x="679027" y="96394"/>
                    <a:pt x="623455" y="83127"/>
                    <a:pt x="623455" y="83127"/>
                  </a:cubicBezTo>
                  <a:cubicBezTo>
                    <a:pt x="616528" y="72736"/>
                    <a:pt x="597088" y="63125"/>
                    <a:pt x="602673" y="51955"/>
                  </a:cubicBezTo>
                  <a:cubicBezTo>
                    <a:pt x="614680" y="27942"/>
                    <a:pt x="687975" y="50312"/>
                    <a:pt x="696191" y="51955"/>
                  </a:cubicBezTo>
                  <a:cubicBezTo>
                    <a:pt x="710046" y="58882"/>
                    <a:pt x="726802" y="61783"/>
                    <a:pt x="737755" y="72736"/>
                  </a:cubicBezTo>
                  <a:cubicBezTo>
                    <a:pt x="745500" y="80481"/>
                    <a:pt x="737976" y="99841"/>
                    <a:pt x="748146" y="103909"/>
                  </a:cubicBezTo>
                  <a:cubicBezTo>
                    <a:pt x="761405" y="109213"/>
                    <a:pt x="803990" y="93518"/>
                    <a:pt x="789709" y="93518"/>
                  </a:cubicBezTo>
                  <a:cubicBezTo>
                    <a:pt x="765218" y="93518"/>
                    <a:pt x="741218" y="100445"/>
                    <a:pt x="716973" y="103909"/>
                  </a:cubicBezTo>
                  <a:cubicBezTo>
                    <a:pt x="681611" y="115696"/>
                    <a:pt x="667588" y="117866"/>
                    <a:pt x="633846" y="145473"/>
                  </a:cubicBezTo>
                  <a:cubicBezTo>
                    <a:pt x="554653" y="210267"/>
                    <a:pt x="602587" y="207818"/>
                    <a:pt x="561109" y="207818"/>
                  </a:cubicBezTo>
                </a:path>
              </a:pathLst>
            </a:cu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971562" y="1010002"/>
            <a:ext cx="4772315" cy="382049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578454" y="1011469"/>
            <a:ext cx="4594373" cy="3826131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14300" y="4933598"/>
            <a:ext cx="1219199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পুকুর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উঠে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ঘরে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মজার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সেখানে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!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লোভ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শুধু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একটু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পান্তা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খেলো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তারপর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এলো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>
              <a:buNone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বুড়ি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'এখন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তুমি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ওই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ঘরে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যাও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লাগে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যাও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।'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/>
          <p:cNvSpPr/>
          <p:nvPr/>
        </p:nvSpPr>
        <p:spPr>
          <a:xfrm>
            <a:off x="384810" y="3428999"/>
            <a:ext cx="11336020" cy="2521857"/>
          </a:xfrm>
          <a:prstGeom prst="roundRect">
            <a:avLst/>
          </a:prstGeom>
          <a:solidFill>
            <a:schemeClr val="lt1">
              <a:alpha val="7000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পুকুরে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ডুব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দেওয়ার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পর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ঘটলো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দুখু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পান্তা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ভাত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খেলো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কেন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3" name="Rectangle: Diagonal Corners Snipped 2">
            <a:extLst>
              <a:ext uri="{FF2B5EF4-FFF2-40B4-BE49-F238E27FC236}">
                <a16:creationId xmlns:a16="http://schemas.microsoft.com/office/drawing/2014/main" id="{EC6D434F-219F-A958-5971-A8426CE2E5DD}"/>
              </a:ext>
            </a:extLst>
          </p:cNvPr>
          <p:cNvSpPr/>
          <p:nvPr/>
        </p:nvSpPr>
        <p:spPr>
          <a:xfrm>
            <a:off x="0" y="0"/>
            <a:ext cx="12192000" cy="2394857"/>
          </a:xfrm>
          <a:prstGeom prst="snip2Diag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খাতায়</a:t>
            </a:r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 </a:t>
            </a:r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দুটো</a:t>
            </a:r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৮ </a:t>
            </a:r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4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BGS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ক্ষুদ্র নৃগোষ্ঠীBGS</Template>
  <TotalTime>67</TotalTime>
  <Words>1786</Words>
  <Application>Microsoft Office PowerPoint</Application>
  <PresentationFormat>Widescreen</PresentationFormat>
  <Paragraphs>175</Paragraphs>
  <Slides>24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Aptos</vt:lpstr>
      <vt:lpstr>Arial</vt:lpstr>
      <vt:lpstr>Calibri</vt:lpstr>
      <vt:lpstr>ChandrabatiSushreeMJ</vt:lpstr>
      <vt:lpstr>Kalpurush</vt:lpstr>
      <vt:lpstr>NikoshBAN</vt:lpstr>
      <vt:lpstr>Wingdings</vt:lpstr>
      <vt:lpstr>BGS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Md.Shaifullah</dc:creator>
  <cp:lastModifiedBy>Saif Creation</cp:lastModifiedBy>
  <cp:revision>1</cp:revision>
  <dcterms:created xsi:type="dcterms:W3CDTF">2026-02-16T02:52:00Z</dcterms:created>
  <dcterms:modified xsi:type="dcterms:W3CDTF">2026-07-24T06:18:09Z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C2FA91E8B06643C3B738E38E38AB511F_12</vt:lpwstr>
  </property>
  <property fmtid="{D5CDD505-2E9C-101B-9397-08002B2CF9AE}" pid="3" name="KSOProductBuildVer">
    <vt:lpwstr>1033-12.1.0.26372</vt:lpwstr>
  </property>
</Properties>
</file>