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77" r:id="rId3"/>
    <p:sldId id="267" r:id="rId4"/>
    <p:sldId id="272" r:id="rId5"/>
    <p:sldId id="259" r:id="rId6"/>
    <p:sldId id="260" r:id="rId7"/>
    <p:sldId id="261" r:id="rId8"/>
    <p:sldId id="278" r:id="rId9"/>
    <p:sldId id="262" r:id="rId10"/>
    <p:sldId id="274" r:id="rId11"/>
    <p:sldId id="275" r:id="rId12"/>
    <p:sldId id="263" r:id="rId13"/>
    <p:sldId id="264" r:id="rId14"/>
    <p:sldId id="265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78" autoAdjust="0"/>
    <p:restoredTop sz="94660"/>
  </p:normalViewPr>
  <p:slideViewPr>
    <p:cSldViewPr snapToGrid="0">
      <p:cViewPr varScale="1">
        <p:scale>
          <a:sx n="65" d="100"/>
          <a:sy n="65" d="100"/>
        </p:scale>
        <p:origin x="-676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700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378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2339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4924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32000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6821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89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8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212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8808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961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080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205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915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330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56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5D999-1433-46B2-AAF5-D368E3AFCD6F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EE19FB8-DCE6-41F8-B46C-76C974329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57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2610" y="1180938"/>
            <a:ext cx="62144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138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0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1702340" y="3696511"/>
            <a:ext cx="1303507" cy="10992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3810000" y="3696511"/>
            <a:ext cx="1303507" cy="10992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5791200" y="3696511"/>
            <a:ext cx="1303507" cy="10992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68021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38328"/>
            <a:ext cx="8558784" cy="563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8467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" y="914400"/>
            <a:ext cx="8988552" cy="528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463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0328" y="1860487"/>
            <a:ext cx="3220277" cy="804308"/>
          </a:xfrm>
        </p:spPr>
        <p:txBody>
          <a:bodyPr>
            <a:noAutofit/>
          </a:bodyPr>
          <a:lstStyle/>
          <a:p>
            <a:r>
              <a:rPr lang="bn-IN" sz="4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40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936" y="3476617"/>
            <a:ext cx="8929991" cy="768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bn-IN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অ্যামাইটোসিস কোষ বিভাজনের চিত্র অংকন কর।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909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924" y="625277"/>
            <a:ext cx="2292188" cy="609163"/>
          </a:xfrm>
        </p:spPr>
        <p:txBody>
          <a:bodyPr>
            <a:noAutofit/>
          </a:bodyPr>
          <a:lstStyle/>
          <a:p>
            <a:r>
              <a:rPr lang="bn-IN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344" y="1673352"/>
            <a:ext cx="9180576" cy="3895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bn-IN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 বিভাজন কাকে বলে?</a:t>
            </a:r>
            <a:endParaRPr lang="en-US" sz="28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প্রক্রিয়ায়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জীবকোষ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বিভক্তির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চারটি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কোষের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বিভাজন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২.কোষ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বিভাজন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৩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৩.সমীকরণিক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বিভাজন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মাইটোসিস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বিভাজন</a:t>
            </a:r>
            <a:endParaRPr lang="en-US" sz="28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IN" sz="2800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sz="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4317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0341" y="687856"/>
            <a:ext cx="2488987" cy="856636"/>
          </a:xfrm>
        </p:spPr>
        <p:txBody>
          <a:bodyPr>
            <a:normAutofit fontScale="90000"/>
          </a:bodyPr>
          <a:lstStyle/>
          <a:p>
            <a:r>
              <a:rPr lang="bn-IN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215" y="2878978"/>
            <a:ext cx="8576488" cy="12603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bn-IN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3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অ্যামাইটোসিস কোষ বিভাজনের চিত্রসহ বর্ণনা শিখে আস</a:t>
            </a:r>
            <a:r>
              <a:rPr lang="en-US" sz="43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</a:t>
            </a:r>
            <a:r>
              <a:rPr lang="en-US" sz="43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3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395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8967" y="406360"/>
            <a:ext cx="3665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814" y="1965055"/>
            <a:ext cx="8183496" cy="44625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18859" y="641616"/>
            <a:ext cx="3250346" cy="8529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45407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ver 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36376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5112" y="2280572"/>
            <a:ext cx="662584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: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: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২য়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অধ্যায়ের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বিভাজন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: ৪৫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: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০৪. ০৯. ২০২৩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32160" y="553260"/>
            <a:ext cx="6100762" cy="952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028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524" y="1542038"/>
            <a:ext cx="8628093" cy="43075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02556" y="714206"/>
            <a:ext cx="7018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----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24004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985" y="1449561"/>
            <a:ext cx="5242602" cy="611284"/>
          </a:xfrm>
        </p:spPr>
        <p:txBody>
          <a:bodyPr>
            <a:normAutofit fontScale="90000"/>
          </a:bodyPr>
          <a:lstStyle/>
          <a:p>
            <a:r>
              <a:rPr lang="bn-IN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অ্যামাইটোসিস কোষ বিভাজন</a:t>
            </a:r>
            <a:endParaRPr lang="en-US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782" y="2349132"/>
            <a:ext cx="5459505" cy="3047015"/>
          </a:xfrm>
        </p:spPr>
      </p:pic>
      <p:sp>
        <p:nvSpPr>
          <p:cNvPr id="3" name="TextBox 2"/>
          <p:cNvSpPr txBox="1"/>
          <p:nvPr/>
        </p:nvSpPr>
        <p:spPr>
          <a:xfrm>
            <a:off x="4044394" y="477002"/>
            <a:ext cx="2793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2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4184" y="1895474"/>
            <a:ext cx="3776472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3698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217" y="1740491"/>
            <a:ext cx="5715366" cy="573826"/>
          </a:xfrm>
        </p:spPr>
        <p:txBody>
          <a:bodyPr>
            <a:normAutofit fontScale="90000"/>
          </a:bodyPr>
          <a:lstStyle/>
          <a:p>
            <a:r>
              <a:rPr lang="bn-IN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79" y="2524446"/>
            <a:ext cx="8846917" cy="2188343"/>
          </a:xfrm>
        </p:spPr>
        <p:txBody>
          <a:bodyPr>
            <a:noAutofit/>
          </a:bodyPr>
          <a:lstStyle/>
          <a:p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 বিভাজন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বিভাজনের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অ্যামাইটোসিস কোষ বিভাজনের ব্যাখ্যা করতে পারবে।</a:t>
            </a:r>
            <a:endParaRPr lang="en-US" sz="3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2503" y="942397"/>
            <a:ext cx="2548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9535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3447" y="661628"/>
            <a:ext cx="2946187" cy="544765"/>
          </a:xfrm>
        </p:spPr>
        <p:txBody>
          <a:bodyPr>
            <a:normAutofit fontScale="90000"/>
          </a:bodyPr>
          <a:lstStyle/>
          <a:p>
            <a:r>
              <a:rPr lang="bn-IN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উপস্থাপন</a:t>
            </a:r>
            <a:endParaRPr lang="en-US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805" y="1206393"/>
            <a:ext cx="9351469" cy="4306233"/>
          </a:xfrm>
        </p:spPr>
        <p:txBody>
          <a:bodyPr>
            <a:noAutofit/>
          </a:bodyPr>
          <a:lstStyle/>
          <a:p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প্রক্রিয়ায় জীবের বৃদ্ধি ও জননের উদ্দেশ্যে কোষের সংখ্যা বৃদ্ধি ঘটে তাকে কোষ বিভাজন বলে।</a:t>
            </a:r>
          </a:p>
          <a:p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ওয়াল্টার ফ্লেমিং (১৮৮২) প্রথম সামুদ্রিক স্যালাম্যান্ডার এর কোষে,কোষ বিভাজন লক্ষ্য করেন।</a:t>
            </a:r>
          </a:p>
          <a:p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মাতৃকোষঃযে কোষ বিভাজিত হয়ে নতুন কোষ সৃষ্টি হয় তাকে মাতৃকোষ বলে।</a:t>
            </a:r>
          </a:p>
          <a:p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অপত্য কোষঃকোষ বিভাজনের ফলে সৃষ্ট নতুন কোষ কে অপত্য কোষ বলে।</a:t>
            </a:r>
          </a:p>
        </p:txBody>
      </p:sp>
    </p:spTree>
    <p:extLst>
      <p:ext uri="{BB962C8B-B14F-4D97-AF65-F5344CB8AC3E}">
        <p14:creationId xmlns:p14="http://schemas.microsoft.com/office/powerpoint/2010/main" xmlns="" val="19057850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5565" y="1539532"/>
            <a:ext cx="90078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4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as-IN" sz="4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কোষ </a:t>
            </a:r>
            <a:r>
              <a:rPr lang="as-IN" sz="40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বিভাজন তিন প্রকার </a:t>
            </a:r>
            <a:r>
              <a:rPr lang="as-IN" sz="4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</a:t>
            </a:r>
            <a:r>
              <a:rPr lang="en-US" sz="4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as-IN" sz="40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১.অ্যামাইটোসিস বা প্রত্যক্ষ বিভাজন</a:t>
            </a:r>
          </a:p>
          <a:p>
            <a:r>
              <a:rPr lang="as-IN" sz="40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২.মাইটোসিস বা সমীকরণিক বিভাজন</a:t>
            </a:r>
          </a:p>
          <a:p>
            <a:r>
              <a:rPr lang="as-IN" sz="40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৩.মিয়োসিস বা হ্রাসমূলক বিভাজন</a:t>
            </a:r>
          </a:p>
        </p:txBody>
      </p:sp>
    </p:spTree>
    <p:extLst>
      <p:ext uri="{BB962C8B-B14F-4D97-AF65-F5344CB8AC3E}">
        <p14:creationId xmlns:p14="http://schemas.microsoft.com/office/powerpoint/2010/main" xmlns="" val="4281128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297" y="370094"/>
            <a:ext cx="8501975" cy="709092"/>
          </a:xfrm>
        </p:spPr>
        <p:txBody>
          <a:bodyPr>
            <a:noAutofit/>
          </a:bodyPr>
          <a:lstStyle/>
          <a:p>
            <a:r>
              <a:rPr lang="bn-IN" sz="2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এখন আমরা অ্যামাইটোসিস কোষ বিভাজন নিয়ে আলোচনা করব</a:t>
            </a:r>
            <a:endParaRPr lang="en-US" sz="24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106" y="1468583"/>
            <a:ext cx="9144000" cy="1850690"/>
          </a:xfrm>
        </p:spPr>
        <p:txBody>
          <a:bodyPr>
            <a:noAutofit/>
          </a:bodyPr>
          <a:lstStyle/>
          <a:p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কাদের ঘটে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সাধারণত এককোষী জীবে অ্যামাইটোসিস বিভাজন ঘটে।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 করে আদিকোষে (ব্যাক্টেরিয়া,সায়ানোব্যাক্টেরিয়া)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প্রকার বিভাজন ঘটে।</a:t>
            </a:r>
          </a:p>
          <a:p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ঈস্ট,অ্যামিবা ইত্যাদিতেও অ্যামাইটোসিস ঘটে।</a:t>
            </a:r>
          </a:p>
          <a:p>
            <a:pPr marL="0" indent="0">
              <a:buNone/>
            </a:pPr>
            <a:r>
              <a:rPr lang="bn-IN" sz="7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endParaRPr lang="bn-IN" sz="3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3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3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4677" y="3544407"/>
            <a:ext cx="6848475" cy="237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671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305</TotalTime>
  <Words>250</Words>
  <Application>Microsoft Office PowerPoint</Application>
  <PresentationFormat>Custom</PresentationFormat>
  <Paragraphs>43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Facet</vt:lpstr>
      <vt:lpstr>Slide 1</vt:lpstr>
      <vt:lpstr>Slide 2</vt:lpstr>
      <vt:lpstr>Slide 3</vt:lpstr>
      <vt:lpstr>Slide 4</vt:lpstr>
      <vt:lpstr>অ্যামাইটোসিস কোষ বিভাজন</vt:lpstr>
      <vt:lpstr>আজকের পাঠ শেষে শিক্ষার্থীরা - </vt:lpstr>
      <vt:lpstr>পাঠ উপস্থাপন</vt:lpstr>
      <vt:lpstr>Slide 8</vt:lpstr>
      <vt:lpstr>এখন আমরা অ্যামাইটোসিস কোষ বিভাজন নিয়ে আলোচনা করব</vt:lpstr>
      <vt:lpstr>Slide 10</vt:lpstr>
      <vt:lpstr>Slide 11</vt:lpstr>
      <vt:lpstr>একক কাজ :</vt:lpstr>
      <vt:lpstr>মূল্যায়ন :</vt:lpstr>
      <vt:lpstr>বাড়ির কাজ :</vt:lpstr>
      <vt:lpstr>Slide 15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aaaa</dc:title>
  <dc:creator>Hewlett-Packard Company</dc:creator>
  <cp:lastModifiedBy>monir</cp:lastModifiedBy>
  <cp:revision>135</cp:revision>
  <dcterms:created xsi:type="dcterms:W3CDTF">2019-12-24T06:06:50Z</dcterms:created>
  <dcterms:modified xsi:type="dcterms:W3CDTF">2026-07-25T07:18:13Z</dcterms:modified>
</cp:coreProperties>
</file>