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A55E6F27-E75F-423C-B9BA-440BE5F6B1EB}">
          <p14:sldIdLst>
            <p14:sldId id="257"/>
            <p14:sldId id="265"/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83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7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7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70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1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2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107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1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8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01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7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23A5C2F-1BFD-4875-A419-BCC4790FCADF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CD06200-0337-4891-AA21-25FDF1A65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63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5CEE65-8CB2-9ECE-1E74-FFC19DFA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83" y="-1"/>
            <a:ext cx="5108803" cy="68117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939278-6C0B-EBA3-D10C-0DF097B69FBD}"/>
              </a:ext>
            </a:extLst>
          </p:cNvPr>
          <p:cNvSpPr txBox="1"/>
          <p:nvPr/>
        </p:nvSpPr>
        <p:spPr>
          <a:xfrm>
            <a:off x="6096000" y="2612572"/>
            <a:ext cx="5338321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সবাইকে</a:t>
            </a:r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8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শুভ</a:t>
            </a:r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8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সকাল</a:t>
            </a:r>
            <a:endParaRPr lang="en-US" sz="8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391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8CBDD9-58E1-E62A-0703-38CE4263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5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36EDDD-9EF5-E2D0-BE14-4B62C450D4DE}"/>
              </a:ext>
            </a:extLst>
          </p:cNvPr>
          <p:cNvSpPr/>
          <p:nvPr/>
        </p:nvSpPr>
        <p:spPr>
          <a:xfrm>
            <a:off x="3112791" y="235021"/>
            <a:ext cx="481253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শিক্ষক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পরিচিতি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3722EE-F3D3-4032-A3DA-CC0A8BD91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477" y="1565374"/>
            <a:ext cx="4360582" cy="45850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BE1D9B5-56EB-3933-0E69-8E7ACB89D338}"/>
              </a:ext>
            </a:extLst>
          </p:cNvPr>
          <p:cNvSpPr/>
          <p:nvPr/>
        </p:nvSpPr>
        <p:spPr>
          <a:xfrm>
            <a:off x="6091455" y="2626795"/>
            <a:ext cx="4885888" cy="246221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মো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সাইফুদ্দিন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সহ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শিক্ষক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আফজল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নগর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সপ্রাবি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সাতকানিয়া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চট্টগ্রাম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22245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EEE9139-2336-ECF2-AD7C-3E2DF329F81E}"/>
              </a:ext>
            </a:extLst>
          </p:cNvPr>
          <p:cNvSpPr/>
          <p:nvPr/>
        </p:nvSpPr>
        <p:spPr>
          <a:xfrm>
            <a:off x="0" y="0"/>
            <a:ext cx="12028714" cy="6858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এসো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একটা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ছবি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দেখি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!</a:t>
            </a:r>
          </a:p>
          <a:p>
            <a:pPr algn="ctr"/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এবং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ছবি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সর্ম্পকে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চিন্তা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করি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68010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FB1253-50E3-A1CB-83DA-7C1E6CCB4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749300"/>
            <a:ext cx="9525000" cy="535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2469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346C3D-7E65-4D1D-B6A4-B28A7E4E1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1" y="749299"/>
            <a:ext cx="4833257" cy="448672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C7B328B-D138-C93E-C8B7-C20CAC6B7366}"/>
              </a:ext>
            </a:extLst>
          </p:cNvPr>
          <p:cNvSpPr/>
          <p:nvPr/>
        </p:nvSpPr>
        <p:spPr>
          <a:xfrm>
            <a:off x="5448297" y="2080999"/>
            <a:ext cx="511629" cy="217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E03EA6-86BE-283D-3D8C-5A7B8555744C}"/>
              </a:ext>
            </a:extLst>
          </p:cNvPr>
          <p:cNvSpPr txBox="1"/>
          <p:nvPr/>
        </p:nvSpPr>
        <p:spPr>
          <a:xfrm>
            <a:off x="6232076" y="1920747"/>
            <a:ext cx="2557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এটি</a:t>
            </a:r>
            <a:r>
              <a:rPr lang="en-US" sz="3200" dirty="0"/>
              <a:t> </a:t>
            </a:r>
            <a:r>
              <a:rPr lang="en-US" sz="3200" dirty="0" err="1"/>
              <a:t>কার</a:t>
            </a:r>
            <a:r>
              <a:rPr lang="en-US" sz="3200" dirty="0"/>
              <a:t> </a:t>
            </a:r>
            <a:r>
              <a:rPr lang="en-US" sz="3200" dirty="0" err="1"/>
              <a:t>ছবি</a:t>
            </a:r>
            <a:r>
              <a:rPr lang="en-US" sz="3200" dirty="0"/>
              <a:t>?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463B00E-A113-D437-64BC-10449E090E4A}"/>
              </a:ext>
            </a:extLst>
          </p:cNvPr>
          <p:cNvSpPr/>
          <p:nvPr/>
        </p:nvSpPr>
        <p:spPr>
          <a:xfrm>
            <a:off x="5448297" y="3097448"/>
            <a:ext cx="511629" cy="217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8DB9DB-3A28-4548-9D0E-00A53599ADC3}"/>
              </a:ext>
            </a:extLst>
          </p:cNvPr>
          <p:cNvSpPr txBox="1"/>
          <p:nvPr/>
        </p:nvSpPr>
        <p:spPr>
          <a:xfrm>
            <a:off x="6096000" y="2943217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এটি</a:t>
            </a:r>
            <a:r>
              <a:rPr lang="en-US" sz="2800" dirty="0"/>
              <a:t> </a:t>
            </a:r>
            <a:r>
              <a:rPr lang="en-US" sz="2800" dirty="0" err="1"/>
              <a:t>শহিদ</a:t>
            </a:r>
            <a:r>
              <a:rPr lang="en-US" sz="2800" dirty="0"/>
              <a:t> </a:t>
            </a:r>
            <a:r>
              <a:rPr lang="en-US" sz="2800" dirty="0" err="1"/>
              <a:t>প্রেসিডেন্ট</a:t>
            </a:r>
            <a:r>
              <a:rPr lang="en-US" sz="2800" dirty="0"/>
              <a:t> </a:t>
            </a:r>
            <a:r>
              <a:rPr lang="en-US" sz="2800" dirty="0" err="1"/>
              <a:t>জিয়াউর</a:t>
            </a:r>
            <a:r>
              <a:rPr lang="en-US" sz="2800" dirty="0"/>
              <a:t> </a:t>
            </a:r>
            <a:r>
              <a:rPr lang="en-US" sz="2800" dirty="0" err="1"/>
              <a:t>রহমানের</a:t>
            </a:r>
            <a:r>
              <a:rPr lang="en-US" sz="2800" dirty="0"/>
              <a:t> </a:t>
            </a:r>
            <a:r>
              <a:rPr lang="en-US" sz="2800" dirty="0" err="1"/>
              <a:t>ছবি</a:t>
            </a:r>
            <a:r>
              <a:rPr lang="en-US" sz="2800" dirty="0"/>
              <a:t>!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F135A12B-9CFF-1AEC-3453-BD7DF30C6E1C}"/>
              </a:ext>
            </a:extLst>
          </p:cNvPr>
          <p:cNvSpPr/>
          <p:nvPr/>
        </p:nvSpPr>
        <p:spPr>
          <a:xfrm>
            <a:off x="5448298" y="4135663"/>
            <a:ext cx="511629" cy="217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42E6A2-DBEF-3F30-6FD5-38C0E395F19F}"/>
              </a:ext>
            </a:extLst>
          </p:cNvPr>
          <p:cNvSpPr txBox="1"/>
          <p:nvPr/>
        </p:nvSpPr>
        <p:spPr>
          <a:xfrm>
            <a:off x="6096000" y="4081473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তিনি</a:t>
            </a:r>
            <a:r>
              <a:rPr lang="en-US" sz="2800" dirty="0"/>
              <a:t> ১৯৭১ </a:t>
            </a:r>
            <a:r>
              <a:rPr lang="en-US" sz="2800" dirty="0" err="1"/>
              <a:t>সালের</a:t>
            </a:r>
            <a:r>
              <a:rPr lang="en-US" sz="2800" dirty="0"/>
              <a:t> ২৬শে </a:t>
            </a:r>
            <a:r>
              <a:rPr lang="en-US" sz="2800" dirty="0" err="1"/>
              <a:t>মার্চ</a:t>
            </a:r>
            <a:r>
              <a:rPr lang="en-US" sz="2800" dirty="0"/>
              <a:t> </a:t>
            </a:r>
            <a:r>
              <a:rPr lang="en-US" sz="2800" dirty="0" err="1"/>
              <a:t>বাংলাদেশ</a:t>
            </a:r>
            <a:r>
              <a:rPr lang="en-US" sz="2800" dirty="0"/>
              <a:t> </a:t>
            </a:r>
            <a:r>
              <a:rPr lang="en-US" sz="2800" dirty="0" err="1"/>
              <a:t>স্বাধীনতার</a:t>
            </a:r>
            <a:r>
              <a:rPr lang="en-US" sz="2800" dirty="0"/>
              <a:t> </a:t>
            </a:r>
            <a:r>
              <a:rPr lang="en-US" sz="2800" dirty="0" err="1"/>
              <a:t>ঘোষণা</a:t>
            </a:r>
            <a:r>
              <a:rPr lang="en-US" sz="2800" dirty="0"/>
              <a:t> </a:t>
            </a:r>
            <a:r>
              <a:rPr lang="en-US" sz="2800" dirty="0" err="1"/>
              <a:t>দেন</a:t>
            </a:r>
            <a:r>
              <a:rPr lang="en-US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218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934D0E-5F4B-D223-5F5F-6A005CDFD82C}"/>
              </a:ext>
            </a:extLst>
          </p:cNvPr>
          <p:cNvSpPr txBox="1"/>
          <p:nvPr/>
        </p:nvSpPr>
        <p:spPr>
          <a:xfrm>
            <a:off x="2623457" y="772885"/>
            <a:ext cx="7997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কোন</a:t>
            </a:r>
            <a:r>
              <a:rPr lang="en-US" sz="3600" dirty="0"/>
              <a:t> </a:t>
            </a:r>
            <a:r>
              <a:rPr lang="en-US" sz="3600" dirty="0" err="1"/>
              <a:t>মাসে</a:t>
            </a:r>
            <a:r>
              <a:rPr lang="en-US" sz="3600" dirty="0"/>
              <a:t> </a:t>
            </a:r>
            <a:r>
              <a:rPr lang="en-US" sz="3600" dirty="0" err="1"/>
              <a:t>স্বাধীনতার</a:t>
            </a:r>
            <a:r>
              <a:rPr lang="en-US" sz="3600" dirty="0"/>
              <a:t> </a:t>
            </a:r>
            <a:r>
              <a:rPr lang="en-US" sz="3600" dirty="0" err="1"/>
              <a:t>ঘোষণা</a:t>
            </a:r>
            <a:r>
              <a:rPr lang="en-US" sz="3600" dirty="0"/>
              <a:t> </a:t>
            </a:r>
            <a:r>
              <a:rPr lang="en-US" sz="3600" dirty="0" err="1"/>
              <a:t>দেওয়া</a:t>
            </a:r>
            <a:r>
              <a:rPr lang="en-US" sz="3600" dirty="0"/>
              <a:t> </a:t>
            </a:r>
            <a:r>
              <a:rPr lang="en-US" sz="3600" dirty="0" err="1"/>
              <a:t>হয়</a:t>
            </a:r>
            <a:r>
              <a:rPr lang="en-US" sz="3600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8280A9-579A-3560-3689-D8D264DBC7F2}"/>
              </a:ext>
            </a:extLst>
          </p:cNvPr>
          <p:cNvSpPr txBox="1"/>
          <p:nvPr/>
        </p:nvSpPr>
        <p:spPr>
          <a:xfrm>
            <a:off x="2634343" y="150616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মার্চ</a:t>
            </a:r>
            <a:r>
              <a:rPr lang="en-US" sz="3600" dirty="0"/>
              <a:t> </a:t>
            </a:r>
            <a:r>
              <a:rPr lang="en-US" sz="3600" dirty="0" err="1"/>
              <a:t>মাসে</a:t>
            </a:r>
            <a:r>
              <a:rPr lang="en-US" sz="36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F9B9F7-8DFF-5EDA-EBD2-444670CD9F3D}"/>
              </a:ext>
            </a:extLst>
          </p:cNvPr>
          <p:cNvSpPr txBox="1"/>
          <p:nvPr/>
        </p:nvSpPr>
        <p:spPr>
          <a:xfrm>
            <a:off x="2623457" y="223944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আজ</a:t>
            </a:r>
            <a:r>
              <a:rPr lang="en-US" sz="3600" dirty="0"/>
              <a:t> </a:t>
            </a:r>
            <a:r>
              <a:rPr lang="en-US" sz="3600" dirty="0" err="1"/>
              <a:t>আমরা</a:t>
            </a:r>
            <a:r>
              <a:rPr lang="en-US" sz="3600" dirty="0"/>
              <a:t> </a:t>
            </a:r>
            <a:r>
              <a:rPr lang="en-US" sz="3600" dirty="0" err="1"/>
              <a:t>পড়বো</a:t>
            </a:r>
            <a:r>
              <a:rPr lang="en-US" sz="3600" dirty="0"/>
              <a:t>-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86636C-3762-EC4E-CE38-26CEFBE7B514}"/>
              </a:ext>
            </a:extLst>
          </p:cNvPr>
          <p:cNvSpPr/>
          <p:nvPr/>
        </p:nvSpPr>
        <p:spPr>
          <a:xfrm>
            <a:off x="2852058" y="3510563"/>
            <a:ext cx="443529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মার্চ</a:t>
            </a:r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মাস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8827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9AAFD4-05DD-5EBF-D739-875701AE39B3}"/>
              </a:ext>
            </a:extLst>
          </p:cNvPr>
          <p:cNvSpPr txBox="1"/>
          <p:nvPr/>
        </p:nvSpPr>
        <p:spPr>
          <a:xfrm>
            <a:off x="1023258" y="1565034"/>
            <a:ext cx="8034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err="1"/>
              <a:t>র্চ</a:t>
            </a:r>
            <a:endParaRPr lang="en-US" sz="8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D5DDDD-38EA-F43B-8A31-4AB4E81380E0}"/>
              </a:ext>
            </a:extLst>
          </p:cNvPr>
          <p:cNvSpPr txBox="1"/>
          <p:nvPr/>
        </p:nvSpPr>
        <p:spPr>
          <a:xfrm>
            <a:off x="3156857" y="1285764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 err="1"/>
              <a:t>এইটা</a:t>
            </a:r>
            <a:r>
              <a:rPr lang="en-US" sz="8800" dirty="0"/>
              <a:t> </a:t>
            </a:r>
            <a:r>
              <a:rPr lang="en-US" sz="8800" dirty="0" err="1"/>
              <a:t>রেফ</a:t>
            </a:r>
            <a:endParaRPr lang="en-US" sz="8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2DDA7-A555-57E3-2562-B075E421C809}"/>
              </a:ext>
            </a:extLst>
          </p:cNvPr>
          <p:cNvSpPr txBox="1"/>
          <p:nvPr/>
        </p:nvSpPr>
        <p:spPr>
          <a:xfrm>
            <a:off x="6015717" y="3367444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/>
              <a:t>(র) +চ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5088CA-5DA2-25C2-3620-654DADF26B25}"/>
              </a:ext>
            </a:extLst>
          </p:cNvPr>
          <p:cNvCxnSpPr>
            <a:cxnSpLocks/>
          </p:cNvCxnSpPr>
          <p:nvPr/>
        </p:nvCxnSpPr>
        <p:spPr>
          <a:xfrm flipV="1">
            <a:off x="5023757" y="3949204"/>
            <a:ext cx="402771" cy="28302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7176600-3F25-8D7C-E080-1D5C26D5EED3}"/>
              </a:ext>
            </a:extLst>
          </p:cNvPr>
          <p:cNvCxnSpPr/>
          <p:nvPr/>
        </p:nvCxnSpPr>
        <p:spPr>
          <a:xfrm>
            <a:off x="1580696" y="1565034"/>
            <a:ext cx="1406374" cy="339966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4BC0D70-B718-CD5E-579F-785A1ACD0647}"/>
              </a:ext>
            </a:extLst>
          </p:cNvPr>
          <p:cNvSpPr txBox="1"/>
          <p:nvPr/>
        </p:nvSpPr>
        <p:spPr>
          <a:xfrm>
            <a:off x="2569028" y="3429000"/>
            <a:ext cx="68933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 err="1"/>
              <a:t>র্চ</a:t>
            </a:r>
            <a:endParaRPr lang="en-US" sz="8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2648DF-7340-66B5-CC9F-99DDF6A8705E}"/>
              </a:ext>
            </a:extLst>
          </p:cNvPr>
          <p:cNvSpPr txBox="1"/>
          <p:nvPr/>
        </p:nvSpPr>
        <p:spPr>
          <a:xfrm>
            <a:off x="3796393" y="3318223"/>
            <a:ext cx="64389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5541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C32648DF-7340-66B5-CC9F-99DDF6A8705E}"/>
              </a:ext>
            </a:extLst>
          </p:cNvPr>
          <p:cNvSpPr txBox="1"/>
          <p:nvPr/>
        </p:nvSpPr>
        <p:spPr>
          <a:xfrm>
            <a:off x="1500867" y="751897"/>
            <a:ext cx="919026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800" dirty="0" err="1"/>
              <a:t>র্চ</a:t>
            </a:r>
            <a:r>
              <a:rPr lang="en-US" sz="4800" dirty="0"/>
              <a:t> </a:t>
            </a:r>
            <a:r>
              <a:rPr lang="en-US" sz="4800" dirty="0" err="1"/>
              <a:t>দিয়ে</a:t>
            </a:r>
            <a:r>
              <a:rPr lang="en-US" sz="4800" dirty="0"/>
              <a:t> </a:t>
            </a:r>
            <a:r>
              <a:rPr lang="en-US" sz="4800" dirty="0" err="1"/>
              <a:t>আরো</a:t>
            </a:r>
            <a:r>
              <a:rPr lang="en-US" sz="4800" dirty="0"/>
              <a:t> </a:t>
            </a:r>
            <a:r>
              <a:rPr lang="en-US" sz="4800" dirty="0" err="1"/>
              <a:t>যে</a:t>
            </a:r>
            <a:r>
              <a:rPr lang="en-US" sz="4800" dirty="0"/>
              <a:t> </a:t>
            </a:r>
            <a:r>
              <a:rPr lang="en-US" sz="4800" dirty="0" err="1"/>
              <a:t>সব</a:t>
            </a:r>
            <a:r>
              <a:rPr lang="en-US" sz="4800" dirty="0"/>
              <a:t> </a:t>
            </a:r>
            <a:r>
              <a:rPr lang="en-US" sz="4800" dirty="0" err="1"/>
              <a:t>বর্ণ</a:t>
            </a:r>
            <a:r>
              <a:rPr lang="en-US" sz="4800" dirty="0"/>
              <a:t> </a:t>
            </a:r>
            <a:r>
              <a:rPr lang="en-US" sz="4800" dirty="0" err="1"/>
              <a:t>হতে</a:t>
            </a:r>
            <a:r>
              <a:rPr lang="en-US" sz="4800" dirty="0"/>
              <a:t> </a:t>
            </a:r>
            <a:r>
              <a:rPr lang="en-US" sz="4800" dirty="0" err="1"/>
              <a:t>পারে</a:t>
            </a:r>
            <a:endParaRPr lang="en-US" sz="4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7F3879-3B4E-4E9F-C328-A51BB015CA6A}"/>
              </a:ext>
            </a:extLst>
          </p:cNvPr>
          <p:cNvSpPr/>
          <p:nvPr/>
        </p:nvSpPr>
        <p:spPr>
          <a:xfrm>
            <a:off x="4412488" y="2505670"/>
            <a:ext cx="2234907" cy="37856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chemeClr val="accent3"/>
                </a:solidFill>
              </a:rPr>
              <a:t>ধর্ম</a:t>
            </a:r>
            <a:r>
              <a:rPr lang="en-US" sz="8000" b="1" dirty="0">
                <a:ln/>
                <a:solidFill>
                  <a:schemeClr val="accent3"/>
                </a:solidFill>
              </a:rPr>
              <a:t> </a:t>
            </a:r>
          </a:p>
          <a:p>
            <a:pPr algn="ctr"/>
            <a:r>
              <a:rPr lang="en-US" sz="8000" b="1" dirty="0" err="1">
                <a:ln/>
                <a:solidFill>
                  <a:schemeClr val="accent3"/>
                </a:solidFill>
              </a:rPr>
              <a:t>বর্ণ</a:t>
            </a:r>
            <a:endParaRPr lang="en-US" sz="8000" b="1" dirty="0">
              <a:ln/>
              <a:solidFill>
                <a:schemeClr val="accent3"/>
              </a:solidFill>
            </a:endParaRPr>
          </a:p>
          <a:p>
            <a:pPr algn="ctr"/>
            <a:r>
              <a:rPr lang="en-US" sz="8000" b="1" dirty="0">
                <a:ln/>
                <a:solidFill>
                  <a:schemeClr val="accent3"/>
                </a:solidFill>
              </a:rPr>
              <a:t> </a:t>
            </a:r>
            <a:r>
              <a:rPr lang="en-US" sz="8000" b="1" dirty="0" err="1">
                <a:ln/>
                <a:solidFill>
                  <a:schemeClr val="accent3"/>
                </a:solidFill>
              </a:rPr>
              <a:t>কর্ম</a:t>
            </a:r>
            <a:endParaRPr lang="en-US" sz="8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6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A2F81D-34D1-ED8B-8ECE-F1BB26161178}"/>
              </a:ext>
            </a:extLst>
          </p:cNvPr>
          <p:cNvSpPr txBox="1"/>
          <p:nvPr/>
        </p:nvSpPr>
        <p:spPr>
          <a:xfrm>
            <a:off x="2743200" y="2416629"/>
            <a:ext cx="7220246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8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সবাইকে</a:t>
            </a:r>
            <a:r>
              <a:rPr lang="en-US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8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ধন্যবাদ</a:t>
            </a:r>
            <a:endParaRPr lang="en-US" sz="8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0822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112</TotalTime>
  <Words>89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WPBX4125BLF092403979</dc:creator>
  <cp:lastModifiedBy>Pedp4 WPBX4125BLF092403979</cp:lastModifiedBy>
  <cp:revision>9</cp:revision>
  <dcterms:created xsi:type="dcterms:W3CDTF">2026-06-28T03:58:46Z</dcterms:created>
  <dcterms:modified xsi:type="dcterms:W3CDTF">2026-07-25T09:59:25Z</dcterms:modified>
</cp:coreProperties>
</file>