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04E12-0E48-4BF6-BFAF-06CE6B816D0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AE0D-4EC2-4BB0-B505-D93D8B1895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6" name="Picture 5" descr="1000043749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304800" y="914400"/>
            <a:ext cx="8534400" cy="496519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0" y="0"/>
            <a:ext cx="9144000" cy="12192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মানচিত্রটি পর্যবেক্ষণ শেষে নিচের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ছকে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লেখো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142999"/>
          <a:ext cx="9144000" cy="5715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/>
                <a:gridCol w="4419600"/>
              </a:tblGrid>
              <a:tr h="7190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5400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279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279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1066800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latin typeface="NikoshBAN" pitchFamily="2" charset="0"/>
                <a:cs typeface="NikoshBAN" pitchFamily="2" charset="0"/>
              </a:rPr>
              <a:t>প্রশ্ন</a:t>
            </a:r>
            <a:endParaRPr lang="en-US" sz="60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066800"/>
            <a:ext cx="289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52600"/>
            <a:ext cx="426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প্রত্যেক দেশের একটি মানচিত্র থাকে। পৃর্বের পৃষ্ঠার মানচিত্রটি কোন দেশের?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352800"/>
            <a:ext cx="48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রাষ্ট্রের একটি নির্দিষ্ট ভূখণ্ড আছে।আমাদের রাষ্ট্রের সীমানায় প্রতিবেশী রাষ্ট্রের নামগুলো লিখি।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1816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রাষ্ট্র পরিচালনা করে সরকার।আমাদের সরকারের নাম কী?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2133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endParaRPr lang="en-US" sz="4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38100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ভারত ও মায়ানমার</a:t>
            </a:r>
            <a:endParaRPr lang="en-US" sz="4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00600" y="5486400"/>
            <a:ext cx="403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গণপ্রজাতন্ত্রী বাংলাদেশ সরকার</a:t>
            </a:r>
            <a:endParaRPr lang="en-US" sz="4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1143000" cy="12954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0" y="1143000"/>
            <a:ext cx="9144000" cy="12192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 পৃষ্ঠা-৯৫এর বাক্সের অনুচ্ছেদটি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পড়ো।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000043807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0" y="2514600"/>
            <a:ext cx="9144000" cy="43434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Horizontal Scroll 2"/>
          <p:cNvSpPr/>
          <p:nvPr/>
        </p:nvSpPr>
        <p:spPr>
          <a:xfrm>
            <a:off x="0" y="-228600"/>
            <a:ext cx="9144000" cy="15240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অনুচ্ছেদটি পড়ে ও জোড়ায় আলোচনা করে উপাদানগুলোর নাম নিচের চিত্রে লেখো। 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971800" y="2895600"/>
            <a:ext cx="3124200" cy="20574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71800" y="990600"/>
            <a:ext cx="3124200" cy="2057400"/>
          </a:xfrm>
          <a:prstGeom prst="ellipse">
            <a:avLst/>
          </a:prstGeom>
          <a:solidFill>
            <a:srgbClr val="00206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791200" y="2590800"/>
            <a:ext cx="3352800" cy="2057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124200" y="4800600"/>
            <a:ext cx="3124200" cy="2057400"/>
          </a:xfrm>
          <a:prstGeom prst="ellipse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0" y="2971800"/>
            <a:ext cx="3429000" cy="1981200"/>
          </a:xfrm>
          <a:prstGeom prst="ellipse">
            <a:avLst/>
          </a:prstGeom>
          <a:solidFill>
            <a:schemeClr val="accent6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43200" y="3048000"/>
            <a:ext cx="342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রাষ্ট্রের উপাদান</a:t>
            </a:r>
            <a:endParaRPr lang="en-US" sz="60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0" y="1219200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নির্দিষ্ট  ভূখণ্ড</a:t>
            </a:r>
            <a:endParaRPr lang="en-US" sz="540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72200" y="2819400"/>
            <a:ext cx="243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নির্দিষ্ট জনসমষ্টি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5181600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সরকার</a:t>
            </a:r>
            <a:endParaRPr lang="en-US" sz="6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33528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সার্বভৌমত্ব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267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</a:rPr>
              <a:t>মূল্যায়ন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600200"/>
            <a:ext cx="61722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352800"/>
            <a:ext cx="67056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*রাষ্ট্র বলতে কী বোঝায়?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572000"/>
            <a:ext cx="79248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*রাষ্ট্রের চারটি উপাদানের নাম বলো।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5806081"/>
            <a:ext cx="7162800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*সার্বভৌমত্ব বলতে কী বোঝায় 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371600"/>
            <a:ext cx="7848600" cy="27432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038600"/>
            <a:ext cx="9144000" cy="2123658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রাষ্ট্রের ধারণা সঠিকভাবে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পারেনি,তাদের মানচিত্র প্রদর্শন,পুনরায়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57200" y="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371600"/>
            <a:ext cx="9144000" cy="15240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-152400" y="2667000"/>
            <a:ext cx="9144000" cy="41910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রাষ্ট্র,আমাদের রাষ্ট্রের সীমানায় প্রতিবেশী রাষ্ট্রের নাম,রাষ্ট্রের চারটি উপাদান সম্পর্কে ধারণা লাভ করেছি।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478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Horizontal Scroll 4"/>
          <p:cNvSpPr/>
          <p:nvPr/>
        </p:nvSpPr>
        <p:spPr>
          <a:xfrm>
            <a:off x="381000" y="3962400"/>
            <a:ext cx="8763000" cy="28956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রাষ্ট্র বলতে কী বোঝায় ?রাষ্ট্রের চারটি উপাদানের নাম </a:t>
            </a:r>
            <a:r>
              <a:rPr lang="en-US" sz="480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8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আগামী ক্লাসে নিয়ে আসবে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3" name="Picture 2" descr="1000043747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946404"/>
            <a:ext cx="9144000" cy="496519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10000439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38200"/>
            <a:ext cx="7323582" cy="5257800"/>
          </a:xfrm>
          <a:prstGeom prst="round2DiagRect">
            <a:avLst>
              <a:gd name="adj1" fmla="val 16667"/>
              <a:gd name="adj2" fmla="val 0"/>
            </a:avLst>
          </a:prstGeom>
          <a:ln w="762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1752600" y="0"/>
            <a:ext cx="5410200" cy="16002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67000"/>
            <a:ext cx="3657600" cy="258532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শ্রেণি-৫ম</a:t>
            </a:r>
          </a:p>
          <a:p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বিষয়-বাংলাদেশ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s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600200"/>
            <a:ext cx="3810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7200" y="2590800"/>
            <a:ext cx="4876800" cy="3477875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অধ্যায়-৯(রাষ্ট্র এবং সমাজে আমার অধিকার ও কর্তব্য)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পাঠ-৫৫(রাষ্ট্রের ধারণা)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নম্বর-৯৪ ও ৯৫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105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8000" dirty="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752600"/>
            <a:ext cx="6934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র্থীরা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609600" y="3124200"/>
            <a:ext cx="7924800" cy="27432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৫.১.১ রাষ্ট্রের ধারণা বলতে পারবে</a:t>
            </a:r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3" name="Picture 2" descr="10000429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0"/>
            <a:ext cx="7010400" cy="39624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33400" y="4495800"/>
            <a:ext cx="7924800" cy="175432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 প্রদর্শিত পতাকাটি কোন দেশের?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6" name="Picture 5" descr="10000438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39624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762000" y="4114800"/>
            <a:ext cx="70866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ছবিতে প্রদর্শিত মানচিত্র কোন দেশের</a:t>
            </a:r>
            <a:r>
              <a:rPr lang="en-US" sz="4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5029200"/>
            <a:ext cx="64770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 পরিচালনা করে কারা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5943601"/>
            <a:ext cx="883920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আমাদের দেশের কোনো নির্দিষ্ট সীমানা আছে কি?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05000" y="0"/>
            <a:ext cx="49530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38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600200"/>
            <a:ext cx="6477000" cy="3505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Oval 4"/>
          <p:cNvSpPr/>
          <p:nvPr/>
        </p:nvSpPr>
        <p:spPr>
          <a:xfrm>
            <a:off x="0" y="5105400"/>
            <a:ext cx="8686800" cy="1752600"/>
          </a:xfrm>
          <a:prstGeom prst="ellipse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“রাষ্ট্রের ধারণা”</a:t>
            </a:r>
            <a:endParaRPr lang="en-US" sz="9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2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19200" y="0"/>
            <a:ext cx="67818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মানচিত্র পর্যবেক্ষণ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38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733800" y="838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6172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3400" y="350520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8100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পশ্চিম</a:t>
            </a:r>
            <a:endParaRPr lang="en-US" sz="54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4229894" y="1866106"/>
            <a:ext cx="837406" cy="794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239000" y="3810000"/>
            <a:ext cx="991394" cy="762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1524000" y="4191000"/>
            <a:ext cx="1142206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4495800" y="5943600"/>
            <a:ext cx="914400" cy="1588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1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748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3" name="Picture 2" descr="10000438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6248400" cy="58674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3048000" y="9906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390900" y="2019300"/>
            <a:ext cx="83820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35052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114800" y="3810000"/>
            <a:ext cx="99060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37338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পশ্চিম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1524000" y="4038600"/>
            <a:ext cx="1142206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8000" y="61722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endParaRPr lang="en-US" sz="5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582194" y="5790406"/>
            <a:ext cx="91440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800" y="0"/>
            <a:ext cx="51054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 সীমানা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0" y="1905000"/>
            <a:ext cx="3048000" cy="2862322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উত্তরে-ভারত</a:t>
            </a:r>
          </a:p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দক্ষিণে-বঙ্গোপসাগর</a:t>
            </a:r>
          </a:p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পূর্বে-ভারত ও মায়ানমার</a:t>
            </a:r>
          </a:p>
          <a:p>
            <a:pPr algn="ctr"/>
            <a:r>
              <a:rPr lang="en-US" sz="36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পশ্চিমে-ভারত</a:t>
            </a:r>
            <a:endParaRPr lang="en-US" sz="36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252</Words>
  <Application>Microsoft Office PowerPoint</Application>
  <PresentationFormat>On-screen Show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113</cp:revision>
  <dcterms:created xsi:type="dcterms:W3CDTF">2026-07-21T14:58:14Z</dcterms:created>
  <dcterms:modified xsi:type="dcterms:W3CDTF">2026-07-25T11:25:29Z</dcterms:modified>
</cp:coreProperties>
</file>