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10"/>
  </p:notesMasterIdLst>
  <p:sldIdLst>
    <p:sldId id="256" r:id="rId2"/>
    <p:sldId id="263" r:id="rId3"/>
    <p:sldId id="261" r:id="rId4"/>
    <p:sldId id="257" r:id="rId5"/>
    <p:sldId id="258" r:id="rId6"/>
    <p:sldId id="259" r:id="rId7"/>
    <p:sldId id="260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84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73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769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34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85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635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599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396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324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322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310F6-BAFF-4D43-86A2-BD4F484496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DED1-2005-474A-B858-A277F7C5EF80}" type="slidenum">
              <a:rPr lang="en-US" smtClean="0">
                <a:solidFill>
                  <a:srgbClr val="90C226"/>
                </a:solidFill>
              </a:rPr>
              <a:pPr/>
              <a:t>‹#›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80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2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1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00800"/>
            <a:ext cx="7485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C0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C0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2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f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554480"/>
            <a:ext cx="4206240" cy="420624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3" name="Shape 1"/>
          <p:cNvSpPr/>
          <p:nvPr/>
        </p:nvSpPr>
        <p:spPr>
          <a:xfrm>
            <a:off x="-1554480" y="5029200"/>
            <a:ext cx="3931920" cy="3931920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5" name="Text 3"/>
          <p:cNvSpPr/>
          <p:nvPr/>
        </p:nvSpPr>
        <p:spPr>
          <a:xfrm>
            <a:off x="6003234" y="1783080"/>
            <a:ext cx="560964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পাখির কাছে ফুলের কাছে</a:t>
            </a:r>
            <a:endParaRPr lang="en-US" sz="5200" dirty="0"/>
          </a:p>
        </p:txBody>
      </p:sp>
      <p:sp>
        <p:nvSpPr>
          <p:cNvPr id="6" name="Shape 4"/>
          <p:cNvSpPr/>
          <p:nvPr/>
        </p:nvSpPr>
        <p:spPr>
          <a:xfrm>
            <a:off x="7123806" y="3321470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53084" y="3636418"/>
            <a:ext cx="4684643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FEFE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কবি: আল মাহমুদ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412725" y="4790776"/>
            <a:ext cx="4790661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ষষ্ঠ শ্রেণি  |  বাংলা  </a:t>
            </a:r>
            <a:r>
              <a:rPr lang="en-US" sz="200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|  </a:t>
            </a:r>
            <a:r>
              <a:rPr lang="en-US" sz="2000" smtClean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চারুপাঠ </a:t>
            </a:r>
            <a:r>
              <a:rPr lang="en-US" sz="2000" b="1">
                <a:solidFill>
                  <a:schemeClr val="bg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পাঠ - ১৭</a:t>
            </a:r>
            <a:endParaRPr lang="en-US" sz="200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46713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05145" y="1264872"/>
            <a:ext cx="3180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B0F0"/>
                </a:solidFill>
              </a:rPr>
              <a:t> </a:t>
            </a:r>
            <a:r>
              <a:rPr lang="en-US" sz="5400">
                <a:solidFill>
                  <a:srgbClr val="00B0F0"/>
                </a:solidFill>
              </a:rPr>
              <a:t>আজকের</a:t>
            </a:r>
            <a:r>
              <a:rPr lang="en-US" sz="5400">
                <a:solidFill>
                  <a:srgbClr val="FFC000"/>
                </a:solidFill>
              </a:rPr>
              <a:t> </a:t>
            </a:r>
            <a:r>
              <a:rPr lang="en-US" sz="5400">
                <a:solidFill>
                  <a:srgbClr val="00B0F0"/>
                </a:solidFill>
              </a:rPr>
              <a:t>পাঠ</a:t>
            </a:r>
          </a:p>
          <a:p>
            <a:endParaRPr lang="en-US" sz="5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178497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61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কবিতাটি এখানে যুক্ত করুন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097280" y="1463040"/>
            <a:ext cx="7837714" cy="4206240"/>
          </a:xfrm>
          <a:prstGeom prst="roundRect">
            <a:avLst>
              <a:gd name="adj" fmla="val 3261"/>
            </a:avLst>
          </a:prstGeom>
          <a:solidFill>
            <a:srgbClr val="FCE9E9"/>
          </a:solidFill>
          <a:ln w="25400">
            <a:solidFill>
              <a:srgbClr val="FFFFFF"/>
            </a:solidFill>
            <a:prstDash val="dash"/>
          </a:ln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" y="1463040"/>
            <a:ext cx="3396343" cy="4206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2" y="1463040"/>
            <a:ext cx="4441372" cy="48201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A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6217920"/>
          </a:xfrm>
          <a:prstGeom prst="rect">
            <a:avLst/>
          </a:prstGeom>
          <a:solidFill>
            <a:srgbClr val="E8940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3774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পরিচিতি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097280" y="3931920"/>
            <a:ext cx="1645920" cy="164592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3931920"/>
            <a:ext cx="1645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8940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297680" y="640080"/>
            <a:ext cx="7315200" cy="5577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1E276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আল মাহমুদ</a:t>
            </a:r>
            <a:endParaRPr lang="en-US" sz="3600" dirty="0"/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প্রকৃত নাম: মীর আব্দুস শুকুর আল মাহমুদ।</a:t>
            </a:r>
            <a:endParaRPr lang="en-US" sz="2800" dirty="0"/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জন্ম: ১১ জুলাই ১৯৩৬, মোড়াইল গ্রাম, ব্রাহ্মণবাড়িয়া জেলা।</a:t>
            </a:r>
            <a:endParaRPr lang="en-US" sz="2800" dirty="0"/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মৃত্যু: </a:t>
            </a:r>
            <a:r>
              <a:rPr lang="en-US" sz="280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১৫ </a:t>
            </a:r>
            <a:r>
              <a:rPr lang="en-US" sz="2800" smtClean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ফেব্রুয়ারি </a:t>
            </a: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২০১৯, ঢাকা।</a:t>
            </a:r>
            <a:endParaRPr lang="en-US" sz="2800" dirty="0"/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আধুনিক বাংলা কবিতার অন্যতম প্রধান কবি — কবি, সাংবাদিক ও সম্পাদক হিসেবে পরিচিত।</a:t>
            </a:r>
            <a:endParaRPr lang="en-US" sz="2800" dirty="0"/>
          </a:p>
          <a:p>
            <a:pPr marL="514350" indent="-514350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১৯৬৮ সালে বাংলা একাডেমি সাহিত্য পুরস্কার লাভ করেন।</a:t>
            </a:r>
            <a:endParaRPr lang="en-US" sz="2800" dirty="0"/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উল্লেখযোগ্য গ্রন্থ: সোনালী কাবিন, লোক-লোকান্তর, কালের কলস।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1E3F1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কবিতার প্রেক্ষাপট ও সারমর্ম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উৎস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8580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কবিতাটি আল মাহমুদের “পাখির কাছে ফুলের কাছে” নামক কাব্যগ্রন্থ থেকে সংকলিত।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25196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48056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বিষয়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48056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কবির গভীর নিসর্গপ্রেম ও প্রকৃতির প্রতি মমত্ববোধ এই কবিতায় ফুটে উঠেছে।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04672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7532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আকাঙ্ক্ষা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27532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 প্রকৃতির বিচিত্র সৌন্দর্যের কাছে যেতে চান, তার সঙ্গে মিশে যেতে চান।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আবেগ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68580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চাঁদ, নারকেল গাছ, জোনাকি, পাহাড়ের ডাক — প্রকৃতির নানা উপাদান কবির মনে আবেগ জাগায়।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425196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48056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মনের কথা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48056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 তাঁর মনের কথা পাখি ও ফুলের কাছে বলতে চান — তাই কবিতার এই নাম।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04672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7532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শিক্ষামূলক উদ্দেশ্য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827532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শিক্ষার্থীদের মধ্যে প্রকৃতির প্রতি ভালোবাসা ও সৌন্দর্যবোধ জাগ্রত করাই এই কবিতার লক্ষ্য।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75A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20486"/>
          </a:xfrm>
          <a:prstGeom prst="rect">
            <a:avLst/>
          </a:prstGeom>
          <a:solidFill>
            <a:srgbClr val="A8335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825278"/>
              </p:ext>
            </p:extLst>
          </p:nvPr>
        </p:nvGraphicFramePr>
        <p:xfrm>
          <a:off x="548640" y="643652"/>
          <a:ext cx="11064240" cy="5657850"/>
        </p:xfrm>
        <a:graphic>
          <a:graphicData uri="http://schemas.openxmlformats.org/drawingml/2006/table">
            <a:tbl>
              <a:tblPr/>
              <a:tblGrid>
                <a:gridCol w="3474720"/>
                <a:gridCol w="7589520"/>
              </a:tblGrid>
              <a:tr h="6286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শব্দ</a:t>
                      </a:r>
                      <a:endParaRPr lang="en-US" sz="20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6E1E3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অর্থ</a:t>
                      </a:r>
                      <a:endParaRPr lang="en-US" sz="20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6E1E36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থরথর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সৌন্দর্য বা আবেগে কেঁপে ওঠা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চৌকিদার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প্রহরী, পাহারাদার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কলকলিয়ে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কলকল ধ্বনি করে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উটকো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অপ্রয়োজনীয়, অবাঞ্ছিত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মোড়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রাস্তার বাঁক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জোনাকি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রাতে আলো জ্বালানো এক ধরনের ছোট পোকা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নিসর্গ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প্রকৃতি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DEBF0"/>
                    </a:solidFill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6E1E36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কালডাব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কালচে রঙের ডাব (কচি নারকেল)</a:t>
                      </a:r>
                      <a:endParaRPr lang="en-US" sz="1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28800" y="274320"/>
            <a:ext cx="161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6928" y="0"/>
            <a:ext cx="1371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শব্দার্থ</a:t>
            </a:r>
            <a:endParaRPr lang="en-US" sz="4000"/>
          </a:p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846320"/>
            <a:ext cx="4114800" cy="4114800"/>
          </a:xfrm>
          <a:prstGeom prst="ellipse">
            <a:avLst/>
          </a:prstGeom>
          <a:solidFill>
            <a:srgbClr val="054A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F5F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কবিতার মূলভাব ও শিক্ষা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83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554480" y="17373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প্রকৃতির প্রতি গভীর ভালোবাসা ও মমত্ববোধ জাগানো এই কবিতার মূল বার্তা।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283464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346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2788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চাঁদ, গাছ, পাখি, ফুল, জোনাকি — প্রকৃতির প্রতিটি উপাদানের সৌন্দর্য উপভোগ করতে শেখায়।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886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554480" y="38404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মনের কথা প্রকৃতির কাছে মেলে ধরার মধ্য দিয়ে প্রকৃতির সাথে একাত্ম হওয়ার আহ্বান জানানো হয়েছে।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40080" y="4937760"/>
            <a:ext cx="640080" cy="640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937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554480" y="4892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শিক্ষার্থীদের মধ্যে নিসর্গপ্রীতি ও সৌন্দর্যবোধ জাগ্রত করাই এই কবিতার শিক্ষা।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0363" y="544946"/>
            <a:ext cx="10852727" cy="5966691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37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14:window dir="vert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</TotalTime>
  <Words>373</Words>
  <Application>Microsoft Office PowerPoint</Application>
  <PresentationFormat>Widescreen</PresentationFormat>
  <Paragraphs>87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Cambria</vt:lpstr>
      <vt:lpstr>Nikosh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17</cp:revision>
  <dcterms:created xsi:type="dcterms:W3CDTF">2026-07-25T11:13:58Z</dcterms:created>
  <dcterms:modified xsi:type="dcterms:W3CDTF">2026-07-25T11:52:28Z</dcterms:modified>
</cp:coreProperties>
</file>