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4" r:id="rId1"/>
  </p:sldMasterIdLst>
  <p:notesMasterIdLst>
    <p:notesMasterId r:id="rId19"/>
  </p:notesMasterIdLst>
  <p:sldIdLst>
    <p:sldId id="263" r:id="rId2"/>
    <p:sldId id="257" r:id="rId3"/>
    <p:sldId id="256" r:id="rId4"/>
    <p:sldId id="270" r:id="rId5"/>
    <p:sldId id="258" r:id="rId6"/>
    <p:sldId id="269" r:id="rId7"/>
    <p:sldId id="259" r:id="rId8"/>
    <p:sldId id="260" r:id="rId9"/>
    <p:sldId id="266" r:id="rId10"/>
    <p:sldId id="261" r:id="rId11"/>
    <p:sldId id="267" r:id="rId12"/>
    <p:sldId id="268" r:id="rId13"/>
    <p:sldId id="262" r:id="rId14"/>
    <p:sldId id="264" r:id="rId15"/>
    <p:sldId id="271" r:id="rId16"/>
    <p:sldId id="265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3957" autoAdjust="0"/>
  </p:normalViewPr>
  <p:slideViewPr>
    <p:cSldViewPr snapToGrid="0">
      <p:cViewPr varScale="1">
        <p:scale>
          <a:sx n="64" d="100"/>
          <a:sy n="64" d="100"/>
        </p:scale>
        <p:origin x="954" y="72"/>
      </p:cViewPr>
      <p:guideLst/>
    </p:cSldViewPr>
  </p:slideViewPr>
  <p:outlineViewPr>
    <p:cViewPr>
      <p:scale>
        <a:sx n="33" d="100"/>
        <a:sy n="33" d="100"/>
      </p:scale>
      <p:origin x="0" y="-418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d. Hafizur Rahman" userId="e9f2dc68aa4e63dc" providerId="LiveId" clId="{F195DDAF-D04C-426F-85A6-AED0D8C6F4EA}"/>
    <pc:docChg chg="undo custSel addSld modSld sldOrd">
      <pc:chgData name="Md. Hafizur Rahman" userId="e9f2dc68aa4e63dc" providerId="LiveId" clId="{F195DDAF-D04C-426F-85A6-AED0D8C6F4EA}" dt="2026-07-25T13:35:47.643" v="3544" actId="20577"/>
      <pc:docMkLst>
        <pc:docMk/>
      </pc:docMkLst>
      <pc:sldChg chg="addSp delSp modSp new mod modAnim modShow">
        <pc:chgData name="Md. Hafizur Rahman" userId="e9f2dc68aa4e63dc" providerId="LiveId" clId="{F195DDAF-D04C-426F-85A6-AED0D8C6F4EA}" dt="2026-07-25T13:35:47.643" v="3544" actId="20577"/>
        <pc:sldMkLst>
          <pc:docMk/>
          <pc:sldMk cId="3304973305" sldId="256"/>
        </pc:sldMkLst>
        <pc:spChg chg="add mod">
          <ac:chgData name="Md. Hafizur Rahman" userId="e9f2dc68aa4e63dc" providerId="LiveId" clId="{F195DDAF-D04C-426F-85A6-AED0D8C6F4EA}" dt="2026-07-25T12:51:16.077" v="3487" actId="1076"/>
          <ac:spMkLst>
            <pc:docMk/>
            <pc:sldMk cId="3304973305" sldId="256"/>
            <ac:spMk id="4" creationId="{C57133E3-8156-5A62-BDE3-4E9978F503E5}"/>
          </ac:spMkLst>
        </pc:spChg>
        <pc:spChg chg="add mod">
          <ac:chgData name="Md. Hafizur Rahman" userId="e9f2dc68aa4e63dc" providerId="LiveId" clId="{F195DDAF-D04C-426F-85A6-AED0D8C6F4EA}" dt="2026-07-25T13:35:47.643" v="3544" actId="20577"/>
          <ac:spMkLst>
            <pc:docMk/>
            <pc:sldMk cId="3304973305" sldId="256"/>
            <ac:spMk id="5" creationId="{22C3081E-62B8-8A87-B777-1E8D681FDBA7}"/>
          </ac:spMkLst>
        </pc:spChg>
      </pc:sldChg>
      <pc:sldChg chg="addSp delSp modSp new mod ord modAnim">
        <pc:chgData name="Md. Hafizur Rahman" userId="e9f2dc68aa4e63dc" providerId="LiveId" clId="{F195DDAF-D04C-426F-85A6-AED0D8C6F4EA}" dt="2026-06-26T13:48:26.533" v="3399"/>
        <pc:sldMkLst>
          <pc:docMk/>
          <pc:sldMk cId="2664977685" sldId="257"/>
        </pc:sldMkLst>
        <pc:spChg chg="mod">
          <ac:chgData name="Md. Hafizur Rahman" userId="e9f2dc68aa4e63dc" providerId="LiveId" clId="{F195DDAF-D04C-426F-85A6-AED0D8C6F4EA}" dt="2026-06-25T14:46:26.722" v="3213" actId="1076"/>
          <ac:spMkLst>
            <pc:docMk/>
            <pc:sldMk cId="2664977685" sldId="257"/>
            <ac:spMk id="2" creationId="{3ECA1C0F-CF69-C575-B8EB-97B267FF2791}"/>
          </ac:spMkLst>
        </pc:spChg>
        <pc:picChg chg="add mod">
          <ac:chgData name="Md. Hafizur Rahman" userId="e9f2dc68aa4e63dc" providerId="LiveId" clId="{F195DDAF-D04C-426F-85A6-AED0D8C6F4EA}" dt="2026-06-25T14:46:22.910" v="3212" actId="1076"/>
          <ac:picMkLst>
            <pc:docMk/>
            <pc:sldMk cId="2664977685" sldId="257"/>
            <ac:picMk id="5" creationId="{315D0B91-6623-4A32-ACFE-6BBF6363C533}"/>
          </ac:picMkLst>
        </pc:picChg>
      </pc:sldChg>
      <pc:sldChg chg="addSp delSp modSp new mod modAnim">
        <pc:chgData name="Md. Hafizur Rahman" userId="e9f2dc68aa4e63dc" providerId="LiveId" clId="{F195DDAF-D04C-426F-85A6-AED0D8C6F4EA}" dt="2026-06-13T05:34:01.367" v="563"/>
        <pc:sldMkLst>
          <pc:docMk/>
          <pc:sldMk cId="3608546616" sldId="258"/>
        </pc:sldMkLst>
      </pc:sldChg>
      <pc:sldChg chg="delSp modSp new mod modAnim">
        <pc:chgData name="Md. Hafizur Rahman" userId="e9f2dc68aa4e63dc" providerId="LiveId" clId="{F195DDAF-D04C-426F-85A6-AED0D8C6F4EA}" dt="2026-06-26T13:18:40.778" v="3307" actId="115"/>
        <pc:sldMkLst>
          <pc:docMk/>
          <pc:sldMk cId="1238128154" sldId="259"/>
        </pc:sldMkLst>
        <pc:spChg chg="mod">
          <ac:chgData name="Md. Hafizur Rahman" userId="e9f2dc68aa4e63dc" providerId="LiveId" clId="{F195DDAF-D04C-426F-85A6-AED0D8C6F4EA}" dt="2026-06-26T13:18:40.778" v="3307" actId="115"/>
          <ac:spMkLst>
            <pc:docMk/>
            <pc:sldMk cId="1238128154" sldId="259"/>
            <ac:spMk id="3" creationId="{897F59E0-FB33-DA98-1E82-BA9805D7E29F}"/>
          </ac:spMkLst>
        </pc:spChg>
      </pc:sldChg>
      <pc:sldChg chg="addSp delSp modSp new mod modAnim">
        <pc:chgData name="Md. Hafizur Rahman" userId="e9f2dc68aa4e63dc" providerId="LiveId" clId="{F195DDAF-D04C-426F-85A6-AED0D8C6F4EA}" dt="2026-07-25T12:53:44.399" v="3536" actId="27636"/>
        <pc:sldMkLst>
          <pc:docMk/>
          <pc:sldMk cId="419773995" sldId="260"/>
        </pc:sldMkLst>
        <pc:spChg chg="add mod">
          <ac:chgData name="Md. Hafizur Rahman" userId="e9f2dc68aa4e63dc" providerId="LiveId" clId="{F195DDAF-D04C-426F-85A6-AED0D8C6F4EA}" dt="2026-06-26T13:18:22.939" v="3306" actId="115"/>
          <ac:spMkLst>
            <pc:docMk/>
            <pc:sldMk cId="419773995" sldId="260"/>
            <ac:spMk id="2" creationId="{E692B141-C662-814F-804E-49933855E887}"/>
          </ac:spMkLst>
        </pc:spChg>
        <pc:spChg chg="mod">
          <ac:chgData name="Md. Hafizur Rahman" userId="e9f2dc68aa4e63dc" providerId="LiveId" clId="{F195DDAF-D04C-426F-85A6-AED0D8C6F4EA}" dt="2026-07-25T12:53:44.399" v="3536" actId="27636"/>
          <ac:spMkLst>
            <pc:docMk/>
            <pc:sldMk cId="419773995" sldId="260"/>
            <ac:spMk id="3" creationId="{8CA98985-25F2-36D8-2F9C-A63EAC409D19}"/>
          </ac:spMkLst>
        </pc:spChg>
      </pc:sldChg>
      <pc:sldChg chg="addSp delSp modSp new mod modAnim">
        <pc:chgData name="Md. Hafizur Rahman" userId="e9f2dc68aa4e63dc" providerId="LiveId" clId="{F195DDAF-D04C-426F-85A6-AED0D8C6F4EA}" dt="2026-06-26T13:22:07.410" v="3346" actId="14100"/>
        <pc:sldMkLst>
          <pc:docMk/>
          <pc:sldMk cId="3574301614" sldId="261"/>
        </pc:sldMkLst>
        <pc:spChg chg="add mod">
          <ac:chgData name="Md. Hafizur Rahman" userId="e9f2dc68aa4e63dc" providerId="LiveId" clId="{F195DDAF-D04C-426F-85A6-AED0D8C6F4EA}" dt="2026-06-26T13:18:51.557" v="3308" actId="1076"/>
          <ac:spMkLst>
            <pc:docMk/>
            <pc:sldMk cId="3574301614" sldId="261"/>
            <ac:spMk id="2" creationId="{8A4E7331-6BC3-AAED-DEDC-8D830B48ADCE}"/>
          </ac:spMkLst>
        </pc:spChg>
        <pc:spChg chg="mod">
          <ac:chgData name="Md. Hafizur Rahman" userId="e9f2dc68aa4e63dc" providerId="LiveId" clId="{F195DDAF-D04C-426F-85A6-AED0D8C6F4EA}" dt="2026-06-26T13:22:07.410" v="3346" actId="14100"/>
          <ac:spMkLst>
            <pc:docMk/>
            <pc:sldMk cId="3574301614" sldId="261"/>
            <ac:spMk id="3" creationId="{99BCC868-6A1E-A520-0A4D-A623D120D53C}"/>
          </ac:spMkLst>
        </pc:spChg>
      </pc:sldChg>
      <pc:sldChg chg="addSp delSp modSp new mod modTransition delAnim modAnim">
        <pc:chgData name="Md. Hafizur Rahman" userId="e9f2dc68aa4e63dc" providerId="LiveId" clId="{F195DDAF-D04C-426F-85A6-AED0D8C6F4EA}" dt="2026-06-27T05:14:59.585" v="3485" actId="14100"/>
        <pc:sldMkLst>
          <pc:docMk/>
          <pc:sldMk cId="2328864842" sldId="262"/>
        </pc:sldMkLst>
        <pc:spChg chg="mod">
          <ac:chgData name="Md. Hafizur Rahman" userId="e9f2dc68aa4e63dc" providerId="LiveId" clId="{F195DDAF-D04C-426F-85A6-AED0D8C6F4EA}" dt="2026-06-26T13:17:15.603" v="3295" actId="1076"/>
          <ac:spMkLst>
            <pc:docMk/>
            <pc:sldMk cId="2328864842" sldId="262"/>
            <ac:spMk id="2" creationId="{B7AD361D-9E0F-E39A-F0F8-E5D0CA48A72B}"/>
          </ac:spMkLst>
        </pc:spChg>
        <pc:spChg chg="add mod">
          <ac:chgData name="Md. Hafizur Rahman" userId="e9f2dc68aa4e63dc" providerId="LiveId" clId="{F195DDAF-D04C-426F-85A6-AED0D8C6F4EA}" dt="2026-06-26T13:17:15.603" v="3295" actId="1076"/>
          <ac:spMkLst>
            <pc:docMk/>
            <pc:sldMk cId="2328864842" sldId="262"/>
            <ac:spMk id="3" creationId="{F54ED7B9-D482-6F3D-BA25-2C9C2C0FAF6C}"/>
          </ac:spMkLst>
        </pc:spChg>
        <pc:spChg chg="add mod">
          <ac:chgData name="Md. Hafizur Rahman" userId="e9f2dc68aa4e63dc" providerId="LiveId" clId="{F195DDAF-D04C-426F-85A6-AED0D8C6F4EA}" dt="2026-06-27T05:03:52.878" v="3401" actId="1076"/>
          <ac:spMkLst>
            <pc:docMk/>
            <pc:sldMk cId="2328864842" sldId="262"/>
            <ac:spMk id="4" creationId="{B01C552E-7793-B730-461B-88EE2DEA4FCB}"/>
          </ac:spMkLst>
        </pc:spChg>
        <pc:spChg chg="add mod">
          <ac:chgData name="Md. Hafizur Rahman" userId="e9f2dc68aa4e63dc" providerId="LiveId" clId="{F195DDAF-D04C-426F-85A6-AED0D8C6F4EA}" dt="2026-06-27T05:03:52.878" v="3401" actId="1076"/>
          <ac:spMkLst>
            <pc:docMk/>
            <pc:sldMk cId="2328864842" sldId="262"/>
            <ac:spMk id="5" creationId="{29851132-BFB2-D4E2-0CB6-E11DBA04ED9A}"/>
          </ac:spMkLst>
        </pc:spChg>
        <pc:spChg chg="add mod">
          <ac:chgData name="Md. Hafizur Rahman" userId="e9f2dc68aa4e63dc" providerId="LiveId" clId="{F195DDAF-D04C-426F-85A6-AED0D8C6F4EA}" dt="2026-06-27T05:03:52.878" v="3401" actId="1076"/>
          <ac:spMkLst>
            <pc:docMk/>
            <pc:sldMk cId="2328864842" sldId="262"/>
            <ac:spMk id="6" creationId="{7331694B-46EC-2467-0C7F-036FB1866F33}"/>
          </ac:spMkLst>
        </pc:spChg>
        <pc:spChg chg="add mod">
          <ac:chgData name="Md. Hafizur Rahman" userId="e9f2dc68aa4e63dc" providerId="LiveId" clId="{F195DDAF-D04C-426F-85A6-AED0D8C6F4EA}" dt="2026-06-25T14:43:52.567" v="3201" actId="164"/>
          <ac:spMkLst>
            <pc:docMk/>
            <pc:sldMk cId="2328864842" sldId="262"/>
            <ac:spMk id="7" creationId="{3016D16A-CB52-AE49-0EB3-FB29B82E395C}"/>
          </ac:spMkLst>
        </pc:spChg>
        <pc:spChg chg="add mod ord">
          <ac:chgData name="Md. Hafizur Rahman" userId="e9f2dc68aa4e63dc" providerId="LiveId" clId="{F195DDAF-D04C-426F-85A6-AED0D8C6F4EA}" dt="2026-06-27T05:13:17.484" v="3476" actId="1076"/>
          <ac:spMkLst>
            <pc:docMk/>
            <pc:sldMk cId="2328864842" sldId="262"/>
            <ac:spMk id="8" creationId="{8C3756CA-10FD-E517-F2D4-2F9328AF42CF}"/>
          </ac:spMkLst>
        </pc:spChg>
        <pc:spChg chg="add mod">
          <ac:chgData name="Md. Hafizur Rahman" userId="e9f2dc68aa4e63dc" providerId="LiveId" clId="{F195DDAF-D04C-426F-85A6-AED0D8C6F4EA}" dt="2026-06-27T05:03:52.878" v="3401" actId="1076"/>
          <ac:spMkLst>
            <pc:docMk/>
            <pc:sldMk cId="2328864842" sldId="262"/>
            <ac:spMk id="9" creationId="{048BE5D2-51EA-A5B1-7DCC-643206C3B68E}"/>
          </ac:spMkLst>
        </pc:spChg>
        <pc:spChg chg="add mod">
          <ac:chgData name="Md. Hafizur Rahman" userId="e9f2dc68aa4e63dc" providerId="LiveId" clId="{F195DDAF-D04C-426F-85A6-AED0D8C6F4EA}" dt="2026-06-27T05:03:52.878" v="3401" actId="1076"/>
          <ac:spMkLst>
            <pc:docMk/>
            <pc:sldMk cId="2328864842" sldId="262"/>
            <ac:spMk id="10" creationId="{99B442D6-E863-B318-C0B3-CD6C9F183652}"/>
          </ac:spMkLst>
        </pc:spChg>
        <pc:spChg chg="add mod">
          <ac:chgData name="Md. Hafizur Rahman" userId="e9f2dc68aa4e63dc" providerId="LiveId" clId="{F195DDAF-D04C-426F-85A6-AED0D8C6F4EA}" dt="2026-06-27T05:03:52.878" v="3401" actId="1076"/>
          <ac:spMkLst>
            <pc:docMk/>
            <pc:sldMk cId="2328864842" sldId="262"/>
            <ac:spMk id="11" creationId="{97C3B8E7-3089-741D-2829-59E20FBBF159}"/>
          </ac:spMkLst>
        </pc:spChg>
        <pc:spChg chg="add mod ord topLvl">
          <ac:chgData name="Md. Hafizur Rahman" userId="e9f2dc68aa4e63dc" providerId="LiveId" clId="{F195DDAF-D04C-426F-85A6-AED0D8C6F4EA}" dt="2026-06-27T05:03:52.878" v="3401" actId="1076"/>
          <ac:spMkLst>
            <pc:docMk/>
            <pc:sldMk cId="2328864842" sldId="262"/>
            <ac:spMk id="12" creationId="{F21E2393-EB10-9896-EE09-D5AC96D00AF3}"/>
          </ac:spMkLst>
        </pc:spChg>
        <pc:spChg chg="add mod ord topLvl">
          <ac:chgData name="Md. Hafizur Rahman" userId="e9f2dc68aa4e63dc" providerId="LiveId" clId="{F195DDAF-D04C-426F-85A6-AED0D8C6F4EA}" dt="2026-06-25T14:42:43.904" v="3196" actId="164"/>
          <ac:spMkLst>
            <pc:docMk/>
            <pc:sldMk cId="2328864842" sldId="262"/>
            <ac:spMk id="13" creationId="{232F67D6-A733-376D-EC81-CC7372EFEB5C}"/>
          </ac:spMkLst>
        </pc:spChg>
        <pc:spChg chg="add mod">
          <ac:chgData name="Md. Hafizur Rahman" userId="e9f2dc68aa4e63dc" providerId="LiveId" clId="{F195DDAF-D04C-426F-85A6-AED0D8C6F4EA}" dt="2026-06-27T05:03:52.878" v="3401" actId="1076"/>
          <ac:spMkLst>
            <pc:docMk/>
            <pc:sldMk cId="2328864842" sldId="262"/>
            <ac:spMk id="14" creationId="{905AED8E-39A0-8C52-3EB2-F28682D12ABD}"/>
          </ac:spMkLst>
        </pc:spChg>
        <pc:spChg chg="add mod">
          <ac:chgData name="Md. Hafizur Rahman" userId="e9f2dc68aa4e63dc" providerId="LiveId" clId="{F195DDAF-D04C-426F-85A6-AED0D8C6F4EA}" dt="2026-06-27T05:03:52.878" v="3401" actId="1076"/>
          <ac:spMkLst>
            <pc:docMk/>
            <pc:sldMk cId="2328864842" sldId="262"/>
            <ac:spMk id="15" creationId="{540E7320-4347-068E-204D-F816F5B9CDBC}"/>
          </ac:spMkLst>
        </pc:spChg>
        <pc:spChg chg="add mod">
          <ac:chgData name="Md. Hafizur Rahman" userId="e9f2dc68aa4e63dc" providerId="LiveId" clId="{F195DDAF-D04C-426F-85A6-AED0D8C6F4EA}" dt="2026-06-25T14:43:52.567" v="3201" actId="164"/>
          <ac:spMkLst>
            <pc:docMk/>
            <pc:sldMk cId="2328864842" sldId="262"/>
            <ac:spMk id="16" creationId="{DD0200F3-F125-7050-0411-8A8CEB826153}"/>
          </ac:spMkLst>
        </pc:spChg>
        <pc:spChg chg="add mod">
          <ac:chgData name="Md. Hafizur Rahman" userId="e9f2dc68aa4e63dc" providerId="LiveId" clId="{F195DDAF-D04C-426F-85A6-AED0D8C6F4EA}" dt="2026-06-27T05:08:54.630" v="3456" actId="403"/>
          <ac:spMkLst>
            <pc:docMk/>
            <pc:sldMk cId="2328864842" sldId="262"/>
            <ac:spMk id="17" creationId="{89AB6110-472B-E789-0C81-6ED9FEFD00E0}"/>
          </ac:spMkLst>
        </pc:spChg>
        <pc:spChg chg="add mod">
          <ac:chgData name="Md. Hafizur Rahman" userId="e9f2dc68aa4e63dc" providerId="LiveId" clId="{F195DDAF-D04C-426F-85A6-AED0D8C6F4EA}" dt="2026-06-27T05:13:27.562" v="3482" actId="1036"/>
          <ac:spMkLst>
            <pc:docMk/>
            <pc:sldMk cId="2328864842" sldId="262"/>
            <ac:spMk id="18" creationId="{F166DA2F-E7A4-0A7B-239F-A789D0C812AD}"/>
          </ac:spMkLst>
        </pc:spChg>
        <pc:spChg chg="add mod">
          <ac:chgData name="Md. Hafizur Rahman" userId="e9f2dc68aa4e63dc" providerId="LiveId" clId="{F195DDAF-D04C-426F-85A6-AED0D8C6F4EA}" dt="2026-06-27T05:06:10.078" v="3428" actId="14100"/>
          <ac:spMkLst>
            <pc:docMk/>
            <pc:sldMk cId="2328864842" sldId="262"/>
            <ac:spMk id="19" creationId="{20BB4960-13DF-04A0-E6BB-323FF6B65551}"/>
          </ac:spMkLst>
        </pc:spChg>
        <pc:spChg chg="add mod">
          <ac:chgData name="Md. Hafizur Rahman" userId="e9f2dc68aa4e63dc" providerId="LiveId" clId="{F195DDAF-D04C-426F-85A6-AED0D8C6F4EA}" dt="2026-06-26T13:32:50.318" v="3374" actId="1076"/>
          <ac:spMkLst>
            <pc:docMk/>
            <pc:sldMk cId="2328864842" sldId="262"/>
            <ac:spMk id="20" creationId="{F34147E4-397A-81D3-7E10-FC7EE05C52D9}"/>
          </ac:spMkLst>
        </pc:spChg>
        <pc:spChg chg="add mod">
          <ac:chgData name="Md. Hafizur Rahman" userId="e9f2dc68aa4e63dc" providerId="LiveId" clId="{F195DDAF-D04C-426F-85A6-AED0D8C6F4EA}" dt="2026-06-27T05:07:48.286" v="3455" actId="207"/>
          <ac:spMkLst>
            <pc:docMk/>
            <pc:sldMk cId="2328864842" sldId="262"/>
            <ac:spMk id="21" creationId="{5FFD280C-F8EE-DC69-A952-7A24328902A2}"/>
          </ac:spMkLst>
        </pc:spChg>
        <pc:spChg chg="mod topLvl">
          <ac:chgData name="Md. Hafizur Rahman" userId="e9f2dc68aa4e63dc" providerId="LiveId" clId="{F195DDAF-D04C-426F-85A6-AED0D8C6F4EA}" dt="2026-06-25T14:43:52.567" v="3201" actId="164"/>
          <ac:spMkLst>
            <pc:docMk/>
            <pc:sldMk cId="2328864842" sldId="262"/>
            <ac:spMk id="27" creationId="{A6A3F395-08DA-46E0-E73F-951B381ADDA6}"/>
          </ac:spMkLst>
        </pc:spChg>
        <pc:spChg chg="add mod">
          <ac:chgData name="Md. Hafizur Rahman" userId="e9f2dc68aa4e63dc" providerId="LiveId" clId="{F195DDAF-D04C-426F-85A6-AED0D8C6F4EA}" dt="2026-06-27T05:14:59.585" v="3485" actId="14100"/>
          <ac:spMkLst>
            <pc:docMk/>
            <pc:sldMk cId="2328864842" sldId="262"/>
            <ac:spMk id="32" creationId="{2C8667AC-9E8F-2DFD-7DD5-4268D2533AAB}"/>
          </ac:spMkLst>
        </pc:spChg>
        <pc:spChg chg="add mod">
          <ac:chgData name="Md. Hafizur Rahman" userId="e9f2dc68aa4e63dc" providerId="LiveId" clId="{F195DDAF-D04C-426F-85A6-AED0D8C6F4EA}" dt="2026-06-25T14:43:52.567" v="3201" actId="164"/>
          <ac:spMkLst>
            <pc:docMk/>
            <pc:sldMk cId="2328864842" sldId="262"/>
            <ac:spMk id="33" creationId="{36E0BAFE-2F8D-5664-8F86-9E7581DE0BA4}"/>
          </ac:spMkLst>
        </pc:spChg>
        <pc:spChg chg="add mod">
          <ac:chgData name="Md. Hafizur Rahman" userId="e9f2dc68aa4e63dc" providerId="LiveId" clId="{F195DDAF-D04C-426F-85A6-AED0D8C6F4EA}" dt="2026-06-25T14:43:52.567" v="3201" actId="164"/>
          <ac:spMkLst>
            <pc:docMk/>
            <pc:sldMk cId="2328864842" sldId="262"/>
            <ac:spMk id="34" creationId="{D1A934A0-0278-3707-4A89-59A286848707}"/>
          </ac:spMkLst>
        </pc:spChg>
      </pc:sldChg>
      <pc:sldChg chg="delSp new mod ord">
        <pc:chgData name="Md. Hafizur Rahman" userId="e9f2dc68aa4e63dc" providerId="LiveId" clId="{F195DDAF-D04C-426F-85A6-AED0D8C6F4EA}" dt="2026-06-13T05:36:42.832" v="585" actId="478"/>
        <pc:sldMkLst>
          <pc:docMk/>
          <pc:sldMk cId="3328490279" sldId="263"/>
        </pc:sldMkLst>
      </pc:sldChg>
      <pc:sldChg chg="modSp new mod modAnim">
        <pc:chgData name="Md. Hafizur Rahman" userId="e9f2dc68aa4e63dc" providerId="LiveId" clId="{F195DDAF-D04C-426F-85A6-AED0D8C6F4EA}" dt="2026-06-26T13:25:15.175" v="3368" actId="255"/>
        <pc:sldMkLst>
          <pc:docMk/>
          <pc:sldMk cId="1631313172" sldId="264"/>
        </pc:sldMkLst>
        <pc:spChg chg="mod">
          <ac:chgData name="Md. Hafizur Rahman" userId="e9f2dc68aa4e63dc" providerId="LiveId" clId="{F195DDAF-D04C-426F-85A6-AED0D8C6F4EA}" dt="2026-06-25T14:52:19.190" v="3239" actId="255"/>
          <ac:spMkLst>
            <pc:docMk/>
            <pc:sldMk cId="1631313172" sldId="264"/>
            <ac:spMk id="2" creationId="{F73CF188-55A2-B520-01EB-8F955DB5C289}"/>
          </ac:spMkLst>
        </pc:spChg>
        <pc:spChg chg="mod">
          <ac:chgData name="Md. Hafizur Rahman" userId="e9f2dc68aa4e63dc" providerId="LiveId" clId="{F195DDAF-D04C-426F-85A6-AED0D8C6F4EA}" dt="2026-06-26T13:25:15.175" v="3368" actId="255"/>
          <ac:spMkLst>
            <pc:docMk/>
            <pc:sldMk cId="1631313172" sldId="264"/>
            <ac:spMk id="3" creationId="{9470205C-BB18-2048-8BA2-9B33CAF4C13C}"/>
          </ac:spMkLst>
        </pc:spChg>
      </pc:sldChg>
      <pc:sldChg chg="modSp new mod addAnim delAnim modAnim">
        <pc:chgData name="Md. Hafizur Rahman" userId="e9f2dc68aa4e63dc" providerId="LiveId" clId="{F195DDAF-D04C-426F-85A6-AED0D8C6F4EA}" dt="2026-06-26T13:26:54.640" v="3373" actId="14100"/>
        <pc:sldMkLst>
          <pc:docMk/>
          <pc:sldMk cId="3089394533" sldId="265"/>
        </pc:sldMkLst>
        <pc:spChg chg="mod">
          <ac:chgData name="Md. Hafizur Rahman" userId="e9f2dc68aa4e63dc" providerId="LiveId" clId="{F195DDAF-D04C-426F-85A6-AED0D8C6F4EA}" dt="2026-06-26T13:26:47.813" v="3372" actId="1076"/>
          <ac:spMkLst>
            <pc:docMk/>
            <pc:sldMk cId="3089394533" sldId="265"/>
            <ac:spMk id="2" creationId="{F3F97588-8C2F-2A6E-6906-1B5452FA9005}"/>
          </ac:spMkLst>
        </pc:spChg>
        <pc:spChg chg="mod">
          <ac:chgData name="Md. Hafizur Rahman" userId="e9f2dc68aa4e63dc" providerId="LiveId" clId="{F195DDAF-D04C-426F-85A6-AED0D8C6F4EA}" dt="2026-06-26T13:26:54.640" v="3373" actId="14100"/>
          <ac:spMkLst>
            <pc:docMk/>
            <pc:sldMk cId="3089394533" sldId="265"/>
            <ac:spMk id="3" creationId="{57453A11-F922-B86D-8C04-8B97AC793E32}"/>
          </ac:spMkLst>
        </pc:spChg>
      </pc:sldChg>
      <pc:sldChg chg="modSp new mod modAnim">
        <pc:chgData name="Md. Hafizur Rahman" userId="e9f2dc68aa4e63dc" providerId="LiveId" clId="{F195DDAF-D04C-426F-85A6-AED0D8C6F4EA}" dt="2026-06-25T14:48:59.001" v="3223" actId="2711"/>
        <pc:sldMkLst>
          <pc:docMk/>
          <pc:sldMk cId="243902543" sldId="266"/>
        </pc:sldMkLst>
        <pc:spChg chg="mod">
          <ac:chgData name="Md. Hafizur Rahman" userId="e9f2dc68aa4e63dc" providerId="LiveId" clId="{F195DDAF-D04C-426F-85A6-AED0D8C6F4EA}" dt="2026-06-25T14:36:50.605" v="3154" actId="1076"/>
          <ac:spMkLst>
            <pc:docMk/>
            <pc:sldMk cId="243902543" sldId="266"/>
            <ac:spMk id="2" creationId="{412E80A8-6988-7A2B-E43D-F7E5AA8C7468}"/>
          </ac:spMkLst>
        </pc:spChg>
        <pc:spChg chg="mod">
          <ac:chgData name="Md. Hafizur Rahman" userId="e9f2dc68aa4e63dc" providerId="LiveId" clId="{F195DDAF-D04C-426F-85A6-AED0D8C6F4EA}" dt="2026-06-25T14:48:59.001" v="3223" actId="2711"/>
          <ac:spMkLst>
            <pc:docMk/>
            <pc:sldMk cId="243902543" sldId="266"/>
            <ac:spMk id="3" creationId="{1E8F951C-6F06-48A8-1653-AF5BB15F1BA0}"/>
          </ac:spMkLst>
        </pc:spChg>
      </pc:sldChg>
      <pc:sldChg chg="addSp delSp modSp new mod modAnim">
        <pc:chgData name="Md. Hafizur Rahman" userId="e9f2dc68aa4e63dc" providerId="LiveId" clId="{F195DDAF-D04C-426F-85A6-AED0D8C6F4EA}" dt="2026-06-26T13:22:46.312" v="3349" actId="1076"/>
        <pc:sldMkLst>
          <pc:docMk/>
          <pc:sldMk cId="3961856018" sldId="267"/>
        </pc:sldMkLst>
        <pc:spChg chg="mod">
          <ac:chgData name="Md. Hafizur Rahman" userId="e9f2dc68aa4e63dc" providerId="LiveId" clId="{F195DDAF-D04C-426F-85A6-AED0D8C6F4EA}" dt="2026-06-26T13:22:46.312" v="3349" actId="1076"/>
          <ac:spMkLst>
            <pc:docMk/>
            <pc:sldMk cId="3961856018" sldId="267"/>
            <ac:spMk id="3" creationId="{D39D4DC8-D858-3327-7091-69FA32FEC704}"/>
          </ac:spMkLst>
        </pc:spChg>
        <pc:spChg chg="add mod">
          <ac:chgData name="Md. Hafizur Rahman" userId="e9f2dc68aa4e63dc" providerId="LiveId" clId="{F195DDAF-D04C-426F-85A6-AED0D8C6F4EA}" dt="2026-06-26T13:19:07.303" v="3310" actId="1076"/>
          <ac:spMkLst>
            <pc:docMk/>
            <pc:sldMk cId="3961856018" sldId="267"/>
            <ac:spMk id="4" creationId="{B7722554-3886-B3A1-1833-CC16DEBA3DFF}"/>
          </ac:spMkLst>
        </pc:spChg>
      </pc:sldChg>
      <pc:sldChg chg="addSp delSp modSp new mod modAnim">
        <pc:chgData name="Md. Hafizur Rahman" userId="e9f2dc68aa4e63dc" providerId="LiveId" clId="{F195DDAF-D04C-426F-85A6-AED0D8C6F4EA}" dt="2026-06-26T13:19:21.268" v="3312" actId="1076"/>
        <pc:sldMkLst>
          <pc:docMk/>
          <pc:sldMk cId="2376862480" sldId="268"/>
        </pc:sldMkLst>
        <pc:spChg chg="mod">
          <ac:chgData name="Md. Hafizur Rahman" userId="e9f2dc68aa4e63dc" providerId="LiveId" clId="{F195DDAF-D04C-426F-85A6-AED0D8C6F4EA}" dt="2026-06-26T13:15:26.817" v="3288" actId="1076"/>
          <ac:spMkLst>
            <pc:docMk/>
            <pc:sldMk cId="2376862480" sldId="268"/>
            <ac:spMk id="3" creationId="{600D36E3-DC7A-DFE3-9463-B0BFDD8CD1A7}"/>
          </ac:spMkLst>
        </pc:spChg>
        <pc:spChg chg="add mod">
          <ac:chgData name="Md. Hafizur Rahman" userId="e9f2dc68aa4e63dc" providerId="LiveId" clId="{F195DDAF-D04C-426F-85A6-AED0D8C6F4EA}" dt="2026-06-26T13:19:21.268" v="3312" actId="1076"/>
          <ac:spMkLst>
            <pc:docMk/>
            <pc:sldMk cId="2376862480" sldId="268"/>
            <ac:spMk id="4" creationId="{D17E2FE5-B219-2FE5-4820-F8CE55CE7B2D}"/>
          </ac:spMkLst>
        </pc:spChg>
      </pc:sldChg>
      <pc:sldChg chg="addSp delSp modSp new mod modAnim">
        <pc:chgData name="Md. Hafizur Rahman" userId="e9f2dc68aa4e63dc" providerId="LiveId" clId="{F195DDAF-D04C-426F-85A6-AED0D8C6F4EA}" dt="2026-06-24T14:36:03.018" v="2611"/>
        <pc:sldMkLst>
          <pc:docMk/>
          <pc:sldMk cId="1817366365" sldId="269"/>
        </pc:sldMkLst>
      </pc:sldChg>
      <pc:sldChg chg="addSp delSp modSp new mod ord modAnim">
        <pc:chgData name="Md. Hafizur Rahman" userId="e9f2dc68aa4e63dc" providerId="LiveId" clId="{F195DDAF-D04C-426F-85A6-AED0D8C6F4EA}" dt="2026-06-24T14:46:05.576" v="2678"/>
        <pc:sldMkLst>
          <pc:docMk/>
          <pc:sldMk cId="541946422" sldId="270"/>
        </pc:sldMkLst>
      </pc:sldChg>
      <pc:sldChg chg="delSp modSp new mod modAnim">
        <pc:chgData name="Md. Hafizur Rahman" userId="e9f2dc68aa4e63dc" providerId="LiveId" clId="{F195DDAF-D04C-426F-85A6-AED0D8C6F4EA}" dt="2026-06-26T13:26:08.904" v="3369" actId="255"/>
        <pc:sldMkLst>
          <pc:docMk/>
          <pc:sldMk cId="2348724762" sldId="271"/>
        </pc:sldMkLst>
        <pc:spChg chg="mod">
          <ac:chgData name="Md. Hafizur Rahman" userId="e9f2dc68aa4e63dc" providerId="LiveId" clId="{F195DDAF-D04C-426F-85A6-AED0D8C6F4EA}" dt="2026-06-26T13:26:08.904" v="3369" actId="255"/>
          <ac:spMkLst>
            <pc:docMk/>
            <pc:sldMk cId="2348724762" sldId="271"/>
            <ac:spMk id="3" creationId="{E6BF9125-D7A5-A833-2D20-7998AE8EBE35}"/>
          </ac:spMkLst>
        </pc:spChg>
      </pc:sldChg>
      <pc:sldChg chg="addSp delSp modSp new mod modAnim">
        <pc:chgData name="Md. Hafizur Rahman" userId="e9f2dc68aa4e63dc" providerId="LiveId" clId="{F195DDAF-D04C-426F-85A6-AED0D8C6F4EA}" dt="2026-06-25T13:54:38.483" v="3019" actId="1076"/>
        <pc:sldMkLst>
          <pc:docMk/>
          <pc:sldMk cId="2684555225" sldId="272"/>
        </pc:sldMkLst>
        <pc:spChg chg="mod">
          <ac:chgData name="Md. Hafizur Rahman" userId="e9f2dc68aa4e63dc" providerId="LiveId" clId="{F195DDAF-D04C-426F-85A6-AED0D8C6F4EA}" dt="2026-06-25T13:54:38.483" v="3019" actId="1076"/>
          <ac:spMkLst>
            <pc:docMk/>
            <pc:sldMk cId="2684555225" sldId="272"/>
            <ac:spMk id="3" creationId="{6A7B0CDE-4DF7-367F-1D19-F7E2AFA65C03}"/>
          </ac:spMkLst>
        </pc:spChg>
        <pc:picChg chg="add mod">
          <ac:chgData name="Md. Hafizur Rahman" userId="e9f2dc68aa4e63dc" providerId="LiveId" clId="{F195DDAF-D04C-426F-85A6-AED0D8C6F4EA}" dt="2026-06-25T13:46:50.324" v="2981" actId="1076"/>
          <ac:picMkLst>
            <pc:docMk/>
            <pc:sldMk cId="2684555225" sldId="272"/>
            <ac:picMk id="5" creationId="{F3CD5309-C8CA-C026-9913-80C10D1115B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F3F76-1007-4FD8-9351-DE8E0ACEB491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0AB956-9446-4039-B555-8AB8084CA8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973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0AB956-9446-4039-B555-8AB8084CA82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2387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46FCD-3EAA-4159-809E-A351AEC89FC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AFFCD-0629-46B9-BE42-D04C2F87F6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063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46FCD-3EAA-4159-809E-A351AEC89FC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AFFCD-0629-46B9-BE42-D04C2F87F6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36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46FCD-3EAA-4159-809E-A351AEC89FC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AFFCD-0629-46B9-BE42-D04C2F87F634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81014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46FCD-3EAA-4159-809E-A351AEC89FC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AFFCD-0629-46B9-BE42-D04C2F87F6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1557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46FCD-3EAA-4159-809E-A351AEC89FC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AFFCD-0629-46B9-BE42-D04C2F87F634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733366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46FCD-3EAA-4159-809E-A351AEC89FC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AFFCD-0629-46B9-BE42-D04C2F87F6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4665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46FCD-3EAA-4159-809E-A351AEC89FC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AFFCD-0629-46B9-BE42-D04C2F87F6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1883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46FCD-3EAA-4159-809E-A351AEC89FC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AFFCD-0629-46B9-BE42-D04C2F87F6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452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46FCD-3EAA-4159-809E-A351AEC89FC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AFFCD-0629-46B9-BE42-D04C2F87F6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575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46FCD-3EAA-4159-809E-A351AEC89FC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AFFCD-0629-46B9-BE42-D04C2F87F6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080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46FCD-3EAA-4159-809E-A351AEC89FC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AFFCD-0629-46B9-BE42-D04C2F87F6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004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46FCD-3EAA-4159-809E-A351AEC89FC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AFFCD-0629-46B9-BE42-D04C2F87F6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66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46FCD-3EAA-4159-809E-A351AEC89FC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AFFCD-0629-46B9-BE42-D04C2F87F6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496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46FCD-3EAA-4159-809E-A351AEC89FC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AFFCD-0629-46B9-BE42-D04C2F87F6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367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46FCD-3EAA-4159-809E-A351AEC89FC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AFFCD-0629-46B9-BE42-D04C2F87F6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117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46FCD-3EAA-4159-809E-A351AEC89FC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AFFCD-0629-46B9-BE42-D04C2F87F6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443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D46FCD-3EAA-4159-809E-A351AEC89FC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82AFFCD-0629-46B9-BE42-D04C2F87F6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295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  <p:sldLayoutId id="2147483798" r:id="rId14"/>
    <p:sldLayoutId id="2147483799" r:id="rId15"/>
    <p:sldLayoutId id="21474838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84902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BCC868-6A1E-A520-0A4D-A623D120D5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725" y="2260340"/>
            <a:ext cx="10313231" cy="4351338"/>
          </a:xfrm>
        </p:spPr>
        <p:txBody>
          <a:bodyPr/>
          <a:lstStyle/>
          <a:p>
            <a:r>
              <a:rPr lang="en-US" sz="4800" b="1" u="sng" dirty="0" err="1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সেট</a:t>
            </a:r>
            <a:r>
              <a:rPr lang="en-US" sz="4800" b="1" u="sng" dirty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800" b="1" u="sng" dirty="0" err="1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প্রকাশের</a:t>
            </a:r>
            <a:r>
              <a:rPr lang="en-US" sz="4800" b="1" u="sng" dirty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800" b="1" u="sng" dirty="0" err="1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পদ্ধতিঃ</a:t>
            </a:r>
            <a:r>
              <a:rPr lang="en-US" sz="4800" b="1" u="sng" dirty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 </a:t>
            </a:r>
            <a:endParaRPr lang="as-IN" sz="4800" b="1" u="sng" dirty="0">
              <a:solidFill>
                <a:srgbClr val="FF0000"/>
              </a:solidFill>
              <a:latin typeface="Shonar Bangla" panose="020B0502040204020203" pitchFamily="34" charset="0"/>
              <a:cs typeface="Shonar Bangla" panose="020B0502040204020203" pitchFamily="34" charset="0"/>
            </a:endParaRPr>
          </a:p>
          <a:p>
            <a:r>
              <a:rPr lang="en-US" sz="48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২ </a:t>
            </a:r>
            <a:r>
              <a:rPr lang="en-US" sz="4800" b="1" dirty="0" err="1">
                <a:latin typeface="Shonar Bangla" panose="020B0502040204020203" pitchFamily="34" charset="0"/>
                <a:cs typeface="Shonar Bangla" panose="020B0502040204020203" pitchFamily="34" charset="0"/>
              </a:rPr>
              <a:t>টি</a:t>
            </a:r>
            <a:r>
              <a:rPr lang="en-US" sz="48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</a:p>
          <a:p>
            <a:r>
              <a:rPr lang="en-US" sz="48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১। </a:t>
            </a:r>
            <a:r>
              <a:rPr lang="en-US" sz="4800" b="1" dirty="0" err="1">
                <a:latin typeface="Shonar Bangla" panose="020B0502040204020203" pitchFamily="34" charset="0"/>
                <a:cs typeface="Shonar Bangla" panose="020B0502040204020203" pitchFamily="34" charset="0"/>
              </a:rPr>
              <a:t>তালিকা</a:t>
            </a:r>
            <a:r>
              <a:rPr lang="en-US" sz="48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800" b="1" dirty="0" err="1">
                <a:latin typeface="Shonar Bangla" panose="020B0502040204020203" pitchFamily="34" charset="0"/>
                <a:cs typeface="Shonar Bangla" panose="020B0502040204020203" pitchFamily="34" charset="0"/>
              </a:rPr>
              <a:t>পদ্ধতি</a:t>
            </a:r>
            <a:r>
              <a:rPr lang="en-US" sz="48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as-IN" sz="4800" b="1" dirty="0">
                <a:latin typeface="Times New Roman" panose="02020603050405020304" pitchFamily="18" charset="0"/>
                <a:cs typeface="Shonar Bangla" panose="020B0502040204020203" pitchFamily="34" charset="0"/>
              </a:rPr>
              <a:t>(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Roster Method)</a:t>
            </a:r>
          </a:p>
          <a:p>
            <a:r>
              <a:rPr lang="en-US" sz="48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২। </a:t>
            </a:r>
            <a:r>
              <a:rPr lang="en-US" sz="4800" b="1" dirty="0" err="1">
                <a:latin typeface="Shonar Bangla" panose="020B0502040204020203" pitchFamily="34" charset="0"/>
                <a:cs typeface="Shonar Bangla" panose="020B0502040204020203" pitchFamily="34" charset="0"/>
              </a:rPr>
              <a:t>সেট</a:t>
            </a:r>
            <a:r>
              <a:rPr lang="en-US" sz="48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800" b="1" dirty="0" err="1">
                <a:latin typeface="Shonar Bangla" panose="020B0502040204020203" pitchFamily="34" charset="0"/>
                <a:cs typeface="Shonar Bangla" panose="020B0502040204020203" pitchFamily="34" charset="0"/>
              </a:rPr>
              <a:t>গঠন</a:t>
            </a:r>
            <a:r>
              <a:rPr lang="en-US" sz="48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800" b="1" dirty="0" err="1">
                <a:latin typeface="Shonar Bangla" panose="020B0502040204020203" pitchFamily="34" charset="0"/>
                <a:cs typeface="Shonar Bangla" panose="020B0502040204020203" pitchFamily="34" charset="0"/>
              </a:rPr>
              <a:t>পদ্ধতি</a:t>
            </a:r>
            <a:r>
              <a:rPr lang="en-US" sz="48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as-IN" sz="4800" b="1" dirty="0">
                <a:latin typeface="Times New Roman" panose="02020603050405020304" pitchFamily="18" charset="0"/>
                <a:cs typeface="Shonar Bangla" panose="020B0502040204020203" pitchFamily="34" charset="0"/>
              </a:rPr>
              <a:t>(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 Builder Method)</a:t>
            </a: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A4E7331-6BC3-AAED-DEDC-8D830B48ADCE}"/>
              </a:ext>
            </a:extLst>
          </p:cNvPr>
          <p:cNvSpPr txBox="1"/>
          <p:nvPr/>
        </p:nvSpPr>
        <p:spPr>
          <a:xfrm>
            <a:off x="4030380" y="584616"/>
            <a:ext cx="169148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SET</a:t>
            </a:r>
          </a:p>
        </p:txBody>
      </p:sp>
    </p:spTree>
    <p:extLst>
      <p:ext uri="{BB962C8B-B14F-4D97-AF65-F5344CB8AC3E}">
        <p14:creationId xmlns:p14="http://schemas.microsoft.com/office/powerpoint/2010/main" val="3574301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9D4DC8-D858-3327-7091-69FA32FEC7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9371" y="1671404"/>
            <a:ext cx="8244590" cy="5186596"/>
          </a:xfrm>
        </p:spPr>
        <p:txBody>
          <a:bodyPr>
            <a:noAutofit/>
          </a:bodyPr>
          <a:lstStyle/>
          <a:p>
            <a:r>
              <a:rPr lang="en-US" sz="3200" b="1" u="sng" dirty="0">
                <a:solidFill>
                  <a:srgbClr val="FF0000"/>
                </a:solidFill>
              </a:rPr>
              <a:t>১। </a:t>
            </a:r>
            <a:r>
              <a:rPr lang="en-US" sz="3200" b="1" u="sng" dirty="0" err="1">
                <a:solidFill>
                  <a:srgbClr val="FF0000"/>
                </a:solidFill>
              </a:rPr>
              <a:t>তালিকা</a:t>
            </a:r>
            <a:r>
              <a:rPr lang="en-US" sz="3200" b="1" u="sng" dirty="0">
                <a:solidFill>
                  <a:srgbClr val="FF0000"/>
                </a:solidFill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</a:rPr>
              <a:t>পদ্ধতি</a:t>
            </a:r>
            <a:r>
              <a:rPr lang="en-US" sz="3200" b="1" u="sng" dirty="0">
                <a:solidFill>
                  <a:srgbClr val="FF0000"/>
                </a:solidFill>
              </a:rPr>
              <a:t> </a:t>
            </a:r>
            <a:r>
              <a:rPr lang="as-IN" sz="3200" b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(</a:t>
            </a:r>
            <a:r>
              <a:rPr lang="en-US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Roster Method)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err="1"/>
              <a:t>যে</a:t>
            </a:r>
            <a:r>
              <a:rPr lang="en-US" sz="3200" b="1" dirty="0"/>
              <a:t> </a:t>
            </a:r>
            <a:r>
              <a:rPr lang="en-US" sz="3200" b="1" dirty="0" err="1"/>
              <a:t>পদ্ধতিতে</a:t>
            </a:r>
            <a:r>
              <a:rPr lang="en-US" sz="3200" b="1" dirty="0"/>
              <a:t> </a:t>
            </a:r>
            <a:r>
              <a:rPr lang="en-US" sz="3200" b="1" dirty="0" err="1"/>
              <a:t>সেটের</a:t>
            </a:r>
            <a:r>
              <a:rPr lang="en-US" sz="3200" b="1" dirty="0"/>
              <a:t> </a:t>
            </a:r>
            <a:r>
              <a:rPr lang="en-US" sz="3200" b="1" dirty="0" err="1"/>
              <a:t>সব</a:t>
            </a:r>
            <a:r>
              <a:rPr lang="en-US" sz="3200" b="1" dirty="0"/>
              <a:t> </a:t>
            </a:r>
            <a:r>
              <a:rPr lang="en-US" sz="3200" b="1" dirty="0" err="1"/>
              <a:t>উপাদানকে</a:t>
            </a:r>
            <a:r>
              <a:rPr lang="en-US" sz="3200" b="1" dirty="0"/>
              <a:t> </a:t>
            </a:r>
            <a:r>
              <a:rPr lang="en-US" sz="3200" b="1" dirty="0" err="1"/>
              <a:t>সুনির্দিষ্টভাবে</a:t>
            </a:r>
            <a:r>
              <a:rPr lang="en-US" sz="3200" b="1" dirty="0"/>
              <a:t> </a:t>
            </a:r>
            <a:r>
              <a:rPr lang="en-US" sz="3200" b="1" dirty="0" err="1"/>
              <a:t>উল্লেখ</a:t>
            </a:r>
            <a:r>
              <a:rPr lang="en-US" sz="3200" b="1" dirty="0"/>
              <a:t> </a:t>
            </a:r>
            <a:r>
              <a:rPr lang="en-US" sz="3200" b="1" dirty="0" err="1"/>
              <a:t>করে</a:t>
            </a:r>
            <a:r>
              <a:rPr lang="en-US" sz="3200" b="1" dirty="0"/>
              <a:t> </a:t>
            </a:r>
            <a:r>
              <a:rPr lang="en-US" sz="3200" b="1" dirty="0" err="1"/>
              <a:t>দ্বিতীয়</a:t>
            </a:r>
            <a:r>
              <a:rPr lang="en-US" sz="3200" b="1" dirty="0"/>
              <a:t> </a:t>
            </a:r>
            <a:r>
              <a:rPr lang="en-US" sz="3200" b="1" dirty="0" err="1"/>
              <a:t>বন্ধনী</a:t>
            </a:r>
            <a:r>
              <a:rPr lang="en-US" sz="3200" b="1" dirty="0"/>
              <a:t> {  } </a:t>
            </a:r>
            <a:r>
              <a:rPr lang="en-US" sz="3200" b="1" dirty="0" err="1"/>
              <a:t>এর</a:t>
            </a:r>
            <a:r>
              <a:rPr lang="en-US" sz="3200" b="1" dirty="0"/>
              <a:t> </a:t>
            </a:r>
            <a:r>
              <a:rPr lang="en-US" sz="3200" b="1" dirty="0" err="1"/>
              <a:t>মধ্যে</a:t>
            </a:r>
            <a:r>
              <a:rPr lang="en-US" sz="3200" b="1" dirty="0"/>
              <a:t> </a:t>
            </a:r>
            <a:r>
              <a:rPr lang="en-US" sz="3200" b="1" dirty="0" err="1"/>
              <a:t>উপাদানগুলোকে</a:t>
            </a:r>
            <a:r>
              <a:rPr lang="en-US" sz="3200" b="1" dirty="0"/>
              <a:t> </a:t>
            </a:r>
            <a:r>
              <a:rPr lang="en-US" sz="3200" b="1" dirty="0" err="1"/>
              <a:t>কমা</a:t>
            </a:r>
            <a:r>
              <a:rPr lang="en-US" sz="3200" b="1" dirty="0"/>
              <a:t> </a:t>
            </a:r>
          </a:p>
          <a:p>
            <a:pPr marL="0" indent="0">
              <a:buNone/>
            </a:pPr>
            <a:r>
              <a:rPr lang="en-US" sz="3200" b="1" dirty="0"/>
              <a:t>( , ) </a:t>
            </a:r>
            <a:r>
              <a:rPr lang="en-US" sz="3200" b="1" dirty="0" err="1"/>
              <a:t>দিয়ে</a:t>
            </a:r>
            <a:r>
              <a:rPr lang="en-US" sz="3200" b="1" dirty="0"/>
              <a:t> </a:t>
            </a:r>
            <a:r>
              <a:rPr lang="en-US" sz="3200" b="1" dirty="0" err="1"/>
              <a:t>আলাদা</a:t>
            </a:r>
            <a:r>
              <a:rPr lang="en-US" sz="3200" b="1" dirty="0"/>
              <a:t> </a:t>
            </a:r>
            <a:r>
              <a:rPr lang="en-US" sz="3200" b="1" dirty="0" err="1"/>
              <a:t>করে</a:t>
            </a:r>
            <a:r>
              <a:rPr lang="en-US" sz="3200" b="1" dirty="0"/>
              <a:t> </a:t>
            </a:r>
            <a:r>
              <a:rPr lang="en-US" sz="3200" b="1" dirty="0" err="1"/>
              <a:t>লেখা</a:t>
            </a:r>
            <a:r>
              <a:rPr lang="en-US" sz="3200" b="1" dirty="0"/>
              <a:t> </a:t>
            </a:r>
            <a:r>
              <a:rPr lang="en-US" sz="3200" b="1" dirty="0" err="1"/>
              <a:t>হয়</a:t>
            </a:r>
            <a:r>
              <a:rPr lang="en-US" sz="3200" b="1" dirty="0"/>
              <a:t> ।  </a:t>
            </a:r>
          </a:p>
          <a:p>
            <a:r>
              <a:rPr lang="en-US" sz="3200" b="1" u="sng" dirty="0" err="1"/>
              <a:t>যেমনঃ</a:t>
            </a:r>
            <a:r>
              <a:rPr lang="en-US" sz="3200" b="1" u="sng" dirty="0"/>
              <a:t>   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= { 1, 3, 5, 7 }    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= { a, b, c }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= { 2, 4, 6, … }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722554-3886-B3A1-1833-CC16DEBA3DFF}"/>
              </a:ext>
            </a:extLst>
          </p:cNvPr>
          <p:cNvSpPr txBox="1"/>
          <p:nvPr/>
        </p:nvSpPr>
        <p:spPr>
          <a:xfrm>
            <a:off x="4011067" y="407048"/>
            <a:ext cx="169148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SET</a:t>
            </a:r>
          </a:p>
        </p:txBody>
      </p:sp>
    </p:spTree>
    <p:extLst>
      <p:ext uri="{BB962C8B-B14F-4D97-AF65-F5344CB8AC3E}">
        <p14:creationId xmlns:p14="http://schemas.microsoft.com/office/powerpoint/2010/main" val="3961856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0D36E3-DC7A-DFE3-9463-B0BFDD8CD1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666" y="1903752"/>
            <a:ext cx="9458794" cy="5531370"/>
          </a:xfrm>
        </p:spPr>
        <p:txBody>
          <a:bodyPr/>
          <a:lstStyle/>
          <a:p>
            <a:r>
              <a:rPr lang="en-US" sz="4400" b="1" dirty="0">
                <a:solidFill>
                  <a:srgbClr val="FF0000"/>
                </a:solidFill>
              </a:rPr>
              <a:t>২। </a:t>
            </a:r>
            <a:r>
              <a:rPr lang="en-US" sz="4400" b="1" dirty="0" err="1">
                <a:solidFill>
                  <a:srgbClr val="FF0000"/>
                </a:solidFill>
              </a:rPr>
              <a:t>সেট</a:t>
            </a:r>
            <a:r>
              <a:rPr lang="en-US" sz="4400" b="1" dirty="0">
                <a:solidFill>
                  <a:srgbClr val="FF0000"/>
                </a:solidFill>
              </a:rPr>
              <a:t> </a:t>
            </a:r>
            <a:r>
              <a:rPr lang="en-US" sz="4400" b="1" dirty="0" err="1">
                <a:solidFill>
                  <a:srgbClr val="FF0000"/>
                </a:solidFill>
              </a:rPr>
              <a:t>গঠন</a:t>
            </a:r>
            <a:r>
              <a:rPr lang="en-US" sz="4400" b="1" dirty="0">
                <a:solidFill>
                  <a:srgbClr val="FF0000"/>
                </a:solidFill>
              </a:rPr>
              <a:t> </a:t>
            </a:r>
            <a:r>
              <a:rPr lang="en-US" sz="4400" b="1" dirty="0" err="1">
                <a:solidFill>
                  <a:srgbClr val="FF0000"/>
                </a:solidFill>
              </a:rPr>
              <a:t>পদ্ধতি</a:t>
            </a:r>
            <a:r>
              <a:rPr lang="en-US" sz="4400" b="1" dirty="0">
                <a:solidFill>
                  <a:srgbClr val="FF0000"/>
                </a:solidFill>
              </a:rPr>
              <a:t> </a:t>
            </a:r>
            <a:r>
              <a:rPr lang="as-IN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(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Set Builder Method)</a:t>
            </a:r>
          </a:p>
          <a:p>
            <a:endParaRPr lang="en-US" b="1" dirty="0"/>
          </a:p>
          <a:p>
            <a:pPr marL="0" indent="0">
              <a:buNone/>
            </a:pPr>
            <a:r>
              <a:rPr lang="en-US" sz="3200" b="1" dirty="0" err="1"/>
              <a:t>যে</a:t>
            </a:r>
            <a:r>
              <a:rPr lang="en-US" sz="3200" b="1" dirty="0"/>
              <a:t> </a:t>
            </a:r>
            <a:r>
              <a:rPr lang="en-US" sz="3200" b="1" dirty="0" err="1"/>
              <a:t>পদ্ধতিতে</a:t>
            </a:r>
            <a:r>
              <a:rPr lang="en-US" sz="3200" b="1" dirty="0"/>
              <a:t> </a:t>
            </a:r>
            <a:r>
              <a:rPr lang="en-US" sz="3200" b="1" dirty="0" err="1"/>
              <a:t>সেটের</a:t>
            </a:r>
            <a:r>
              <a:rPr lang="en-US" sz="3200" b="1" dirty="0"/>
              <a:t> </a:t>
            </a:r>
            <a:r>
              <a:rPr lang="en-US" sz="3200" b="1" dirty="0" err="1"/>
              <a:t>উপাদানগুলোকে</a:t>
            </a:r>
            <a:r>
              <a:rPr lang="en-US" sz="3200" b="1" dirty="0"/>
              <a:t> </a:t>
            </a:r>
            <a:r>
              <a:rPr lang="en-US" sz="3200" b="1" dirty="0" err="1"/>
              <a:t>সরাসরি</a:t>
            </a:r>
            <a:r>
              <a:rPr lang="en-US" sz="3200" b="1" dirty="0"/>
              <a:t> </a:t>
            </a:r>
            <a:r>
              <a:rPr lang="en-US" sz="3200" b="1" dirty="0" err="1"/>
              <a:t>উল্লেখ</a:t>
            </a:r>
            <a:r>
              <a:rPr lang="en-US" sz="3200" b="1" dirty="0"/>
              <a:t> </a:t>
            </a:r>
            <a:r>
              <a:rPr lang="en-US" sz="3200" b="1" dirty="0" err="1"/>
              <a:t>না</a:t>
            </a:r>
            <a:r>
              <a:rPr lang="en-US" sz="3200" b="1" dirty="0"/>
              <a:t> </a:t>
            </a:r>
            <a:r>
              <a:rPr lang="en-US" sz="3200" b="1" dirty="0" err="1"/>
              <a:t>করে</a:t>
            </a:r>
            <a:r>
              <a:rPr lang="en-US" sz="3200" b="1" dirty="0"/>
              <a:t> </a:t>
            </a:r>
            <a:r>
              <a:rPr lang="en-US" sz="3200" b="1" dirty="0" err="1"/>
              <a:t>তাদের</a:t>
            </a:r>
            <a:r>
              <a:rPr lang="en-US" sz="3200" b="1" dirty="0"/>
              <a:t> </a:t>
            </a:r>
            <a:r>
              <a:rPr lang="en-US" sz="3200" b="1" dirty="0" err="1"/>
              <a:t>সাধারণ</a:t>
            </a:r>
            <a:r>
              <a:rPr lang="en-US" sz="3200" b="1" dirty="0"/>
              <a:t> </a:t>
            </a:r>
            <a:r>
              <a:rPr lang="en-US" sz="3200" b="1" dirty="0" err="1"/>
              <a:t>বৈশিষ্ট</a:t>
            </a:r>
            <a:r>
              <a:rPr lang="en-US" sz="3200" b="1" dirty="0"/>
              <a:t> </a:t>
            </a:r>
            <a:r>
              <a:rPr lang="en-US" sz="3200" b="1" dirty="0" err="1"/>
              <a:t>বা</a:t>
            </a:r>
            <a:r>
              <a:rPr lang="en-US" sz="3200" b="1" dirty="0"/>
              <a:t> </a:t>
            </a:r>
            <a:r>
              <a:rPr lang="en-US" sz="3200" b="1" dirty="0" err="1"/>
              <a:t>শর্তের</a:t>
            </a:r>
            <a:r>
              <a:rPr lang="en-US" sz="3200" b="1" dirty="0"/>
              <a:t> </a:t>
            </a:r>
            <a:r>
              <a:rPr lang="en-US" sz="3200" b="1" dirty="0" err="1"/>
              <a:t>মাধ্যমে</a:t>
            </a:r>
            <a:r>
              <a:rPr lang="en-US" sz="3200" b="1" dirty="0"/>
              <a:t> </a:t>
            </a:r>
            <a:r>
              <a:rPr lang="en-US" sz="3200" b="1" dirty="0" err="1"/>
              <a:t>প্রকাশ</a:t>
            </a:r>
            <a:r>
              <a:rPr lang="en-US" sz="3200" b="1" dirty="0"/>
              <a:t> </a:t>
            </a:r>
            <a:r>
              <a:rPr lang="en-US" sz="3200" b="1" dirty="0" err="1"/>
              <a:t>করা</a:t>
            </a:r>
            <a:r>
              <a:rPr lang="en-US" sz="3200" b="1" dirty="0"/>
              <a:t> </a:t>
            </a:r>
            <a:r>
              <a:rPr lang="en-US" sz="3200" b="1" dirty="0" err="1"/>
              <a:t>হয়</a:t>
            </a:r>
            <a:r>
              <a:rPr lang="en-US" sz="3200" b="1" dirty="0"/>
              <a:t> । </a:t>
            </a:r>
          </a:p>
          <a:p>
            <a:pPr marL="0" indent="0">
              <a:buNone/>
            </a:pPr>
            <a:r>
              <a:rPr lang="en-US" sz="4400" b="1" u="sng" dirty="0" err="1"/>
              <a:t>যেমনঃ</a:t>
            </a:r>
            <a:endParaRPr lang="en-US" sz="4400" b="1" u="sng" dirty="0"/>
          </a:p>
          <a:p>
            <a:pPr marL="0" indent="0"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3200" b="1" dirty="0"/>
              <a:t> </a:t>
            </a:r>
            <a:r>
              <a:rPr lang="en-US" sz="3200" b="1" dirty="0" err="1"/>
              <a:t>এর</a:t>
            </a:r>
            <a:r>
              <a:rPr lang="en-US" sz="3200" b="1" dirty="0"/>
              <a:t> </a:t>
            </a:r>
            <a:r>
              <a:rPr lang="en-US" sz="3200" b="1" dirty="0" err="1"/>
              <a:t>ছোট</a:t>
            </a:r>
            <a:r>
              <a:rPr lang="en-US" sz="3200" b="1" dirty="0"/>
              <a:t> </a:t>
            </a:r>
            <a:r>
              <a:rPr lang="en-US" sz="3200" b="1" dirty="0" err="1"/>
              <a:t>স্বাভাবিক</a:t>
            </a:r>
            <a:r>
              <a:rPr lang="en-US" sz="3200" b="1" dirty="0"/>
              <a:t> </a:t>
            </a:r>
            <a:r>
              <a:rPr lang="en-US" sz="3200" b="1" dirty="0" err="1"/>
              <a:t>সংখ্যার</a:t>
            </a:r>
            <a:r>
              <a:rPr lang="en-US" sz="3200" b="1" dirty="0"/>
              <a:t> </a:t>
            </a:r>
            <a:r>
              <a:rPr lang="en-US" sz="3200" b="1" dirty="0" err="1"/>
              <a:t>সেট</a:t>
            </a:r>
            <a:r>
              <a:rPr lang="en-US" sz="3200" b="1" dirty="0"/>
              <a:t>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= { x </a:t>
            </a: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ϵ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 : x &lt; 10 }</a:t>
            </a:r>
          </a:p>
          <a:p>
            <a:pPr marL="0" indent="0"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 </a:t>
            </a:r>
            <a:r>
              <a:rPr lang="en-US" sz="3200" b="1" dirty="0" err="1"/>
              <a:t>এর</a:t>
            </a:r>
            <a:r>
              <a:rPr lang="en-US" sz="3200" b="1" dirty="0"/>
              <a:t> </a:t>
            </a:r>
            <a:r>
              <a:rPr lang="en-US" sz="3200" b="1" dirty="0" err="1"/>
              <a:t>গুননীয়কের</a:t>
            </a:r>
            <a:r>
              <a:rPr lang="en-US" sz="3200" b="1" dirty="0"/>
              <a:t> </a:t>
            </a:r>
            <a:r>
              <a:rPr lang="en-US" sz="3200" b="1" dirty="0" err="1"/>
              <a:t>সেট</a:t>
            </a:r>
            <a:r>
              <a:rPr lang="en-US" sz="3200" b="1" dirty="0"/>
              <a:t>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= { 1, 2, 4, 5, 8, 10, 20, 40 </a:t>
            </a:r>
            <a:r>
              <a:rPr lang="en-US" sz="3200" b="1" dirty="0"/>
              <a:t>}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7E2FE5-B219-2FE5-4820-F8CE55CE7B2D}"/>
              </a:ext>
            </a:extLst>
          </p:cNvPr>
          <p:cNvSpPr txBox="1"/>
          <p:nvPr/>
        </p:nvSpPr>
        <p:spPr>
          <a:xfrm>
            <a:off x="4011069" y="489892"/>
            <a:ext cx="169148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SET</a:t>
            </a:r>
          </a:p>
        </p:txBody>
      </p:sp>
    </p:spTree>
    <p:extLst>
      <p:ext uri="{BB962C8B-B14F-4D97-AF65-F5344CB8AC3E}">
        <p14:creationId xmlns:p14="http://schemas.microsoft.com/office/powerpoint/2010/main" val="2376862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C3756CA-10FD-E517-F2D4-2F9328AF42CF}"/>
              </a:ext>
            </a:extLst>
          </p:cNvPr>
          <p:cNvSpPr/>
          <p:nvPr/>
        </p:nvSpPr>
        <p:spPr bwMode="black">
          <a:xfrm>
            <a:off x="1688296" y="2140882"/>
            <a:ext cx="8313251" cy="452825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A790C34-0095-D9E9-774C-7F24CEFA3ACD}"/>
              </a:ext>
            </a:extLst>
          </p:cNvPr>
          <p:cNvGrpSpPr/>
          <p:nvPr/>
        </p:nvGrpSpPr>
        <p:grpSpPr>
          <a:xfrm>
            <a:off x="6138303" y="2941904"/>
            <a:ext cx="2762651" cy="2160524"/>
            <a:chOff x="6168284" y="2637055"/>
            <a:chExt cx="2762651" cy="2160524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59C15523-15C2-974C-3424-FEFFAE552949}"/>
                </a:ext>
              </a:extLst>
            </p:cNvPr>
            <p:cNvSpPr/>
            <p:nvPr/>
          </p:nvSpPr>
          <p:spPr>
            <a:xfrm>
              <a:off x="6168284" y="2637055"/>
              <a:ext cx="1847162" cy="184716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A6A3F395-08DA-46E0-E73F-951B381ADDA6}"/>
                </a:ext>
              </a:extLst>
            </p:cNvPr>
            <p:cNvSpPr/>
            <p:nvPr/>
          </p:nvSpPr>
          <p:spPr bwMode="black">
            <a:xfrm>
              <a:off x="7083773" y="2653239"/>
              <a:ext cx="1847162" cy="1847162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D4930714-0262-C4EC-2C2B-F0B10F719B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1867" y="2768775"/>
              <a:ext cx="994040" cy="1604946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6E0BAFE-2F8D-5664-8F86-9E7581DE0BA4}"/>
                </a:ext>
              </a:extLst>
            </p:cNvPr>
            <p:cNvSpPr txBox="1"/>
            <p:nvPr/>
          </p:nvSpPr>
          <p:spPr>
            <a:xfrm>
              <a:off x="6881976" y="4428247"/>
              <a:ext cx="3209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A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1A934A0-0278-3707-4A89-59A286848707}"/>
                </a:ext>
              </a:extLst>
            </p:cNvPr>
            <p:cNvSpPr txBox="1"/>
            <p:nvPr/>
          </p:nvSpPr>
          <p:spPr>
            <a:xfrm>
              <a:off x="7994763" y="4422741"/>
              <a:ext cx="3145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B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7AD361D-9E0F-E39A-F0F8-E5D0CA48A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8560" y="1232067"/>
            <a:ext cx="7145354" cy="1325563"/>
          </a:xfrm>
        </p:spPr>
        <p:txBody>
          <a:bodyPr>
            <a:normAutofit/>
          </a:bodyPr>
          <a:lstStyle/>
          <a:p>
            <a:r>
              <a:rPr lang="en-US" sz="6600" b="1" dirty="0" err="1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সেটের</a:t>
            </a:r>
            <a:r>
              <a:rPr lang="en-US" sz="6600" b="1" dirty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সংযোগ</a:t>
            </a:r>
            <a:r>
              <a:rPr lang="en-US" sz="6600" b="1" dirty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ও </a:t>
            </a:r>
            <a:r>
              <a:rPr lang="en-US" sz="6600" b="1" dirty="0" err="1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ছেদ</a:t>
            </a:r>
            <a:r>
              <a:rPr lang="en-US" sz="6600" b="1" dirty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 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21E2393-EB10-9896-EE09-D5AC96D00AF3}"/>
              </a:ext>
            </a:extLst>
          </p:cNvPr>
          <p:cNvSpPr/>
          <p:nvPr/>
        </p:nvSpPr>
        <p:spPr>
          <a:xfrm>
            <a:off x="2696466" y="2958088"/>
            <a:ext cx="1847162" cy="184716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11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32F67D6-A733-376D-EC81-CC7372EFEB5C}"/>
              </a:ext>
            </a:extLst>
          </p:cNvPr>
          <p:cNvSpPr/>
          <p:nvPr/>
        </p:nvSpPr>
        <p:spPr bwMode="black">
          <a:xfrm>
            <a:off x="3611955" y="2974272"/>
            <a:ext cx="1847162" cy="184716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07DA056F-C9D2-0D9C-C3E3-7B6E8BC1C4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049" y="3089808"/>
            <a:ext cx="994040" cy="160494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54ED7B9-D482-6F3D-BA25-2C9C2C0FAF6C}"/>
              </a:ext>
            </a:extLst>
          </p:cNvPr>
          <p:cNvSpPr txBox="1"/>
          <p:nvPr/>
        </p:nvSpPr>
        <p:spPr>
          <a:xfrm>
            <a:off x="3098929" y="3129798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1C552E-7793-B730-461B-88EE2DEA4FCB}"/>
              </a:ext>
            </a:extLst>
          </p:cNvPr>
          <p:cNvSpPr txBox="1"/>
          <p:nvPr/>
        </p:nvSpPr>
        <p:spPr>
          <a:xfrm>
            <a:off x="3910053" y="3204933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851132-BFB2-D4E2-0CB6-E11DBA04ED9A}"/>
              </a:ext>
            </a:extLst>
          </p:cNvPr>
          <p:cNvSpPr txBox="1"/>
          <p:nvPr/>
        </p:nvSpPr>
        <p:spPr>
          <a:xfrm>
            <a:off x="4617188" y="3102341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31694B-46EC-2467-0C7F-036FB1866F33}"/>
              </a:ext>
            </a:extLst>
          </p:cNvPr>
          <p:cNvSpPr txBox="1"/>
          <p:nvPr/>
        </p:nvSpPr>
        <p:spPr>
          <a:xfrm>
            <a:off x="3913248" y="3646972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16D16A-CB52-AE49-0EB3-FB29B82E395C}"/>
              </a:ext>
            </a:extLst>
          </p:cNvPr>
          <p:cNvSpPr txBox="1"/>
          <p:nvPr/>
        </p:nvSpPr>
        <p:spPr>
          <a:xfrm>
            <a:off x="4863832" y="3654452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8BE5D2-51EA-A5B1-7DCC-643206C3B68E}"/>
              </a:ext>
            </a:extLst>
          </p:cNvPr>
          <p:cNvSpPr txBox="1"/>
          <p:nvPr/>
        </p:nvSpPr>
        <p:spPr>
          <a:xfrm>
            <a:off x="3861957" y="4123440"/>
            <a:ext cx="263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B442D6-E863-B318-C0B3-CD6C9F183652}"/>
              </a:ext>
            </a:extLst>
          </p:cNvPr>
          <p:cNvSpPr txBox="1"/>
          <p:nvPr/>
        </p:nvSpPr>
        <p:spPr>
          <a:xfrm>
            <a:off x="4648603" y="4224821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C3B8E7-3089-741D-2829-59E20FBBF159}"/>
              </a:ext>
            </a:extLst>
          </p:cNvPr>
          <p:cNvSpPr txBox="1"/>
          <p:nvPr/>
        </p:nvSpPr>
        <p:spPr>
          <a:xfrm>
            <a:off x="3305461" y="4216624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05AED8E-39A0-8C52-3EB2-F28682D12ABD}"/>
              </a:ext>
            </a:extLst>
          </p:cNvPr>
          <p:cNvSpPr txBox="1"/>
          <p:nvPr/>
        </p:nvSpPr>
        <p:spPr>
          <a:xfrm>
            <a:off x="5573587" y="2857981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9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40E7320-4347-068E-204D-F816F5B9CDBC}"/>
              </a:ext>
            </a:extLst>
          </p:cNvPr>
          <p:cNvSpPr txBox="1"/>
          <p:nvPr/>
        </p:nvSpPr>
        <p:spPr>
          <a:xfrm>
            <a:off x="3418247" y="4736120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D0200F3-F125-7050-0411-8A8CEB826153}"/>
              </a:ext>
            </a:extLst>
          </p:cNvPr>
          <p:cNvSpPr txBox="1"/>
          <p:nvPr/>
        </p:nvSpPr>
        <p:spPr>
          <a:xfrm>
            <a:off x="4497403" y="4754617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9AB6110-472B-E789-0C81-6ED9FEFD00E0}"/>
              </a:ext>
            </a:extLst>
          </p:cNvPr>
          <p:cNvSpPr txBox="1"/>
          <p:nvPr/>
        </p:nvSpPr>
        <p:spPr>
          <a:xfrm>
            <a:off x="2190453" y="6192422"/>
            <a:ext cx="47092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AUB = {1,2,3,4,5,6,7,8}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695BD33-4778-C7D2-7DFE-5CCDF0029E35}"/>
              </a:ext>
            </a:extLst>
          </p:cNvPr>
          <p:cNvGrpSpPr/>
          <p:nvPr/>
        </p:nvGrpSpPr>
        <p:grpSpPr>
          <a:xfrm>
            <a:off x="7375659" y="3196071"/>
            <a:ext cx="369143" cy="1290621"/>
            <a:chOff x="7405640" y="2891222"/>
            <a:chExt cx="369143" cy="129062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E01D76D-410F-9350-B3C1-11512388DF53}"/>
                </a:ext>
              </a:extLst>
            </p:cNvPr>
            <p:cNvSpPr txBox="1"/>
            <p:nvPr/>
          </p:nvSpPr>
          <p:spPr>
            <a:xfrm>
              <a:off x="7405640" y="2891222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AE8677E-FEDC-8D98-2B4D-E8D9EC552FA2}"/>
                </a:ext>
              </a:extLst>
            </p:cNvPr>
            <p:cNvSpPr txBox="1"/>
            <p:nvPr/>
          </p:nvSpPr>
          <p:spPr>
            <a:xfrm>
              <a:off x="7405640" y="3392274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4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C4262D8-8E46-3E14-52C6-5FA07C071EBB}"/>
                </a:ext>
              </a:extLst>
            </p:cNvPr>
            <p:cNvSpPr txBox="1"/>
            <p:nvPr/>
          </p:nvSpPr>
          <p:spPr>
            <a:xfrm>
              <a:off x="7405640" y="3812511"/>
              <a:ext cx="3691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6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2C8667AC-9E8F-2DFD-7DD5-4268D2533AAB}"/>
              </a:ext>
            </a:extLst>
          </p:cNvPr>
          <p:cNvSpPr txBox="1"/>
          <p:nvPr/>
        </p:nvSpPr>
        <p:spPr>
          <a:xfrm>
            <a:off x="6899727" y="5167390"/>
            <a:ext cx="2355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A</a:t>
            </a:r>
            <a:r>
              <a:rPr lang="hy-AM" sz="2800" dirty="0">
                <a:solidFill>
                  <a:schemeClr val="bg1"/>
                </a:solidFill>
              </a:rPr>
              <a:t>Ո</a:t>
            </a:r>
            <a:r>
              <a:rPr lang="en-US" sz="2800" dirty="0">
                <a:solidFill>
                  <a:schemeClr val="bg1"/>
                </a:solidFill>
              </a:rPr>
              <a:t>B = {2,4,6</a:t>
            </a:r>
            <a:r>
              <a:rPr lang="en-US" dirty="0">
                <a:solidFill>
                  <a:schemeClr val="bg1"/>
                </a:solidFill>
              </a:rPr>
              <a:t>}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166DA2F-E7A4-0A7B-239F-A789D0C812AD}"/>
              </a:ext>
            </a:extLst>
          </p:cNvPr>
          <p:cNvSpPr txBox="1"/>
          <p:nvPr/>
        </p:nvSpPr>
        <p:spPr>
          <a:xfrm>
            <a:off x="5715146" y="6597767"/>
            <a:ext cx="5896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U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34147E4-397A-81D3-7E10-FC7EE05C52D9}"/>
              </a:ext>
            </a:extLst>
          </p:cNvPr>
          <p:cNvSpPr txBox="1"/>
          <p:nvPr/>
        </p:nvSpPr>
        <p:spPr>
          <a:xfrm>
            <a:off x="4741241" y="188859"/>
            <a:ext cx="169148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0BB4960-13DF-04A0-E6BB-323FF6B65551}"/>
              </a:ext>
            </a:extLst>
          </p:cNvPr>
          <p:cNvSpPr txBox="1"/>
          <p:nvPr/>
        </p:nvSpPr>
        <p:spPr>
          <a:xfrm>
            <a:off x="2599993" y="5245318"/>
            <a:ext cx="2355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A={1,2,4,6,8}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FFD280C-F8EE-DC69-A952-7A24328902A2}"/>
              </a:ext>
            </a:extLst>
          </p:cNvPr>
          <p:cNvSpPr txBox="1"/>
          <p:nvPr/>
        </p:nvSpPr>
        <p:spPr>
          <a:xfrm>
            <a:off x="2566375" y="5718922"/>
            <a:ext cx="2854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B={2,3,4,5,6,7}</a:t>
            </a:r>
          </a:p>
        </p:txBody>
      </p:sp>
    </p:spTree>
    <p:extLst>
      <p:ext uri="{BB962C8B-B14F-4D97-AF65-F5344CB8AC3E}">
        <p14:creationId xmlns:p14="http://schemas.microsoft.com/office/powerpoint/2010/main" val="23288648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animBg="1"/>
      <p:bldP spid="13" grpId="0" animBg="1"/>
      <p:bldP spid="3" grpId="0"/>
      <p:bldP spid="4" grpId="0"/>
      <p:bldP spid="5" grpId="0"/>
      <p:bldP spid="6" grpId="0"/>
      <p:bldP spid="7" grpId="0"/>
      <p:bldP spid="9" grpId="0"/>
      <p:bldP spid="10" grpId="0"/>
      <p:bldP spid="11" grpId="0"/>
      <p:bldP spid="14" grpId="0"/>
      <p:bldP spid="15" grpId="0"/>
      <p:bldP spid="16" grpId="0"/>
      <p:bldP spid="17" grpId="0"/>
      <p:bldP spid="32" grpId="0"/>
      <p:bldP spid="19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CF188-55A2-B520-01EB-8F955DB5C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err="1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জোড়ায়</a:t>
            </a:r>
            <a:r>
              <a:rPr lang="en-US" sz="5400" b="1" dirty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কাজঃ</a:t>
            </a:r>
            <a:r>
              <a:rPr lang="en-US" sz="5400" b="1" dirty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70205C-BB18-2048-8BA2-9B33CAF4C1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03948"/>
            <a:ext cx="8596668" cy="5066675"/>
          </a:xfrm>
        </p:spPr>
        <p:txBody>
          <a:bodyPr>
            <a:normAutofit/>
          </a:bodyPr>
          <a:lstStyle/>
          <a:p>
            <a:r>
              <a:rPr lang="en-US" sz="2800" b="1" dirty="0"/>
              <a:t>১। U= { 1,2,3,4,5,6,7,8 }</a:t>
            </a:r>
          </a:p>
          <a:p>
            <a:r>
              <a:rPr lang="en-US" sz="2800" b="1" dirty="0"/>
              <a:t>A = {1,3,5 }</a:t>
            </a:r>
          </a:p>
          <a:p>
            <a:r>
              <a:rPr lang="en-US" sz="2800" b="1" dirty="0"/>
              <a:t>B = { 2,4,6 }</a:t>
            </a:r>
          </a:p>
          <a:p>
            <a:r>
              <a:rPr lang="en-US" sz="2800" b="1" dirty="0"/>
              <a:t>C = { 3,4,5,6 }</a:t>
            </a:r>
          </a:p>
          <a:p>
            <a:r>
              <a:rPr lang="en-US" sz="3600" b="1" dirty="0"/>
              <a:t>১</a:t>
            </a:r>
            <a:r>
              <a:rPr lang="en-US" sz="2800" b="1" dirty="0"/>
              <a:t>। A U B </a:t>
            </a:r>
            <a:r>
              <a:rPr lang="en-US" sz="2800" b="1" dirty="0" err="1"/>
              <a:t>এর</a:t>
            </a:r>
            <a:r>
              <a:rPr lang="en-US" sz="2800" b="1" dirty="0"/>
              <a:t> </a:t>
            </a:r>
            <a:r>
              <a:rPr lang="en-US" sz="2800" b="1" dirty="0" err="1"/>
              <a:t>মান</a:t>
            </a:r>
            <a:r>
              <a:rPr lang="en-US" sz="2800" b="1" dirty="0"/>
              <a:t> </a:t>
            </a:r>
            <a:r>
              <a:rPr lang="en-US" sz="2800" b="1" dirty="0" err="1"/>
              <a:t>নির্ণয়</a:t>
            </a:r>
            <a:r>
              <a:rPr lang="en-US" sz="2800" b="1" dirty="0"/>
              <a:t> </a:t>
            </a:r>
            <a:r>
              <a:rPr lang="en-US" sz="2800" b="1" dirty="0" err="1"/>
              <a:t>কর</a:t>
            </a:r>
            <a:r>
              <a:rPr lang="en-US" sz="2800" b="1" dirty="0"/>
              <a:t> । </a:t>
            </a:r>
          </a:p>
          <a:p>
            <a:r>
              <a:rPr lang="en-US" sz="3600" b="1" dirty="0"/>
              <a:t>২</a:t>
            </a:r>
            <a:r>
              <a:rPr lang="en-US" sz="2800" b="1" dirty="0"/>
              <a:t>। A ∩ B </a:t>
            </a:r>
            <a:r>
              <a:rPr lang="en-US" sz="2800" b="1" dirty="0" err="1"/>
              <a:t>এর</a:t>
            </a:r>
            <a:r>
              <a:rPr lang="en-US" sz="2800" b="1" dirty="0"/>
              <a:t> </a:t>
            </a:r>
            <a:r>
              <a:rPr lang="en-US" sz="2800" b="1" dirty="0" err="1"/>
              <a:t>মান</a:t>
            </a:r>
            <a:r>
              <a:rPr lang="en-US" sz="2800" b="1" dirty="0"/>
              <a:t> </a:t>
            </a:r>
            <a:r>
              <a:rPr lang="en-US" sz="2800" b="1" dirty="0" err="1"/>
              <a:t>নির্ণয়</a:t>
            </a:r>
            <a:r>
              <a:rPr lang="en-US" sz="2800" b="1" dirty="0"/>
              <a:t> </a:t>
            </a:r>
            <a:r>
              <a:rPr lang="en-US" sz="2800" b="1" dirty="0" err="1"/>
              <a:t>কর</a:t>
            </a:r>
            <a:r>
              <a:rPr lang="en-US" sz="2800" b="1" dirty="0"/>
              <a:t> ।  </a:t>
            </a:r>
          </a:p>
          <a:p>
            <a:r>
              <a:rPr lang="en-US" sz="3600" b="1" dirty="0"/>
              <a:t>৩</a:t>
            </a:r>
            <a:r>
              <a:rPr lang="en-US" sz="2800" b="1" dirty="0"/>
              <a:t>। A U C </a:t>
            </a:r>
            <a:r>
              <a:rPr lang="en-US" sz="2800" b="1" dirty="0" err="1"/>
              <a:t>এর</a:t>
            </a:r>
            <a:r>
              <a:rPr lang="en-US" sz="2800" b="1" dirty="0"/>
              <a:t> </a:t>
            </a:r>
            <a:r>
              <a:rPr lang="en-US" sz="2800" b="1" dirty="0" err="1"/>
              <a:t>মান</a:t>
            </a:r>
            <a:r>
              <a:rPr lang="en-US" sz="2800" b="1" dirty="0"/>
              <a:t> </a:t>
            </a:r>
            <a:r>
              <a:rPr lang="en-US" sz="2800" b="1" dirty="0" err="1"/>
              <a:t>নির্ণয়</a:t>
            </a:r>
            <a:r>
              <a:rPr lang="en-US" sz="2800" b="1" dirty="0"/>
              <a:t> </a:t>
            </a:r>
            <a:r>
              <a:rPr lang="en-US" sz="2800" b="1" dirty="0" err="1"/>
              <a:t>কর</a:t>
            </a:r>
            <a:r>
              <a:rPr lang="en-US" sz="2800" b="1" dirty="0"/>
              <a:t> । </a:t>
            </a:r>
          </a:p>
          <a:p>
            <a:r>
              <a:rPr lang="en-US" sz="3600" b="1" dirty="0"/>
              <a:t>৪</a:t>
            </a:r>
            <a:r>
              <a:rPr lang="en-US" sz="2800" b="1" dirty="0"/>
              <a:t>। B U C </a:t>
            </a:r>
            <a:r>
              <a:rPr lang="en-US" sz="2800" b="1" dirty="0" err="1"/>
              <a:t>এর</a:t>
            </a:r>
            <a:r>
              <a:rPr lang="en-US" sz="2800" b="1" dirty="0"/>
              <a:t> </a:t>
            </a:r>
            <a:r>
              <a:rPr lang="en-US" sz="2800" b="1" dirty="0" err="1"/>
              <a:t>মান</a:t>
            </a:r>
            <a:r>
              <a:rPr lang="en-US" sz="2800" b="1" dirty="0"/>
              <a:t> </a:t>
            </a:r>
            <a:r>
              <a:rPr lang="en-US" sz="2800" b="1" dirty="0" err="1"/>
              <a:t>নির্ণয়</a:t>
            </a:r>
            <a:r>
              <a:rPr lang="en-US" sz="2800" b="1" dirty="0"/>
              <a:t> </a:t>
            </a:r>
            <a:r>
              <a:rPr lang="en-US" sz="2800" b="1" dirty="0" err="1"/>
              <a:t>কর</a:t>
            </a:r>
            <a:r>
              <a:rPr lang="en-US" sz="2800" b="1" dirty="0"/>
              <a:t> ।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313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BF9125-D7A5-A833-2D20-7998AE8EBE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462" y="389745"/>
            <a:ext cx="8596668" cy="6295868"/>
          </a:xfrm>
        </p:spPr>
        <p:txBody>
          <a:bodyPr/>
          <a:lstStyle/>
          <a:p>
            <a:r>
              <a:rPr lang="en-US" sz="36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২।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U= { 1,2,3,4,5,6,7,8 }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= {1,2,3 }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= { 3,4,6 }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= { 3,4,5,6 }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 U B) ∩ (A ∩ B) </a:t>
            </a:r>
            <a:r>
              <a:rPr lang="en-US" sz="2800" b="1" dirty="0" err="1">
                <a:latin typeface="Shonar Bangla" panose="020B0502040204020203" pitchFamily="34" charset="0"/>
                <a:cs typeface="Shonar Bangla" panose="020B0502040204020203" pitchFamily="34" charset="0"/>
              </a:rPr>
              <a:t>এর</a:t>
            </a:r>
            <a:r>
              <a:rPr lang="en-US" sz="28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2800" b="1" dirty="0" err="1">
                <a:latin typeface="Shonar Bangla" panose="020B0502040204020203" pitchFamily="34" charset="0"/>
                <a:cs typeface="Shonar Bangla" panose="020B0502040204020203" pitchFamily="34" charset="0"/>
              </a:rPr>
              <a:t>মান</a:t>
            </a:r>
            <a:r>
              <a:rPr lang="en-US" sz="28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2800" b="1" dirty="0" err="1">
                <a:latin typeface="Shonar Bangla" panose="020B0502040204020203" pitchFamily="34" charset="0"/>
                <a:cs typeface="Shonar Bangla" panose="020B0502040204020203" pitchFamily="34" charset="0"/>
              </a:rPr>
              <a:t>নির্ণয়</a:t>
            </a:r>
            <a:r>
              <a:rPr lang="en-US" sz="28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2800" b="1" dirty="0" err="1">
                <a:latin typeface="Shonar Bangla" panose="020B0502040204020203" pitchFamily="34" charset="0"/>
                <a:cs typeface="Shonar Bangla" panose="020B0502040204020203" pitchFamily="34" charset="0"/>
              </a:rPr>
              <a:t>করতে</a:t>
            </a:r>
            <a:r>
              <a:rPr lang="en-US" sz="28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2800" b="1" dirty="0" err="1">
                <a:latin typeface="Shonar Bangla" panose="020B0502040204020203" pitchFamily="34" charset="0"/>
                <a:cs typeface="Shonar Bangla" panose="020B0502040204020203" pitchFamily="34" charset="0"/>
              </a:rPr>
              <a:t>হবে</a:t>
            </a:r>
            <a:r>
              <a:rPr lang="en-US" sz="28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 ।  </a:t>
            </a:r>
          </a:p>
          <a:p>
            <a:r>
              <a:rPr lang="en-US" sz="2800" b="1" dirty="0" err="1">
                <a:latin typeface="Shonar Bangla" panose="020B0502040204020203" pitchFamily="34" charset="0"/>
                <a:cs typeface="Shonar Bangla" panose="020B0502040204020203" pitchFamily="34" charset="0"/>
              </a:rPr>
              <a:t>এখানে</a:t>
            </a:r>
            <a:r>
              <a:rPr lang="en-US" sz="28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U B = {1,2,3 } U { 3,4,6 }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= {1,2,3,4,5,6 }</a:t>
            </a:r>
          </a:p>
          <a:p>
            <a:r>
              <a:rPr lang="en-US" sz="2800" b="1" dirty="0" err="1">
                <a:latin typeface="Shonar Bangla" panose="020B0502040204020203" pitchFamily="34" charset="0"/>
                <a:cs typeface="Shonar Bangla" panose="020B0502040204020203" pitchFamily="34" charset="0"/>
              </a:rPr>
              <a:t>আবার</a:t>
            </a:r>
            <a:r>
              <a:rPr lang="en-US" sz="28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,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∩ B = {1,2,3 } ∩ { 3,4,6 }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= { 3 }</a:t>
            </a:r>
          </a:p>
          <a:p>
            <a:r>
              <a:rPr lang="en-US" sz="2800" b="1" dirty="0" err="1">
                <a:latin typeface="Shonar Bangla" panose="020B0502040204020203" pitchFamily="34" charset="0"/>
                <a:cs typeface="Shonar Bangla" panose="020B0502040204020203" pitchFamily="34" charset="0"/>
              </a:rPr>
              <a:t>এখন</a:t>
            </a:r>
            <a:r>
              <a:rPr lang="en-US" sz="2800" b="1" dirty="0"/>
              <a:t>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 U B) ∩ (A ∩ B) = {1,2,3,4,5,6 } ∩ { 3 }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= { 3 } Ans.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724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97588-8C2F-2A6E-6906-1B5452FA9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0927" y="651746"/>
            <a:ext cx="4734115" cy="1320800"/>
          </a:xfrm>
        </p:spPr>
        <p:txBody>
          <a:bodyPr>
            <a:normAutofit/>
          </a:bodyPr>
          <a:lstStyle/>
          <a:p>
            <a:r>
              <a:rPr lang="en-US" sz="8000" b="1" dirty="0" err="1">
                <a:solidFill>
                  <a:srgbClr val="FF0000"/>
                </a:solidFill>
              </a:rPr>
              <a:t>বাড়ির</a:t>
            </a:r>
            <a:r>
              <a:rPr lang="en-US" sz="8000" b="1" dirty="0">
                <a:solidFill>
                  <a:srgbClr val="FF0000"/>
                </a:solidFill>
              </a:rPr>
              <a:t> </a:t>
            </a:r>
            <a:r>
              <a:rPr lang="en-US" sz="8000" b="1" dirty="0" err="1">
                <a:solidFill>
                  <a:srgbClr val="FF0000"/>
                </a:solidFill>
              </a:rPr>
              <a:t>কাজঃ</a:t>
            </a:r>
            <a:r>
              <a:rPr lang="en-US" sz="8000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453A11-F922-B86D-8C04-8B97AC793E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026" y="2160589"/>
            <a:ext cx="7789976" cy="4345142"/>
          </a:xfrm>
        </p:spPr>
        <p:txBody>
          <a:bodyPr/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= { a, b, c, }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= { c, d, e }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= { c, e, m } </a:t>
            </a:r>
            <a:r>
              <a:rPr lang="en-US" sz="3200" b="1" dirty="0" err="1"/>
              <a:t>হলে</a:t>
            </a:r>
            <a:endParaRPr lang="en-US" sz="3200" b="1" dirty="0"/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∩ B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U C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নির্ণয়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।   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A  U B ) ∩ ( B ∩ C )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মান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নির্ণয়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। </a:t>
            </a:r>
          </a:p>
          <a:p>
            <a:pPr marL="0" indent="0"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( A ∩ B ) U ( B U C ) </a:t>
            </a:r>
            <a:r>
              <a:rPr lang="en-US" sz="3200" b="1" dirty="0" err="1">
                <a:latin typeface="Shonar Bangla" panose="020B0502040204020203" pitchFamily="34" charset="0"/>
                <a:cs typeface="Shonar Bangla" panose="020B0502040204020203" pitchFamily="34" charset="0"/>
              </a:rPr>
              <a:t>এর</a:t>
            </a:r>
            <a:r>
              <a:rPr lang="en-US" sz="32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3200" b="1" dirty="0" err="1">
                <a:latin typeface="Shonar Bangla" panose="020B0502040204020203" pitchFamily="34" charset="0"/>
                <a:cs typeface="Shonar Bangla" panose="020B0502040204020203" pitchFamily="34" charset="0"/>
              </a:rPr>
              <a:t>মান</a:t>
            </a:r>
            <a:r>
              <a:rPr lang="en-US" sz="32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3200" b="1" dirty="0" err="1">
                <a:latin typeface="Shonar Bangla" panose="020B0502040204020203" pitchFamily="34" charset="0"/>
                <a:cs typeface="Shonar Bangla" panose="020B0502040204020203" pitchFamily="34" charset="0"/>
              </a:rPr>
              <a:t>নির্ণয়</a:t>
            </a:r>
            <a:r>
              <a:rPr lang="en-US" sz="32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3200" b="1" dirty="0" err="1">
                <a:latin typeface="Shonar Bangla" panose="020B0502040204020203" pitchFamily="34" charset="0"/>
                <a:cs typeface="Shonar Bangla" panose="020B0502040204020203" pitchFamily="34" charset="0"/>
              </a:rPr>
              <a:t>কর</a:t>
            </a:r>
            <a:r>
              <a:rPr lang="en-US" sz="32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 ।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394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7B0CDE-4DF7-367F-1D19-F7E2AFA65C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3810" y="238751"/>
            <a:ext cx="5021705" cy="1886755"/>
          </a:xfrm>
        </p:spPr>
        <p:txBody>
          <a:bodyPr>
            <a:normAutofit fontScale="85000" lnSpcReduction="20000"/>
          </a:bodyPr>
          <a:lstStyle/>
          <a:p>
            <a:r>
              <a:rPr lang="en-US" sz="15000" dirty="0" err="1">
                <a:solidFill>
                  <a:schemeClr val="accent2"/>
                </a:solidFill>
              </a:rPr>
              <a:t>ধন্যবাদ</a:t>
            </a:r>
            <a:endParaRPr lang="en-US" sz="15000" dirty="0">
              <a:solidFill>
                <a:schemeClr val="accent2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CD5309-C8CA-C026-9913-80C10D1115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502" y="1612222"/>
            <a:ext cx="7939714" cy="5007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555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A1C0F-CF69-C575-B8EB-97B267FF2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9056" y="383863"/>
            <a:ext cx="3147934" cy="1325563"/>
          </a:xfrm>
        </p:spPr>
        <p:txBody>
          <a:bodyPr>
            <a:normAutofit fontScale="90000"/>
          </a:bodyPr>
          <a:lstStyle/>
          <a:p>
            <a:r>
              <a:rPr lang="en-US" sz="9600" dirty="0" err="1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শুভেচ্ছা</a:t>
            </a:r>
            <a:r>
              <a:rPr lang="en-US" sz="6600" dirty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15D0B91-6623-4A32-ACFE-6BBF6363C5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70" y="1472437"/>
            <a:ext cx="8412506" cy="5001700"/>
          </a:xfrm>
        </p:spPr>
      </p:pic>
    </p:spTree>
    <p:extLst>
      <p:ext uri="{BB962C8B-B14F-4D97-AF65-F5344CB8AC3E}">
        <p14:creationId xmlns:p14="http://schemas.microsoft.com/office/powerpoint/2010/main" val="2664977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C57133E3-8156-5A62-BDE3-4E9978F503E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auto">
          <a:xfrm>
            <a:off x="730597" y="1437862"/>
            <a:ext cx="5777029" cy="2616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honar Bangla" panose="020B0502040204020203" pitchFamily="34" charset="0"/>
              <a:cs typeface="Shonar Bangla" panose="020B0502040204020203" pitchFamily="34" charset="0"/>
            </a:endParaRPr>
          </a:p>
          <a:p>
            <a:pPr lvl="0" algn="l" defTabSz="914400" eaLnBrk="0" fontAlgn="base" hangingPunct="0">
              <a:spcAft>
                <a:spcPct val="0"/>
              </a:spcAft>
              <a:buFontTx/>
              <a:buChar char="•"/>
            </a:pPr>
            <a:r>
              <a:rPr lang="en-US" altLang="en-US" sz="3600" b="1" dirty="0" err="1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মোঃ</a:t>
            </a:r>
            <a:r>
              <a:rPr lang="en-US" altLang="en-US" sz="3600" b="1" dirty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হাফিজুর</a:t>
            </a:r>
            <a:r>
              <a:rPr lang="en-US" altLang="en-US" sz="3600" b="1" dirty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রহমান</a:t>
            </a:r>
            <a:b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honar Bangla" panose="020B0502040204020203" pitchFamily="34" charset="0"/>
                <a:cs typeface="Shonar Bangla" panose="020B0502040204020203" pitchFamily="34" charset="0"/>
              </a:rPr>
            </a:br>
            <a:r>
              <a:rPr kumimoji="0" lang="en-US" alt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honar Bangla" panose="020B0502040204020203" pitchFamily="34" charset="0"/>
                <a:cs typeface="Shonar Bangla" panose="020B0502040204020203" pitchFamily="34" charset="0"/>
              </a:rPr>
              <a:t>হযরত</a:t>
            </a: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kumimoji="0" lang="en-US" alt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honar Bangla" panose="020B0502040204020203" pitchFamily="34" charset="0"/>
                <a:cs typeface="Shonar Bangla" panose="020B0502040204020203" pitchFamily="34" charset="0"/>
              </a:rPr>
              <a:t>পীর</a:t>
            </a: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kumimoji="0" lang="en-US" alt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honar Bangla" panose="020B0502040204020203" pitchFamily="34" charset="0"/>
                <a:cs typeface="Shonar Bangla" panose="020B0502040204020203" pitchFamily="34" charset="0"/>
              </a:rPr>
              <a:t>মুকাররম</a:t>
            </a: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kumimoji="0" lang="en-US" alt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honar Bangla" panose="020B0502040204020203" pitchFamily="34" charset="0"/>
                <a:cs typeface="Shonar Bangla" panose="020B0502040204020203" pitchFamily="34" charset="0"/>
              </a:rPr>
              <a:t>আলী</a:t>
            </a: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kumimoji="0" lang="en-US" alt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Shonar Bangla" panose="020B0502040204020203" pitchFamily="34" charset="0"/>
                <a:cs typeface="Shonar Bangla" panose="020B0502040204020203" pitchFamily="34" charset="0"/>
              </a:rPr>
              <a:t>শাহ</a:t>
            </a:r>
            <a:r>
              <a:rPr kumimoji="0" lang="en-US" altLang="en-US" sz="36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Shonar Bangla" panose="020B0502040204020203" pitchFamily="34" charset="0"/>
                <a:cs typeface="Shonar Bangla" panose="020B0502040204020203" pitchFamily="34" charset="0"/>
              </a:rPr>
              <a:t> (</a:t>
            </a:r>
            <a:r>
              <a:rPr kumimoji="0" lang="en-US" altLang="en-US" sz="3600" b="0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Shonar Bangla" panose="020B0502040204020203" pitchFamily="34" charset="0"/>
                <a:cs typeface="Shonar Bangla" panose="020B0502040204020203" pitchFamily="34" charset="0"/>
              </a:rPr>
              <a:t>রঃ</a:t>
            </a:r>
            <a:r>
              <a:rPr kumimoji="0" lang="en-US" altLang="en-US" sz="36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Shonar Bangla" panose="020B0502040204020203" pitchFamily="34" charset="0"/>
                <a:cs typeface="Shonar Bangla" panose="020B0502040204020203" pitchFamily="34" charset="0"/>
              </a:rPr>
              <a:t>) </a:t>
            </a:r>
            <a:r>
              <a:rPr kumimoji="0" lang="en-US" altLang="en-US" sz="3600" b="0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Shonar Bangla" panose="020B0502040204020203" pitchFamily="34" charset="0"/>
                <a:cs typeface="Shonar Bangla" panose="020B0502040204020203" pitchFamily="34" charset="0"/>
              </a:rPr>
              <a:t>আলিম</a:t>
            </a:r>
            <a:r>
              <a:rPr kumimoji="0" lang="en-US" altLang="en-US" sz="36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kumimoji="0" lang="en-US" altLang="en-US" sz="3600" b="0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Shonar Bangla" panose="020B0502040204020203" pitchFamily="34" charset="0"/>
                <a:cs typeface="Shonar Bangla" panose="020B0502040204020203" pitchFamily="34" charset="0"/>
              </a:rPr>
              <a:t>মাদ্রাসা</a:t>
            </a:r>
            <a:r>
              <a:rPr kumimoji="0" lang="en-US" altLang="en-US" sz="36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Shonar Bangla" panose="020B0502040204020203" pitchFamily="34" charset="0"/>
                <a:cs typeface="Shonar Bangla" panose="020B0502040204020203" pitchFamily="34" charset="0"/>
              </a:rPr>
              <a:t> , </a:t>
            </a:r>
            <a:r>
              <a:rPr kumimoji="0" lang="en-US" altLang="en-US" sz="3600" b="0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Shonar Bangla" panose="020B0502040204020203" pitchFamily="34" charset="0"/>
                <a:cs typeface="Shonar Bangla" panose="020B0502040204020203" pitchFamily="34" charset="0"/>
              </a:rPr>
              <a:t>মাগুরা</a:t>
            </a:r>
            <a:r>
              <a:rPr kumimoji="0" lang="en-US" altLang="en-US" sz="36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kumimoji="0" lang="en-US" altLang="en-US" sz="3600" b="0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Shonar Bangla" panose="020B0502040204020203" pitchFamily="34" charset="0"/>
                <a:cs typeface="Shonar Bangla" panose="020B0502040204020203" pitchFamily="34" charset="0"/>
              </a:rPr>
              <a:t>সদর</a:t>
            </a:r>
            <a:r>
              <a:rPr kumimoji="0" lang="en-US" altLang="en-US" sz="36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Shonar Bangla" panose="020B0502040204020203" pitchFamily="34" charset="0"/>
                <a:cs typeface="Shonar Bangla" panose="020B0502040204020203" pitchFamily="34" charset="0"/>
              </a:rPr>
              <a:t> , </a:t>
            </a:r>
            <a:r>
              <a:rPr kumimoji="0" lang="en-US" altLang="en-US" sz="3600" b="0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Shonar Bangla" panose="020B0502040204020203" pitchFamily="34" charset="0"/>
                <a:cs typeface="Shonar Bangla" panose="020B0502040204020203" pitchFamily="34" charset="0"/>
              </a:rPr>
              <a:t>মাগুরা</a:t>
            </a:r>
            <a:r>
              <a:rPr kumimoji="0" lang="en-US" altLang="en-US" sz="36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br>
              <a:rPr kumimoji="0" lang="en-US" altLang="en-US" sz="28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 panose="020B0502040204020203" pitchFamily="34" charset="0"/>
              </a:rPr>
            </a:b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C3081E-62B8-8A87-B777-1E8D681FDBA7}"/>
              </a:ext>
            </a:extLst>
          </p:cNvPr>
          <p:cNvSpPr txBox="1"/>
          <p:nvPr/>
        </p:nvSpPr>
        <p:spPr>
          <a:xfrm>
            <a:off x="7360170" y="1783368"/>
            <a:ext cx="301050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Shonar Bangla" panose="020B0502040204020203" pitchFamily="34" charset="0"/>
                <a:cs typeface="Shonar Bangla" panose="020B0502040204020203" pitchFamily="34" charset="0"/>
              </a:rPr>
              <a:t>৮ম </a:t>
            </a:r>
            <a:r>
              <a:rPr lang="en-US" sz="3200" dirty="0" err="1">
                <a:latin typeface="Shonar Bangla" panose="020B0502040204020203" pitchFamily="34" charset="0"/>
                <a:cs typeface="Shonar Bangla" panose="020B0502040204020203" pitchFamily="34" charset="0"/>
              </a:rPr>
              <a:t>শ্রেণি</a:t>
            </a:r>
            <a:r>
              <a:rPr lang="en-US" sz="3200" dirty="0"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</a:p>
          <a:p>
            <a:r>
              <a:rPr lang="en-US" sz="3200" dirty="0" err="1">
                <a:latin typeface="Shonar Bangla" panose="020B0502040204020203" pitchFamily="34" charset="0"/>
                <a:cs typeface="Shonar Bangla" panose="020B0502040204020203" pitchFamily="34" charset="0"/>
              </a:rPr>
              <a:t>বিষয়ঃ</a:t>
            </a:r>
            <a:r>
              <a:rPr lang="en-US" sz="3200" dirty="0"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3200" dirty="0" err="1">
                <a:latin typeface="Shonar Bangla" panose="020B0502040204020203" pitchFamily="34" charset="0"/>
                <a:cs typeface="Shonar Bangla" panose="020B0502040204020203" pitchFamily="34" charset="0"/>
              </a:rPr>
              <a:t>গণিত</a:t>
            </a:r>
            <a:r>
              <a:rPr lang="en-US" sz="3200" dirty="0"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</a:p>
          <a:p>
            <a:r>
              <a:rPr lang="en-US" sz="3200" dirty="0" err="1">
                <a:latin typeface="Shonar Bangla" panose="020B0502040204020203" pitchFamily="34" charset="0"/>
                <a:cs typeface="Shonar Bangla" panose="020B0502040204020203" pitchFamily="34" charset="0"/>
              </a:rPr>
              <a:t>অধ্যায়ঃ</a:t>
            </a:r>
            <a:r>
              <a:rPr lang="en-US" sz="3200" dirty="0">
                <a:latin typeface="Shonar Bangla" panose="020B0502040204020203" pitchFamily="34" charset="0"/>
                <a:cs typeface="Shonar Bangla" panose="020B0502040204020203" pitchFamily="34" charset="0"/>
              </a:rPr>
              <a:t> ৭ম  </a:t>
            </a:r>
          </a:p>
          <a:p>
            <a:r>
              <a:rPr lang="en-US" sz="3200" dirty="0" err="1">
                <a:latin typeface="Shonar Bangla" panose="020B0502040204020203" pitchFamily="34" charset="0"/>
                <a:cs typeface="Shonar Bangla" panose="020B0502040204020203" pitchFamily="34" charset="0"/>
              </a:rPr>
              <a:t>সময়ঃ</a:t>
            </a:r>
            <a:r>
              <a:rPr lang="en-US" sz="3200" dirty="0">
                <a:latin typeface="Shonar Bangla" panose="020B0502040204020203" pitchFamily="34" charset="0"/>
                <a:cs typeface="Shonar Bangla" panose="020B0502040204020203" pitchFamily="34" charset="0"/>
              </a:rPr>
              <a:t> ৫০ </a:t>
            </a:r>
            <a:r>
              <a:rPr lang="en-US" sz="3200" dirty="0" err="1">
                <a:latin typeface="Shonar Bangla" panose="020B0502040204020203" pitchFamily="34" charset="0"/>
                <a:cs typeface="Shonar Bangla" panose="020B0502040204020203" pitchFamily="34" charset="0"/>
              </a:rPr>
              <a:t>মিনিট</a:t>
            </a:r>
            <a:r>
              <a:rPr lang="en-US" sz="3200" dirty="0"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</a:p>
          <a:p>
            <a:r>
              <a:rPr lang="en-US" sz="3200" dirty="0" err="1">
                <a:latin typeface="Shonar Bangla" panose="020B0502040204020203" pitchFamily="34" charset="0"/>
                <a:cs typeface="Shonar Bangla" panose="020B0502040204020203" pitchFamily="34" charset="0"/>
              </a:rPr>
              <a:t>প্রযুক্তি</a:t>
            </a:r>
            <a:r>
              <a:rPr lang="en-US" sz="3200" dirty="0"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3200" dirty="0" err="1">
                <a:latin typeface="Shonar Bangla" panose="020B0502040204020203" pitchFamily="34" charset="0"/>
                <a:cs typeface="Shonar Bangla" panose="020B0502040204020203" pitchFamily="34" charset="0"/>
              </a:rPr>
              <a:t>সমৃদ্ধ</a:t>
            </a:r>
            <a:r>
              <a:rPr lang="en-US" sz="3200" dirty="0"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3200" dirty="0" err="1">
                <a:latin typeface="Shonar Bangla" panose="020B0502040204020203" pitchFamily="34" charset="0"/>
                <a:cs typeface="Shonar Bangla" panose="020B0502040204020203" pitchFamily="34" charset="0"/>
              </a:rPr>
              <a:t>শিখন</a:t>
            </a:r>
            <a:endParaRPr lang="en-US" sz="3200" dirty="0">
              <a:latin typeface="Shonar Bangla" panose="020B0502040204020203" pitchFamily="34" charset="0"/>
              <a:cs typeface="Shonar Bangla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973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5E8ABDA-3B16-E125-BFBE-A67444A145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47" y="1704734"/>
            <a:ext cx="5454761" cy="3796656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DE3F8F-A9E3-4E91-A6F7-C26146533D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3209" y="1709497"/>
            <a:ext cx="5669315" cy="3791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946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DDC72B02-D960-53F5-5F60-BD4069CF12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74" y="1359576"/>
            <a:ext cx="5243748" cy="5041223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3C13EF0-03D3-182D-36EF-D624E811F4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299" y="1359575"/>
            <a:ext cx="5077968" cy="5041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546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15AF372-969F-651D-9CCB-F78363AB39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51" y="1635932"/>
            <a:ext cx="5395719" cy="3737571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E4E3125-84C0-1289-90A6-853982D832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381" y="1635932"/>
            <a:ext cx="5353438" cy="373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366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7F59E0-FB33-DA98-1E82-BA9805D7E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3417" y="2424838"/>
            <a:ext cx="6096000" cy="1397653"/>
          </a:xfrm>
        </p:spPr>
        <p:txBody>
          <a:bodyPr>
            <a:normAutofit fontScale="92500" lnSpcReduction="10000"/>
          </a:bodyPr>
          <a:lstStyle/>
          <a:p>
            <a:r>
              <a:rPr lang="en-US" sz="9600" b="1" u="sng" dirty="0" err="1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সেট</a:t>
            </a:r>
            <a:r>
              <a:rPr lang="en-US" sz="9600" b="1" u="sng" dirty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96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SET ) </a:t>
            </a:r>
          </a:p>
        </p:txBody>
      </p:sp>
    </p:spTree>
    <p:extLst>
      <p:ext uri="{BB962C8B-B14F-4D97-AF65-F5344CB8AC3E}">
        <p14:creationId xmlns:p14="http://schemas.microsoft.com/office/powerpoint/2010/main" val="1238128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A98985-25F2-36D8-2F9C-A63EAC409D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784" y="2053652"/>
            <a:ext cx="11024016" cy="4616971"/>
          </a:xfrm>
        </p:spPr>
        <p:txBody>
          <a:bodyPr>
            <a:normAutofit/>
          </a:bodyPr>
          <a:lstStyle/>
          <a:p>
            <a:r>
              <a:rPr lang="as-IN" sz="5400" b="1" dirty="0">
                <a:solidFill>
                  <a:srgbClr val="FF0000"/>
                </a:solidFill>
                <a:latin typeface="Shonar Bangla" panose="020B0502040204020203" pitchFamily="34" charset="0"/>
                <a:cs typeface="Shonar Bangla" panose="020B0502040204020203" pitchFamily="34" charset="0"/>
              </a:rPr>
              <a:t>এই পাঠ শেষে শিক্ষার্থীরা</a:t>
            </a:r>
            <a:r>
              <a:rPr lang="as-IN" sz="54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—</a:t>
            </a:r>
          </a:p>
          <a:p>
            <a:r>
              <a:rPr lang="as-IN" sz="44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সেটের ধারণা ব্যাখ্যা করতে পারবে</a:t>
            </a:r>
            <a:r>
              <a:rPr lang="en-US" sz="44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as-IN" sz="44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। </a:t>
            </a:r>
          </a:p>
          <a:p>
            <a:r>
              <a:rPr lang="as-IN" sz="44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সে</a:t>
            </a:r>
            <a:r>
              <a:rPr lang="en-US" sz="44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ট </a:t>
            </a:r>
            <a:r>
              <a:rPr lang="en-US" sz="4400" b="1" dirty="0" err="1">
                <a:latin typeface="Shonar Bangla" panose="020B0502040204020203" pitchFamily="34" charset="0"/>
                <a:cs typeface="Shonar Bangla" panose="020B0502040204020203" pitchFamily="34" charset="0"/>
              </a:rPr>
              <a:t>প্রকাশের</a:t>
            </a:r>
            <a:r>
              <a:rPr lang="en-US" sz="44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400" b="1" dirty="0" err="1">
                <a:latin typeface="Shonar Bangla" panose="020B0502040204020203" pitchFamily="34" charset="0"/>
                <a:cs typeface="Shonar Bangla" panose="020B0502040204020203" pitchFamily="34" charset="0"/>
              </a:rPr>
              <a:t>পদ্ধতি</a:t>
            </a:r>
            <a:r>
              <a:rPr lang="en-US" sz="44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400" b="1" dirty="0" err="1">
                <a:latin typeface="Shonar Bangla" panose="020B0502040204020203" pitchFamily="34" charset="0"/>
                <a:cs typeface="Shonar Bangla" panose="020B0502040204020203" pitchFamily="34" charset="0"/>
              </a:rPr>
              <a:t>কত</a:t>
            </a:r>
            <a:r>
              <a:rPr lang="en-US" sz="44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400" b="1" dirty="0" err="1">
                <a:latin typeface="Shonar Bangla" panose="020B0502040204020203" pitchFamily="34" charset="0"/>
                <a:cs typeface="Shonar Bangla" panose="020B0502040204020203" pitchFamily="34" charset="0"/>
              </a:rPr>
              <a:t>প্রকার</a:t>
            </a:r>
            <a:r>
              <a:rPr lang="en-US" sz="44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 ও </a:t>
            </a:r>
            <a:r>
              <a:rPr lang="en-US" sz="4400" b="1" dirty="0" err="1">
                <a:latin typeface="Shonar Bangla" panose="020B0502040204020203" pitchFamily="34" charset="0"/>
                <a:cs typeface="Shonar Bangla" panose="020B0502040204020203" pitchFamily="34" charset="0"/>
              </a:rPr>
              <a:t>কী</a:t>
            </a:r>
            <a:r>
              <a:rPr lang="en-US" sz="44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400" b="1" dirty="0" err="1">
                <a:latin typeface="Shonar Bangla" panose="020B0502040204020203" pitchFamily="34" charset="0"/>
                <a:cs typeface="Shonar Bangla" panose="020B0502040204020203" pitchFamily="34" charset="0"/>
              </a:rPr>
              <a:t>কী</a:t>
            </a:r>
            <a:r>
              <a:rPr lang="en-US" sz="44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400" b="1" dirty="0" err="1">
                <a:latin typeface="Shonar Bangla" panose="020B0502040204020203" pitchFamily="34" charset="0"/>
                <a:cs typeface="Shonar Bangla" panose="020B0502040204020203" pitchFamily="34" charset="0"/>
              </a:rPr>
              <a:t>তা</a:t>
            </a:r>
            <a:r>
              <a:rPr lang="en-US" sz="44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400" b="1" dirty="0" err="1">
                <a:latin typeface="Shonar Bangla" panose="020B0502040204020203" pitchFamily="34" charset="0"/>
                <a:cs typeface="Shonar Bangla" panose="020B0502040204020203" pitchFamily="34" charset="0"/>
              </a:rPr>
              <a:t>বলতে</a:t>
            </a:r>
            <a:r>
              <a:rPr lang="en-US" sz="44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as-IN" sz="44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পারবে</a:t>
            </a:r>
            <a:r>
              <a:rPr lang="en-US" sz="44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as-IN" sz="44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।</a:t>
            </a:r>
            <a:endParaRPr lang="en-US" sz="4400" b="1" dirty="0">
              <a:latin typeface="Shonar Bangla" panose="020B0502040204020203" pitchFamily="34" charset="0"/>
              <a:cs typeface="Shonar Bangla" panose="020B0502040204020203" pitchFamily="34" charset="0"/>
            </a:endParaRPr>
          </a:p>
          <a:p>
            <a:r>
              <a:rPr lang="as-IN" sz="44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একাধিক সেটের সংযোগ সেট, ছেদ সেট গঠন ও </a:t>
            </a:r>
            <a:endParaRPr lang="en-US" sz="4400" b="1" dirty="0">
              <a:latin typeface="Shonar Bangla" panose="020B0502040204020203" pitchFamily="34" charset="0"/>
              <a:cs typeface="Shonar Bangla" panose="020B0502040204020203" pitchFamily="34" charset="0"/>
            </a:endParaRPr>
          </a:p>
          <a:p>
            <a:pPr marL="0" indent="0">
              <a:buNone/>
            </a:pPr>
            <a:r>
              <a:rPr lang="en-US" sz="44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   </a:t>
            </a:r>
            <a:r>
              <a:rPr lang="as-IN" sz="44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ব্যাখ্যা করতে পারবে</a:t>
            </a:r>
            <a:r>
              <a:rPr lang="en-US" sz="44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as-IN" sz="44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।</a:t>
            </a:r>
            <a:r>
              <a:rPr lang="en-US" sz="44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 ( </a:t>
            </a:r>
            <a:r>
              <a:rPr lang="en-US" sz="4400" b="1" dirty="0" err="1">
                <a:latin typeface="Shonar Bangla" panose="020B0502040204020203" pitchFamily="34" charset="0"/>
                <a:cs typeface="Shonar Bangla" panose="020B0502040204020203" pitchFamily="34" charset="0"/>
              </a:rPr>
              <a:t>ভেনচিত্র</a:t>
            </a:r>
            <a:r>
              <a:rPr lang="en-US" sz="44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400" b="1" dirty="0" err="1">
                <a:latin typeface="Shonar Bangla" panose="020B0502040204020203" pitchFamily="34" charset="0"/>
                <a:cs typeface="Shonar Bangla" panose="020B0502040204020203" pitchFamily="34" charset="0"/>
              </a:rPr>
              <a:t>ব্যবহার</a:t>
            </a:r>
            <a:r>
              <a:rPr lang="en-US" sz="44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400" b="1" dirty="0" err="1">
                <a:latin typeface="Shonar Bangla" panose="020B0502040204020203" pitchFamily="34" charset="0"/>
                <a:cs typeface="Shonar Bangla" panose="020B0502040204020203" pitchFamily="34" charset="0"/>
              </a:rPr>
              <a:t>করতে</a:t>
            </a:r>
            <a:r>
              <a:rPr lang="en-US" sz="44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400" b="1" dirty="0" err="1">
                <a:latin typeface="Shonar Bangla" panose="020B0502040204020203" pitchFamily="34" charset="0"/>
                <a:cs typeface="Shonar Bangla" panose="020B0502040204020203" pitchFamily="34" charset="0"/>
              </a:rPr>
              <a:t>পারবে</a:t>
            </a:r>
            <a:r>
              <a:rPr lang="en-US" sz="44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 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92B141-C662-814F-804E-49933855E887}"/>
              </a:ext>
            </a:extLst>
          </p:cNvPr>
          <p:cNvSpPr txBox="1"/>
          <p:nvPr/>
        </p:nvSpPr>
        <p:spPr>
          <a:xfrm>
            <a:off x="4087117" y="479685"/>
            <a:ext cx="200888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SET</a:t>
            </a:r>
          </a:p>
        </p:txBody>
      </p:sp>
    </p:spTree>
    <p:extLst>
      <p:ext uri="{BB962C8B-B14F-4D97-AF65-F5344CB8AC3E}">
        <p14:creationId xmlns:p14="http://schemas.microsoft.com/office/powerpoint/2010/main" val="419773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2E80A8-6988-7A2B-E43D-F7E5AA8C7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2315" y="1514008"/>
            <a:ext cx="3147934" cy="1124262"/>
          </a:xfrm>
        </p:spPr>
        <p:txBody>
          <a:bodyPr>
            <a:normAutofit/>
          </a:bodyPr>
          <a:lstStyle/>
          <a:p>
            <a:r>
              <a:rPr lang="en-US" sz="6000" b="1" u="sng" dirty="0" err="1">
                <a:solidFill>
                  <a:srgbClr val="FF0000"/>
                </a:solidFill>
              </a:rPr>
              <a:t>সেট</a:t>
            </a:r>
            <a:r>
              <a:rPr lang="en-US" sz="4400" b="1" u="sng" dirty="0">
                <a:solidFill>
                  <a:srgbClr val="FF0000"/>
                </a:solidFill>
              </a:rPr>
              <a:t> ( SET 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8F951C-6F06-48A8-1653-AF5BB15F1B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725" y="2878113"/>
            <a:ext cx="9308892" cy="3253880"/>
          </a:xfrm>
        </p:spPr>
        <p:txBody>
          <a:bodyPr>
            <a:normAutofit/>
          </a:bodyPr>
          <a:lstStyle/>
          <a:p>
            <a:r>
              <a:rPr lang="en-US" sz="4400" b="1" dirty="0" err="1">
                <a:latin typeface="Shonar Bangla" panose="020B0502040204020203" pitchFamily="34" charset="0"/>
                <a:cs typeface="Shonar Bangla" panose="020B0502040204020203" pitchFamily="34" charset="0"/>
              </a:rPr>
              <a:t>বাস্তব</a:t>
            </a:r>
            <a:r>
              <a:rPr lang="en-US" sz="44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400" b="1" dirty="0" err="1">
                <a:latin typeface="Shonar Bangla" panose="020B0502040204020203" pitchFamily="34" charset="0"/>
                <a:cs typeface="Shonar Bangla" panose="020B0502040204020203" pitchFamily="34" charset="0"/>
              </a:rPr>
              <a:t>বা</a:t>
            </a:r>
            <a:r>
              <a:rPr lang="en-US" sz="44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400" b="1" dirty="0" err="1">
                <a:latin typeface="Shonar Bangla" panose="020B0502040204020203" pitchFamily="34" charset="0"/>
                <a:cs typeface="Shonar Bangla" panose="020B0502040204020203" pitchFamily="34" charset="0"/>
              </a:rPr>
              <a:t>চিন্তা</a:t>
            </a:r>
            <a:r>
              <a:rPr lang="en-US" sz="44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400" b="1" dirty="0" err="1">
                <a:latin typeface="Shonar Bangla" panose="020B0502040204020203" pitchFamily="34" charset="0"/>
                <a:cs typeface="Shonar Bangla" panose="020B0502040204020203" pitchFamily="34" charset="0"/>
              </a:rPr>
              <a:t>জগতের</a:t>
            </a:r>
            <a:r>
              <a:rPr lang="en-US" sz="44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400" b="1" dirty="0" err="1">
                <a:latin typeface="Shonar Bangla" panose="020B0502040204020203" pitchFamily="34" charset="0"/>
                <a:cs typeface="Shonar Bangla" panose="020B0502040204020203" pitchFamily="34" charset="0"/>
              </a:rPr>
              <a:t>বস্তুর</a:t>
            </a:r>
            <a:r>
              <a:rPr lang="en-US" sz="44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400" b="1" dirty="0" err="1">
                <a:latin typeface="Shonar Bangla" panose="020B0502040204020203" pitchFamily="34" charset="0"/>
                <a:cs typeface="Shonar Bangla" panose="020B0502040204020203" pitchFamily="34" charset="0"/>
              </a:rPr>
              <a:t>যে</a:t>
            </a:r>
            <a:r>
              <a:rPr lang="en-US" sz="44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400" b="1" dirty="0" err="1">
                <a:latin typeface="Shonar Bangla" panose="020B0502040204020203" pitchFamily="34" charset="0"/>
                <a:cs typeface="Shonar Bangla" panose="020B0502040204020203" pitchFamily="34" charset="0"/>
              </a:rPr>
              <a:t>কোনো</a:t>
            </a:r>
            <a:r>
              <a:rPr lang="en-US" sz="44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400" b="1" dirty="0" err="1">
                <a:latin typeface="Shonar Bangla" panose="020B0502040204020203" pitchFamily="34" charset="0"/>
                <a:cs typeface="Shonar Bangla" panose="020B0502040204020203" pitchFamily="34" charset="0"/>
              </a:rPr>
              <a:t>সুনির্ধারিত</a:t>
            </a:r>
            <a:r>
              <a:rPr lang="en-US" sz="44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400" b="1" dirty="0" err="1">
                <a:latin typeface="Shonar Bangla" panose="020B0502040204020203" pitchFamily="34" charset="0"/>
                <a:cs typeface="Shonar Bangla" panose="020B0502040204020203" pitchFamily="34" charset="0"/>
              </a:rPr>
              <a:t>সংগ্রহকে</a:t>
            </a:r>
            <a:r>
              <a:rPr lang="en-US" sz="44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 </a:t>
            </a:r>
            <a:r>
              <a:rPr lang="en-US" sz="4400" b="1" dirty="0" err="1">
                <a:latin typeface="Shonar Bangla" panose="020B0502040204020203" pitchFamily="34" charset="0"/>
                <a:cs typeface="Shonar Bangla" panose="020B0502040204020203" pitchFamily="34" charset="0"/>
              </a:rPr>
              <a:t>সেট</a:t>
            </a:r>
            <a:r>
              <a:rPr lang="en-US" sz="44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 (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SET </a:t>
            </a:r>
            <a:r>
              <a:rPr lang="en-US" sz="44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) </a:t>
            </a:r>
            <a:r>
              <a:rPr lang="en-US" sz="4400" b="1" dirty="0" err="1">
                <a:latin typeface="Shonar Bangla" panose="020B0502040204020203" pitchFamily="34" charset="0"/>
                <a:cs typeface="Shonar Bangla" panose="020B0502040204020203" pitchFamily="34" charset="0"/>
              </a:rPr>
              <a:t>বলে</a:t>
            </a:r>
            <a:r>
              <a:rPr lang="en-US" sz="4400" b="1" dirty="0">
                <a:latin typeface="Shonar Bangla" panose="020B0502040204020203" pitchFamily="34" charset="0"/>
                <a:cs typeface="Shonar Bangla" panose="020B0502040204020203" pitchFamily="34" charset="0"/>
              </a:rPr>
              <a:t> ।  </a:t>
            </a:r>
          </a:p>
        </p:txBody>
      </p:sp>
    </p:spTree>
    <p:extLst>
      <p:ext uri="{BB962C8B-B14F-4D97-AF65-F5344CB8AC3E}">
        <p14:creationId xmlns:p14="http://schemas.microsoft.com/office/powerpoint/2010/main" val="243902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768</TotalTime>
  <Words>545</Words>
  <Application>Microsoft Office PowerPoint</Application>
  <PresentationFormat>Widescreen</PresentationFormat>
  <Paragraphs>92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Shonar Bangla</vt:lpstr>
      <vt:lpstr>Times New Roman</vt:lpstr>
      <vt:lpstr>Trebuchet MS</vt:lpstr>
      <vt:lpstr>Wingdings 3</vt:lpstr>
      <vt:lpstr>Facet</vt:lpstr>
      <vt:lpstr>PowerPoint Presentation</vt:lpstr>
      <vt:lpstr>শুভেচ্ছা </vt:lpstr>
      <vt:lpstr> মোঃ হাফিজুর রহমান হযরত পীর মুকাররম আলী শাহ (রঃ) আলিম মাদ্রাসা , মাগুরা সদর , মাগুরা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সেট ( SET )</vt:lpstr>
      <vt:lpstr>PowerPoint Presentation</vt:lpstr>
      <vt:lpstr>PowerPoint Presentation</vt:lpstr>
      <vt:lpstr>PowerPoint Presentation</vt:lpstr>
      <vt:lpstr>সেটের সংযোগ ও ছেদ  </vt:lpstr>
      <vt:lpstr>জোড়ায় কাজঃ </vt:lpstr>
      <vt:lpstr>PowerPoint Presentation</vt:lpstr>
      <vt:lpstr>বাড়ির কাজঃ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Md. Hafizur Rahman</dc:creator>
  <cp:lastModifiedBy>Md. Hafizur Rahman</cp:lastModifiedBy>
  <cp:revision>1</cp:revision>
  <dcterms:created xsi:type="dcterms:W3CDTF">2026-06-13T04:05:03Z</dcterms:created>
  <dcterms:modified xsi:type="dcterms:W3CDTF">2026-07-25T13:36:04Z</dcterms:modified>
</cp:coreProperties>
</file>