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media/image8.jpg" ContentType="image/png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  <p:sldMasterId id="2147483720" r:id="rId2"/>
  </p:sldMasterIdLst>
  <p:notesMasterIdLst>
    <p:notesMasterId r:id="rId25"/>
  </p:notesMasterIdLst>
  <p:sldIdLst>
    <p:sldId id="513" r:id="rId3"/>
    <p:sldId id="525" r:id="rId4"/>
    <p:sldId id="352" r:id="rId5"/>
    <p:sldId id="362" r:id="rId6"/>
    <p:sldId id="528" r:id="rId7"/>
    <p:sldId id="529" r:id="rId8"/>
    <p:sldId id="530" r:id="rId9"/>
    <p:sldId id="531" r:id="rId10"/>
    <p:sldId id="539" r:id="rId11"/>
    <p:sldId id="532" r:id="rId12"/>
    <p:sldId id="533" r:id="rId13"/>
    <p:sldId id="534" r:id="rId14"/>
    <p:sldId id="535" r:id="rId15"/>
    <p:sldId id="536" r:id="rId16"/>
    <p:sldId id="537" r:id="rId17"/>
    <p:sldId id="538" r:id="rId18"/>
    <p:sldId id="540" r:id="rId19"/>
    <p:sldId id="541" r:id="rId20"/>
    <p:sldId id="542" r:id="rId21"/>
    <p:sldId id="377" r:id="rId22"/>
    <p:sldId id="378" r:id="rId23"/>
    <p:sldId id="379" r:id="rId2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FF00"/>
    <a:srgbClr val="FFFF00"/>
    <a:srgbClr val="FF0066"/>
    <a:srgbClr val="008000"/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949" autoAdjust="0"/>
    <p:restoredTop sz="94660"/>
  </p:normalViewPr>
  <p:slideViewPr>
    <p:cSldViewPr snapToGrid="0">
      <p:cViewPr varScale="1">
        <p:scale>
          <a:sx n="69" d="100"/>
          <a:sy n="69" d="100"/>
        </p:scale>
        <p:origin x="576" y="6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AF7629D-21DC-4127-9347-47CD2AA8E61E}" type="doc">
      <dgm:prSet loTypeId="urn:microsoft.com/office/officeart/2005/8/layout/hierarchy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573D8C77-7791-48E5-843E-6E9556BE6BEE}">
      <dgm:prSet phldrT="[Text]" phldr="0" custT="1"/>
      <dgm:spPr/>
      <dgm:t>
        <a:bodyPr/>
        <a:lstStyle/>
        <a:p>
          <a:r>
            <a:rPr lang="en-US" sz="1900" dirty="0"/>
            <a:t>Sub-phylum-1: </a:t>
          </a:r>
          <a:r>
            <a:rPr lang="en-US" sz="2400" dirty="0">
              <a:latin typeface="Times New Roman" panose="02020603050405020304" pitchFamily="18" charset="0"/>
              <a:cs typeface="Times New Roman" panose="02020603050405020304" pitchFamily="18" charset="0"/>
            </a:rPr>
            <a:t>Urochordata</a:t>
          </a:r>
        </a:p>
      </dgm:t>
    </dgm:pt>
    <dgm:pt modelId="{960563B1-AC19-4B55-BBF0-5B4C75F46A48}" type="parTrans" cxnId="{98ED2757-B0D9-4CB2-B95C-7D48BCABB194}">
      <dgm:prSet/>
      <dgm:spPr/>
      <dgm:t>
        <a:bodyPr/>
        <a:lstStyle/>
        <a:p>
          <a:endParaRPr lang="en-US"/>
        </a:p>
      </dgm:t>
    </dgm:pt>
    <dgm:pt modelId="{213459B6-B917-4C9B-B03C-E8327715EEA2}" type="sibTrans" cxnId="{98ED2757-B0D9-4CB2-B95C-7D48BCABB194}">
      <dgm:prSet/>
      <dgm:spPr/>
      <dgm:t>
        <a:bodyPr/>
        <a:lstStyle/>
        <a:p>
          <a:endParaRPr lang="en-US"/>
        </a:p>
      </dgm:t>
    </dgm:pt>
    <dgm:pt modelId="{60D9E484-E598-4FC3-B423-1A4B3C2D7318}">
      <dgm:prSet phldrT="[Text]" phldr="0" custT="1"/>
      <dgm:spPr/>
      <dgm:t>
        <a:bodyPr/>
        <a:lstStyle/>
        <a:p>
          <a:r>
            <a:rPr lang="en-US" sz="2400" dirty="0">
              <a:latin typeface="Times New Roman" panose="02020603050405020304" pitchFamily="18" charset="0"/>
              <a:cs typeface="Times New Roman" panose="02020603050405020304" pitchFamily="18" charset="0"/>
            </a:rPr>
            <a:t>Class-1: Ascidiacea</a:t>
          </a:r>
        </a:p>
      </dgm:t>
    </dgm:pt>
    <dgm:pt modelId="{EC1FBD61-DB07-4BA2-89EC-24801519AAA8}" type="parTrans" cxnId="{C69AE44F-3037-4841-BE53-DC034253C03E}">
      <dgm:prSet/>
      <dgm:spPr/>
      <dgm:t>
        <a:bodyPr/>
        <a:lstStyle/>
        <a:p>
          <a:endParaRPr lang="en-US"/>
        </a:p>
      </dgm:t>
    </dgm:pt>
    <dgm:pt modelId="{D0A02024-71E7-47F6-B653-307954A20334}" type="sibTrans" cxnId="{C69AE44F-3037-4841-BE53-DC034253C03E}">
      <dgm:prSet/>
      <dgm:spPr/>
      <dgm:t>
        <a:bodyPr/>
        <a:lstStyle/>
        <a:p>
          <a:endParaRPr lang="en-US"/>
        </a:p>
      </dgm:t>
    </dgm:pt>
    <dgm:pt modelId="{F87A746A-3810-4BE8-B98E-C9BFB9E3E3CB}">
      <dgm:prSet phldrT="[Text]" phldr="0" custT="1"/>
      <dgm:spPr/>
      <dgm:t>
        <a:bodyPr/>
        <a:lstStyle/>
        <a:p>
          <a:r>
            <a:rPr lang="en-US" sz="2400" dirty="0">
              <a:latin typeface="Times New Roman" panose="02020603050405020304" pitchFamily="18" charset="0"/>
              <a:cs typeface="Times New Roman" panose="02020603050405020304" pitchFamily="18" charset="0"/>
            </a:rPr>
            <a:t>Class-3: Larvacea</a:t>
          </a:r>
        </a:p>
      </dgm:t>
    </dgm:pt>
    <dgm:pt modelId="{0A3EEAEB-B014-4D85-93B9-94A6FF43BD61}" type="parTrans" cxnId="{F26F9068-76B7-41F7-BB5B-2BEB6E071228}">
      <dgm:prSet/>
      <dgm:spPr/>
      <dgm:t>
        <a:bodyPr/>
        <a:lstStyle/>
        <a:p>
          <a:endParaRPr lang="en-US"/>
        </a:p>
      </dgm:t>
    </dgm:pt>
    <dgm:pt modelId="{5E516A9C-ED9C-4DD9-B36A-CE9DE7BD7A81}" type="sibTrans" cxnId="{F26F9068-76B7-41F7-BB5B-2BEB6E071228}">
      <dgm:prSet/>
      <dgm:spPr/>
      <dgm:t>
        <a:bodyPr/>
        <a:lstStyle/>
        <a:p>
          <a:endParaRPr lang="en-US"/>
        </a:p>
      </dgm:t>
    </dgm:pt>
    <dgm:pt modelId="{A4D4DF30-BC43-41B2-81B6-B6B537835641}">
      <dgm:prSet phldrT="[Text]" phldr="0" custT="1"/>
      <dgm:spPr/>
      <dgm:t>
        <a:bodyPr/>
        <a:lstStyle/>
        <a:p>
          <a:r>
            <a:rPr lang="en-US" sz="1900" dirty="0"/>
            <a:t>Sub-phylum-2: </a:t>
          </a:r>
          <a:r>
            <a:rPr lang="en-US" sz="24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Cephalochordata</a:t>
          </a:r>
          <a:endParaRPr lang="en-US" sz="24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AB1FDCA-9A60-446B-BA13-563FE20DE539}" type="parTrans" cxnId="{DBF98884-2FA4-44A5-8C92-487691C38A92}">
      <dgm:prSet/>
      <dgm:spPr/>
      <dgm:t>
        <a:bodyPr/>
        <a:lstStyle/>
        <a:p>
          <a:endParaRPr lang="en-US"/>
        </a:p>
      </dgm:t>
    </dgm:pt>
    <dgm:pt modelId="{78F0EB71-BFD5-4D3E-85F7-D355EC1C8441}" type="sibTrans" cxnId="{DBF98884-2FA4-44A5-8C92-487691C38A92}">
      <dgm:prSet/>
      <dgm:spPr/>
      <dgm:t>
        <a:bodyPr/>
        <a:lstStyle/>
        <a:p>
          <a:endParaRPr lang="en-US"/>
        </a:p>
      </dgm:t>
    </dgm:pt>
    <dgm:pt modelId="{E73E22D0-BA7F-4179-BC5B-3BF94B3E273F}">
      <dgm:prSet phldrT="[Text]" phldr="0"/>
      <dgm:spPr/>
      <dgm:t>
        <a:bodyPr/>
        <a:lstStyle/>
        <a:p>
          <a:r>
            <a:rPr lang="en-US" dirty="0"/>
            <a:t>Sub-phylum-3: </a:t>
          </a:r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Vertebrata</a:t>
          </a:r>
        </a:p>
      </dgm:t>
    </dgm:pt>
    <dgm:pt modelId="{E3574F60-9BD5-4775-8BA3-25CEC53CE718}" type="parTrans" cxnId="{9EE2BDEF-6835-49F2-8B84-DFA44FB597C3}">
      <dgm:prSet/>
      <dgm:spPr/>
      <dgm:t>
        <a:bodyPr/>
        <a:lstStyle/>
        <a:p>
          <a:endParaRPr lang="en-US"/>
        </a:p>
      </dgm:t>
    </dgm:pt>
    <dgm:pt modelId="{0C4FD50F-F0F2-48DF-88DE-BD7BB3C243F3}" type="sibTrans" cxnId="{9EE2BDEF-6835-49F2-8B84-DFA44FB597C3}">
      <dgm:prSet/>
      <dgm:spPr/>
      <dgm:t>
        <a:bodyPr/>
        <a:lstStyle/>
        <a:p>
          <a:endParaRPr lang="en-US"/>
        </a:p>
      </dgm:t>
    </dgm:pt>
    <dgm:pt modelId="{1FB01843-D585-46AE-8F98-F14531222A20}">
      <dgm:prSet phldrT="[Text]" phldr="0" custT="1"/>
      <dgm:spPr/>
      <dgm:t>
        <a:bodyPr/>
        <a:lstStyle/>
        <a:p>
          <a:r>
            <a:rPr lang="en-US" sz="2300" dirty="0"/>
            <a:t>Super Class-1: </a:t>
          </a:r>
          <a:r>
            <a:rPr lang="en-US" sz="24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Cyclostomata</a:t>
          </a:r>
          <a:endParaRPr lang="en-US" sz="24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B4D8874-7D1A-4EF3-9026-9EDC80FA4259}" type="parTrans" cxnId="{42EBF6BE-5980-4B49-AD05-C5FFB5E1594D}">
      <dgm:prSet/>
      <dgm:spPr/>
      <dgm:t>
        <a:bodyPr/>
        <a:lstStyle/>
        <a:p>
          <a:endParaRPr lang="en-US"/>
        </a:p>
      </dgm:t>
    </dgm:pt>
    <dgm:pt modelId="{EF13F200-7E63-42D5-AA4C-EA5882441BE6}" type="sibTrans" cxnId="{42EBF6BE-5980-4B49-AD05-C5FFB5E1594D}">
      <dgm:prSet/>
      <dgm:spPr/>
      <dgm:t>
        <a:bodyPr/>
        <a:lstStyle/>
        <a:p>
          <a:endParaRPr lang="en-US"/>
        </a:p>
      </dgm:t>
    </dgm:pt>
    <dgm:pt modelId="{D5FAFAB1-4993-4632-9618-AFA391E10695}">
      <dgm:prSet phldrT="[Text]" phldr="0"/>
      <dgm:spPr/>
      <dgm:t>
        <a:bodyPr/>
        <a:lstStyle/>
        <a:p>
          <a:r>
            <a:rPr lang="en-US" dirty="0"/>
            <a:t>Super Class-2: </a:t>
          </a:r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Gnathostomata</a:t>
          </a:r>
        </a:p>
      </dgm:t>
    </dgm:pt>
    <dgm:pt modelId="{BE04C3EE-6475-485E-B957-45697A72F902}" type="parTrans" cxnId="{10FEC721-5AE1-4C26-A3C6-5BEDD6F665F0}">
      <dgm:prSet/>
      <dgm:spPr/>
      <dgm:t>
        <a:bodyPr/>
        <a:lstStyle/>
        <a:p>
          <a:endParaRPr lang="en-US"/>
        </a:p>
      </dgm:t>
    </dgm:pt>
    <dgm:pt modelId="{56B6916C-926A-4979-B7E4-8F19A08F1E87}" type="sibTrans" cxnId="{10FEC721-5AE1-4C26-A3C6-5BEDD6F665F0}">
      <dgm:prSet/>
      <dgm:spPr/>
      <dgm:t>
        <a:bodyPr/>
        <a:lstStyle/>
        <a:p>
          <a:endParaRPr lang="en-US"/>
        </a:p>
      </dgm:t>
    </dgm:pt>
    <dgm:pt modelId="{50B4825E-C783-4B00-A22A-B69AADBE966C}">
      <dgm:prSet phldrT="[Text]" phldr="0" custT="1"/>
      <dgm:spPr/>
      <dgm:t>
        <a:bodyPr/>
        <a:lstStyle/>
        <a:p>
          <a:r>
            <a:rPr lang="en-US" sz="2400" dirty="0">
              <a:latin typeface="Times New Roman" panose="02020603050405020304" pitchFamily="18" charset="0"/>
              <a:cs typeface="Times New Roman" panose="02020603050405020304" pitchFamily="18" charset="0"/>
            </a:rPr>
            <a:t>Class-2: </a:t>
          </a:r>
          <a:r>
            <a:rPr lang="en-US" sz="24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Thaliacea</a:t>
          </a:r>
          <a:endParaRPr lang="en-US" sz="24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3CE0E82-18B9-4C86-B87A-F97C018C7335}" type="parTrans" cxnId="{DA5968CE-AE55-4298-9395-6C7868E80A96}">
      <dgm:prSet/>
      <dgm:spPr/>
      <dgm:t>
        <a:bodyPr/>
        <a:lstStyle/>
        <a:p>
          <a:endParaRPr lang="en-US"/>
        </a:p>
      </dgm:t>
    </dgm:pt>
    <dgm:pt modelId="{54222EA6-732B-4D2F-95A3-CE28534A1086}" type="sibTrans" cxnId="{DA5968CE-AE55-4298-9395-6C7868E80A96}">
      <dgm:prSet/>
      <dgm:spPr/>
      <dgm:t>
        <a:bodyPr/>
        <a:lstStyle/>
        <a:p>
          <a:endParaRPr lang="en-US"/>
        </a:p>
      </dgm:t>
    </dgm:pt>
    <dgm:pt modelId="{A92270C7-73D8-4A75-95D6-623866CA812A}" type="pres">
      <dgm:prSet presAssocID="{2AF7629D-21DC-4127-9347-47CD2AA8E61E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3192380A-1545-43CC-AD21-337343FC10E9}" type="pres">
      <dgm:prSet presAssocID="{573D8C77-7791-48E5-843E-6E9556BE6BEE}" presName="root" presStyleCnt="0"/>
      <dgm:spPr/>
    </dgm:pt>
    <dgm:pt modelId="{4A332D58-AFA0-4348-BBC7-75DD6973790C}" type="pres">
      <dgm:prSet presAssocID="{573D8C77-7791-48E5-843E-6E9556BE6BEE}" presName="rootComposite" presStyleCnt="0"/>
      <dgm:spPr/>
    </dgm:pt>
    <dgm:pt modelId="{A18D4D57-5028-4E07-8721-FD0A16C2F342}" type="pres">
      <dgm:prSet presAssocID="{573D8C77-7791-48E5-843E-6E9556BE6BEE}" presName="rootText" presStyleLbl="node1" presStyleIdx="0" presStyleCnt="3"/>
      <dgm:spPr/>
    </dgm:pt>
    <dgm:pt modelId="{B30E6808-FF61-4413-8EC0-640E5469C1AF}" type="pres">
      <dgm:prSet presAssocID="{573D8C77-7791-48E5-843E-6E9556BE6BEE}" presName="rootConnector" presStyleLbl="node1" presStyleIdx="0" presStyleCnt="3"/>
      <dgm:spPr/>
    </dgm:pt>
    <dgm:pt modelId="{66837F55-D039-4EC1-B742-201B7D3142CC}" type="pres">
      <dgm:prSet presAssocID="{573D8C77-7791-48E5-843E-6E9556BE6BEE}" presName="childShape" presStyleCnt="0"/>
      <dgm:spPr/>
    </dgm:pt>
    <dgm:pt modelId="{429765AA-D695-47F5-9903-7B34A91C6D67}" type="pres">
      <dgm:prSet presAssocID="{EC1FBD61-DB07-4BA2-89EC-24801519AAA8}" presName="Name13" presStyleLbl="parChTrans1D2" presStyleIdx="0" presStyleCnt="5"/>
      <dgm:spPr/>
    </dgm:pt>
    <dgm:pt modelId="{FB99C8D9-16FA-4090-90DB-CE101180C409}" type="pres">
      <dgm:prSet presAssocID="{60D9E484-E598-4FC3-B423-1A4B3C2D7318}" presName="childText" presStyleLbl="bgAcc1" presStyleIdx="0" presStyleCnt="5" custScaleX="131940">
        <dgm:presLayoutVars>
          <dgm:bulletEnabled val="1"/>
        </dgm:presLayoutVars>
      </dgm:prSet>
      <dgm:spPr/>
    </dgm:pt>
    <dgm:pt modelId="{E4CB7E65-1038-4781-B313-6168680F5CDE}" type="pres">
      <dgm:prSet presAssocID="{03CE0E82-18B9-4C86-B87A-F97C018C7335}" presName="Name13" presStyleLbl="parChTrans1D2" presStyleIdx="1" presStyleCnt="5"/>
      <dgm:spPr/>
    </dgm:pt>
    <dgm:pt modelId="{D22A82E8-C71C-41D9-A88E-1F29DDB81D18}" type="pres">
      <dgm:prSet presAssocID="{50B4825E-C783-4B00-A22A-B69AADBE966C}" presName="childText" presStyleLbl="bgAcc1" presStyleIdx="1" presStyleCnt="5" custScaleX="130275">
        <dgm:presLayoutVars>
          <dgm:bulletEnabled val="1"/>
        </dgm:presLayoutVars>
      </dgm:prSet>
      <dgm:spPr/>
    </dgm:pt>
    <dgm:pt modelId="{21FD8947-3989-4014-B78B-58B37785B11F}" type="pres">
      <dgm:prSet presAssocID="{0A3EEAEB-B014-4D85-93B9-94A6FF43BD61}" presName="Name13" presStyleLbl="parChTrans1D2" presStyleIdx="2" presStyleCnt="5"/>
      <dgm:spPr/>
    </dgm:pt>
    <dgm:pt modelId="{40302C26-851F-4E3C-93EE-64D48FCD9236}" type="pres">
      <dgm:prSet presAssocID="{F87A746A-3810-4BE8-B98E-C9BFB9E3E3CB}" presName="childText" presStyleLbl="bgAcc1" presStyleIdx="2" presStyleCnt="5" custScaleX="130047">
        <dgm:presLayoutVars>
          <dgm:bulletEnabled val="1"/>
        </dgm:presLayoutVars>
      </dgm:prSet>
      <dgm:spPr/>
    </dgm:pt>
    <dgm:pt modelId="{E0761168-1DB2-40D5-B7F4-8E79BF83D5F5}" type="pres">
      <dgm:prSet presAssocID="{A4D4DF30-BC43-41B2-81B6-B6B537835641}" presName="root" presStyleCnt="0"/>
      <dgm:spPr/>
    </dgm:pt>
    <dgm:pt modelId="{6072C842-D6DD-45DF-ACE7-D26753D22559}" type="pres">
      <dgm:prSet presAssocID="{A4D4DF30-BC43-41B2-81B6-B6B537835641}" presName="rootComposite" presStyleCnt="0"/>
      <dgm:spPr/>
    </dgm:pt>
    <dgm:pt modelId="{F5F69FCB-4599-4C93-8BBD-CE369295A0A3}" type="pres">
      <dgm:prSet presAssocID="{A4D4DF30-BC43-41B2-81B6-B6B537835641}" presName="rootText" presStyleLbl="node1" presStyleIdx="1" presStyleCnt="3" custScaleX="127156"/>
      <dgm:spPr/>
    </dgm:pt>
    <dgm:pt modelId="{AE562008-572D-459E-8DB4-5734C4B78E65}" type="pres">
      <dgm:prSet presAssocID="{A4D4DF30-BC43-41B2-81B6-B6B537835641}" presName="rootConnector" presStyleLbl="node1" presStyleIdx="1" presStyleCnt="3"/>
      <dgm:spPr/>
    </dgm:pt>
    <dgm:pt modelId="{D4C62D9E-5FC8-4A50-9013-670A8F720AE6}" type="pres">
      <dgm:prSet presAssocID="{A4D4DF30-BC43-41B2-81B6-B6B537835641}" presName="childShape" presStyleCnt="0"/>
      <dgm:spPr/>
    </dgm:pt>
    <dgm:pt modelId="{115987EB-161D-4DA1-880C-F647577B7055}" type="pres">
      <dgm:prSet presAssocID="{E73E22D0-BA7F-4179-BC5B-3BF94B3E273F}" presName="root" presStyleCnt="0"/>
      <dgm:spPr/>
    </dgm:pt>
    <dgm:pt modelId="{029E3C98-6103-45B7-A0C3-485AA6B3B118}" type="pres">
      <dgm:prSet presAssocID="{E73E22D0-BA7F-4179-BC5B-3BF94B3E273F}" presName="rootComposite" presStyleCnt="0"/>
      <dgm:spPr/>
    </dgm:pt>
    <dgm:pt modelId="{2C5B575A-DB46-496C-B3D7-7F18E314B1FB}" type="pres">
      <dgm:prSet presAssocID="{E73E22D0-BA7F-4179-BC5B-3BF94B3E273F}" presName="rootText" presStyleLbl="node1" presStyleIdx="2" presStyleCnt="3" custScaleX="133075"/>
      <dgm:spPr/>
    </dgm:pt>
    <dgm:pt modelId="{FAD7CF2A-C3CB-4B0B-8FB2-7109005468BC}" type="pres">
      <dgm:prSet presAssocID="{E73E22D0-BA7F-4179-BC5B-3BF94B3E273F}" presName="rootConnector" presStyleLbl="node1" presStyleIdx="2" presStyleCnt="3"/>
      <dgm:spPr/>
    </dgm:pt>
    <dgm:pt modelId="{8BE7B693-C06C-4A5E-8005-2BEDFAF9579C}" type="pres">
      <dgm:prSet presAssocID="{E73E22D0-BA7F-4179-BC5B-3BF94B3E273F}" presName="childShape" presStyleCnt="0"/>
      <dgm:spPr/>
    </dgm:pt>
    <dgm:pt modelId="{A36CB635-8946-4792-9719-049C8068C7D3}" type="pres">
      <dgm:prSet presAssocID="{DB4D8874-7D1A-4EF3-9026-9EDC80FA4259}" presName="Name13" presStyleLbl="parChTrans1D2" presStyleIdx="3" presStyleCnt="5"/>
      <dgm:spPr/>
    </dgm:pt>
    <dgm:pt modelId="{8C259B38-36A8-43E2-99C0-6012692D86AB}" type="pres">
      <dgm:prSet presAssocID="{1FB01843-D585-46AE-8F98-F14531222A20}" presName="childText" presStyleLbl="bgAcc1" presStyleIdx="3" presStyleCnt="5" custScaleX="141551">
        <dgm:presLayoutVars>
          <dgm:bulletEnabled val="1"/>
        </dgm:presLayoutVars>
      </dgm:prSet>
      <dgm:spPr/>
    </dgm:pt>
    <dgm:pt modelId="{30CE38E3-1391-45B4-9A28-80D3563DE254}" type="pres">
      <dgm:prSet presAssocID="{BE04C3EE-6475-485E-B957-45697A72F902}" presName="Name13" presStyleLbl="parChTrans1D2" presStyleIdx="4" presStyleCnt="5"/>
      <dgm:spPr/>
    </dgm:pt>
    <dgm:pt modelId="{DC44C3C8-AA53-4696-B915-B431D8060738}" type="pres">
      <dgm:prSet presAssocID="{D5FAFAB1-4993-4632-9618-AFA391E10695}" presName="childText" presStyleLbl="bgAcc1" presStyleIdx="4" presStyleCnt="5" custScaleX="136781">
        <dgm:presLayoutVars>
          <dgm:bulletEnabled val="1"/>
        </dgm:presLayoutVars>
      </dgm:prSet>
      <dgm:spPr/>
    </dgm:pt>
  </dgm:ptLst>
  <dgm:cxnLst>
    <dgm:cxn modelId="{93BD0C01-B338-49FC-8F6A-DBFA5F6C86C4}" type="presOf" srcId="{A4D4DF30-BC43-41B2-81B6-B6B537835641}" destId="{F5F69FCB-4599-4C93-8BBD-CE369295A0A3}" srcOrd="0" destOrd="0" presId="urn:microsoft.com/office/officeart/2005/8/layout/hierarchy3"/>
    <dgm:cxn modelId="{A7FCA505-6185-4F40-BF6A-6A4A1CE7C2B7}" type="presOf" srcId="{03CE0E82-18B9-4C86-B87A-F97C018C7335}" destId="{E4CB7E65-1038-4781-B313-6168680F5CDE}" srcOrd="0" destOrd="0" presId="urn:microsoft.com/office/officeart/2005/8/layout/hierarchy3"/>
    <dgm:cxn modelId="{5541C605-5219-4926-A816-D4AEDCAEB617}" type="presOf" srcId="{BE04C3EE-6475-485E-B957-45697A72F902}" destId="{30CE38E3-1391-45B4-9A28-80D3563DE254}" srcOrd="0" destOrd="0" presId="urn:microsoft.com/office/officeart/2005/8/layout/hierarchy3"/>
    <dgm:cxn modelId="{FB75F21C-76AE-41B2-A481-79B2E81FCA62}" type="presOf" srcId="{A4D4DF30-BC43-41B2-81B6-B6B537835641}" destId="{AE562008-572D-459E-8DB4-5734C4B78E65}" srcOrd="1" destOrd="0" presId="urn:microsoft.com/office/officeart/2005/8/layout/hierarchy3"/>
    <dgm:cxn modelId="{10FEC721-5AE1-4C26-A3C6-5BEDD6F665F0}" srcId="{E73E22D0-BA7F-4179-BC5B-3BF94B3E273F}" destId="{D5FAFAB1-4993-4632-9618-AFA391E10695}" srcOrd="1" destOrd="0" parTransId="{BE04C3EE-6475-485E-B957-45697A72F902}" sibTransId="{56B6916C-926A-4979-B7E4-8F19A08F1E87}"/>
    <dgm:cxn modelId="{615E3237-4CF7-4978-B78A-1DCA73F5A6BC}" type="presOf" srcId="{EC1FBD61-DB07-4BA2-89EC-24801519AAA8}" destId="{429765AA-D695-47F5-9903-7B34A91C6D67}" srcOrd="0" destOrd="0" presId="urn:microsoft.com/office/officeart/2005/8/layout/hierarchy3"/>
    <dgm:cxn modelId="{F26F9068-76B7-41F7-BB5B-2BEB6E071228}" srcId="{573D8C77-7791-48E5-843E-6E9556BE6BEE}" destId="{F87A746A-3810-4BE8-B98E-C9BFB9E3E3CB}" srcOrd="2" destOrd="0" parTransId="{0A3EEAEB-B014-4D85-93B9-94A6FF43BD61}" sibTransId="{5E516A9C-ED9C-4DD9-B36A-CE9DE7BD7A81}"/>
    <dgm:cxn modelId="{C69AE44F-3037-4841-BE53-DC034253C03E}" srcId="{573D8C77-7791-48E5-843E-6E9556BE6BEE}" destId="{60D9E484-E598-4FC3-B423-1A4B3C2D7318}" srcOrd="0" destOrd="0" parTransId="{EC1FBD61-DB07-4BA2-89EC-24801519AAA8}" sibTransId="{D0A02024-71E7-47F6-B653-307954A20334}"/>
    <dgm:cxn modelId="{98ED2757-B0D9-4CB2-B95C-7D48BCABB194}" srcId="{2AF7629D-21DC-4127-9347-47CD2AA8E61E}" destId="{573D8C77-7791-48E5-843E-6E9556BE6BEE}" srcOrd="0" destOrd="0" parTransId="{960563B1-AC19-4B55-BBF0-5B4C75F46A48}" sibTransId="{213459B6-B917-4C9B-B03C-E8327715EEA2}"/>
    <dgm:cxn modelId="{96A72857-AE5C-457F-A657-F4880006E6A6}" type="presOf" srcId="{D5FAFAB1-4993-4632-9618-AFA391E10695}" destId="{DC44C3C8-AA53-4696-B915-B431D8060738}" srcOrd="0" destOrd="0" presId="urn:microsoft.com/office/officeart/2005/8/layout/hierarchy3"/>
    <dgm:cxn modelId="{0BC8E877-EAF9-4DFF-B7F0-C89856B323D1}" type="presOf" srcId="{DB4D8874-7D1A-4EF3-9026-9EDC80FA4259}" destId="{A36CB635-8946-4792-9719-049C8068C7D3}" srcOrd="0" destOrd="0" presId="urn:microsoft.com/office/officeart/2005/8/layout/hierarchy3"/>
    <dgm:cxn modelId="{DBF98884-2FA4-44A5-8C92-487691C38A92}" srcId="{2AF7629D-21DC-4127-9347-47CD2AA8E61E}" destId="{A4D4DF30-BC43-41B2-81B6-B6B537835641}" srcOrd="1" destOrd="0" parTransId="{1AB1FDCA-9A60-446B-BA13-563FE20DE539}" sibTransId="{78F0EB71-BFD5-4D3E-85F7-D355EC1C8441}"/>
    <dgm:cxn modelId="{99BFC68D-D0D5-460B-993F-8B575EF66C13}" type="presOf" srcId="{573D8C77-7791-48E5-843E-6E9556BE6BEE}" destId="{B30E6808-FF61-4413-8EC0-640E5469C1AF}" srcOrd="1" destOrd="0" presId="urn:microsoft.com/office/officeart/2005/8/layout/hierarchy3"/>
    <dgm:cxn modelId="{7A5FD090-B996-4E0F-8F73-E8D3071BF169}" type="presOf" srcId="{E73E22D0-BA7F-4179-BC5B-3BF94B3E273F}" destId="{2C5B575A-DB46-496C-B3D7-7F18E314B1FB}" srcOrd="0" destOrd="0" presId="urn:microsoft.com/office/officeart/2005/8/layout/hierarchy3"/>
    <dgm:cxn modelId="{6402DB9C-D797-4C53-9728-6C6BB18DA41F}" type="presOf" srcId="{E73E22D0-BA7F-4179-BC5B-3BF94B3E273F}" destId="{FAD7CF2A-C3CB-4B0B-8FB2-7109005468BC}" srcOrd="1" destOrd="0" presId="urn:microsoft.com/office/officeart/2005/8/layout/hierarchy3"/>
    <dgm:cxn modelId="{2697D99E-16EC-4072-840C-32EACB7E4A16}" type="presOf" srcId="{1FB01843-D585-46AE-8F98-F14531222A20}" destId="{8C259B38-36A8-43E2-99C0-6012692D86AB}" srcOrd="0" destOrd="0" presId="urn:microsoft.com/office/officeart/2005/8/layout/hierarchy3"/>
    <dgm:cxn modelId="{339CEB9E-7170-4276-8FA3-988F5AF1A8E3}" type="presOf" srcId="{F87A746A-3810-4BE8-B98E-C9BFB9E3E3CB}" destId="{40302C26-851F-4E3C-93EE-64D48FCD9236}" srcOrd="0" destOrd="0" presId="urn:microsoft.com/office/officeart/2005/8/layout/hierarchy3"/>
    <dgm:cxn modelId="{BDCA24A4-3242-4346-80D1-F5EF31F31EB8}" type="presOf" srcId="{60D9E484-E598-4FC3-B423-1A4B3C2D7318}" destId="{FB99C8D9-16FA-4090-90DB-CE101180C409}" srcOrd="0" destOrd="0" presId="urn:microsoft.com/office/officeart/2005/8/layout/hierarchy3"/>
    <dgm:cxn modelId="{D9C189B1-AF45-48A1-9992-9F56EC31B9D7}" type="presOf" srcId="{2AF7629D-21DC-4127-9347-47CD2AA8E61E}" destId="{A92270C7-73D8-4A75-95D6-623866CA812A}" srcOrd="0" destOrd="0" presId="urn:microsoft.com/office/officeart/2005/8/layout/hierarchy3"/>
    <dgm:cxn modelId="{42EBF6BE-5980-4B49-AD05-C5FFB5E1594D}" srcId="{E73E22D0-BA7F-4179-BC5B-3BF94B3E273F}" destId="{1FB01843-D585-46AE-8F98-F14531222A20}" srcOrd="0" destOrd="0" parTransId="{DB4D8874-7D1A-4EF3-9026-9EDC80FA4259}" sibTransId="{EF13F200-7E63-42D5-AA4C-EA5882441BE6}"/>
    <dgm:cxn modelId="{1C800CC1-BFCC-4626-A107-C23927926BE1}" type="presOf" srcId="{0A3EEAEB-B014-4D85-93B9-94A6FF43BD61}" destId="{21FD8947-3989-4014-B78B-58B37785B11F}" srcOrd="0" destOrd="0" presId="urn:microsoft.com/office/officeart/2005/8/layout/hierarchy3"/>
    <dgm:cxn modelId="{DA5968CE-AE55-4298-9395-6C7868E80A96}" srcId="{573D8C77-7791-48E5-843E-6E9556BE6BEE}" destId="{50B4825E-C783-4B00-A22A-B69AADBE966C}" srcOrd="1" destOrd="0" parTransId="{03CE0E82-18B9-4C86-B87A-F97C018C7335}" sibTransId="{54222EA6-732B-4D2F-95A3-CE28534A1086}"/>
    <dgm:cxn modelId="{10CB70CE-795A-4A53-ACA8-16E3C6D29151}" type="presOf" srcId="{573D8C77-7791-48E5-843E-6E9556BE6BEE}" destId="{A18D4D57-5028-4E07-8721-FD0A16C2F342}" srcOrd="0" destOrd="0" presId="urn:microsoft.com/office/officeart/2005/8/layout/hierarchy3"/>
    <dgm:cxn modelId="{F43777E6-BD58-4B34-8E85-4FF5F75B76DE}" type="presOf" srcId="{50B4825E-C783-4B00-A22A-B69AADBE966C}" destId="{D22A82E8-C71C-41D9-A88E-1F29DDB81D18}" srcOrd="0" destOrd="0" presId="urn:microsoft.com/office/officeart/2005/8/layout/hierarchy3"/>
    <dgm:cxn modelId="{9EE2BDEF-6835-49F2-8B84-DFA44FB597C3}" srcId="{2AF7629D-21DC-4127-9347-47CD2AA8E61E}" destId="{E73E22D0-BA7F-4179-BC5B-3BF94B3E273F}" srcOrd="2" destOrd="0" parTransId="{E3574F60-9BD5-4775-8BA3-25CEC53CE718}" sibTransId="{0C4FD50F-F0F2-48DF-88DE-BD7BB3C243F3}"/>
    <dgm:cxn modelId="{C89F3625-F415-4330-8A85-2D4E4754628A}" type="presParOf" srcId="{A92270C7-73D8-4A75-95D6-623866CA812A}" destId="{3192380A-1545-43CC-AD21-337343FC10E9}" srcOrd="0" destOrd="0" presId="urn:microsoft.com/office/officeart/2005/8/layout/hierarchy3"/>
    <dgm:cxn modelId="{0AB1C44C-113E-47CE-8FD7-7395E765B99C}" type="presParOf" srcId="{3192380A-1545-43CC-AD21-337343FC10E9}" destId="{4A332D58-AFA0-4348-BBC7-75DD6973790C}" srcOrd="0" destOrd="0" presId="urn:microsoft.com/office/officeart/2005/8/layout/hierarchy3"/>
    <dgm:cxn modelId="{FD8188F4-D14B-44BE-AFDC-606FE1006E7B}" type="presParOf" srcId="{4A332D58-AFA0-4348-BBC7-75DD6973790C}" destId="{A18D4D57-5028-4E07-8721-FD0A16C2F342}" srcOrd="0" destOrd="0" presId="urn:microsoft.com/office/officeart/2005/8/layout/hierarchy3"/>
    <dgm:cxn modelId="{F121C4B4-93B5-4B59-85B8-6D05C1E1BED2}" type="presParOf" srcId="{4A332D58-AFA0-4348-BBC7-75DD6973790C}" destId="{B30E6808-FF61-4413-8EC0-640E5469C1AF}" srcOrd="1" destOrd="0" presId="urn:microsoft.com/office/officeart/2005/8/layout/hierarchy3"/>
    <dgm:cxn modelId="{AD1A8CBA-FED5-4D3C-A345-8CF81A51DEB3}" type="presParOf" srcId="{3192380A-1545-43CC-AD21-337343FC10E9}" destId="{66837F55-D039-4EC1-B742-201B7D3142CC}" srcOrd="1" destOrd="0" presId="urn:microsoft.com/office/officeart/2005/8/layout/hierarchy3"/>
    <dgm:cxn modelId="{ADF142A2-C529-4E1D-945B-76B0C191DE2D}" type="presParOf" srcId="{66837F55-D039-4EC1-B742-201B7D3142CC}" destId="{429765AA-D695-47F5-9903-7B34A91C6D67}" srcOrd="0" destOrd="0" presId="urn:microsoft.com/office/officeart/2005/8/layout/hierarchy3"/>
    <dgm:cxn modelId="{DCA6ECA1-E716-4959-A35C-042E07910440}" type="presParOf" srcId="{66837F55-D039-4EC1-B742-201B7D3142CC}" destId="{FB99C8D9-16FA-4090-90DB-CE101180C409}" srcOrd="1" destOrd="0" presId="urn:microsoft.com/office/officeart/2005/8/layout/hierarchy3"/>
    <dgm:cxn modelId="{405CDA1E-A2A4-4C25-AED5-7D2233305AFB}" type="presParOf" srcId="{66837F55-D039-4EC1-B742-201B7D3142CC}" destId="{E4CB7E65-1038-4781-B313-6168680F5CDE}" srcOrd="2" destOrd="0" presId="urn:microsoft.com/office/officeart/2005/8/layout/hierarchy3"/>
    <dgm:cxn modelId="{13D4405C-01B1-432F-A970-DE668F11028A}" type="presParOf" srcId="{66837F55-D039-4EC1-B742-201B7D3142CC}" destId="{D22A82E8-C71C-41D9-A88E-1F29DDB81D18}" srcOrd="3" destOrd="0" presId="urn:microsoft.com/office/officeart/2005/8/layout/hierarchy3"/>
    <dgm:cxn modelId="{FDC23699-44D9-4002-97A6-99E18B72CBB4}" type="presParOf" srcId="{66837F55-D039-4EC1-B742-201B7D3142CC}" destId="{21FD8947-3989-4014-B78B-58B37785B11F}" srcOrd="4" destOrd="0" presId="urn:microsoft.com/office/officeart/2005/8/layout/hierarchy3"/>
    <dgm:cxn modelId="{26EA22EA-CBF1-457F-A579-A5E4AD7E178A}" type="presParOf" srcId="{66837F55-D039-4EC1-B742-201B7D3142CC}" destId="{40302C26-851F-4E3C-93EE-64D48FCD9236}" srcOrd="5" destOrd="0" presId="urn:microsoft.com/office/officeart/2005/8/layout/hierarchy3"/>
    <dgm:cxn modelId="{7C5ED9D4-FC7E-41C0-B52B-92A9DCA8695C}" type="presParOf" srcId="{A92270C7-73D8-4A75-95D6-623866CA812A}" destId="{E0761168-1DB2-40D5-B7F4-8E79BF83D5F5}" srcOrd="1" destOrd="0" presId="urn:microsoft.com/office/officeart/2005/8/layout/hierarchy3"/>
    <dgm:cxn modelId="{9599DC1F-5F4D-47D6-88B8-803FD3061317}" type="presParOf" srcId="{E0761168-1DB2-40D5-B7F4-8E79BF83D5F5}" destId="{6072C842-D6DD-45DF-ACE7-D26753D22559}" srcOrd="0" destOrd="0" presId="urn:microsoft.com/office/officeart/2005/8/layout/hierarchy3"/>
    <dgm:cxn modelId="{F64F5F7A-73F1-4EC1-8E14-6851D4F4DCDD}" type="presParOf" srcId="{6072C842-D6DD-45DF-ACE7-D26753D22559}" destId="{F5F69FCB-4599-4C93-8BBD-CE369295A0A3}" srcOrd="0" destOrd="0" presId="urn:microsoft.com/office/officeart/2005/8/layout/hierarchy3"/>
    <dgm:cxn modelId="{5D9D8521-2E50-43D4-AEF3-E979849435E8}" type="presParOf" srcId="{6072C842-D6DD-45DF-ACE7-D26753D22559}" destId="{AE562008-572D-459E-8DB4-5734C4B78E65}" srcOrd="1" destOrd="0" presId="urn:microsoft.com/office/officeart/2005/8/layout/hierarchy3"/>
    <dgm:cxn modelId="{9B731A8D-90FC-4F26-AF16-7B488943CA48}" type="presParOf" srcId="{E0761168-1DB2-40D5-B7F4-8E79BF83D5F5}" destId="{D4C62D9E-5FC8-4A50-9013-670A8F720AE6}" srcOrd="1" destOrd="0" presId="urn:microsoft.com/office/officeart/2005/8/layout/hierarchy3"/>
    <dgm:cxn modelId="{FC7B3C2C-204B-4364-9080-5B4B5117BF19}" type="presParOf" srcId="{A92270C7-73D8-4A75-95D6-623866CA812A}" destId="{115987EB-161D-4DA1-880C-F647577B7055}" srcOrd="2" destOrd="0" presId="urn:microsoft.com/office/officeart/2005/8/layout/hierarchy3"/>
    <dgm:cxn modelId="{1CBD9FAF-BF84-4F67-AE08-468BED5DB137}" type="presParOf" srcId="{115987EB-161D-4DA1-880C-F647577B7055}" destId="{029E3C98-6103-45B7-A0C3-485AA6B3B118}" srcOrd="0" destOrd="0" presId="urn:microsoft.com/office/officeart/2005/8/layout/hierarchy3"/>
    <dgm:cxn modelId="{E2C97D7A-AD3F-43D6-8555-877738C567A7}" type="presParOf" srcId="{029E3C98-6103-45B7-A0C3-485AA6B3B118}" destId="{2C5B575A-DB46-496C-B3D7-7F18E314B1FB}" srcOrd="0" destOrd="0" presId="urn:microsoft.com/office/officeart/2005/8/layout/hierarchy3"/>
    <dgm:cxn modelId="{2E4DCEB8-11B0-4896-9FDE-08D6D1993193}" type="presParOf" srcId="{029E3C98-6103-45B7-A0C3-485AA6B3B118}" destId="{FAD7CF2A-C3CB-4B0B-8FB2-7109005468BC}" srcOrd="1" destOrd="0" presId="urn:microsoft.com/office/officeart/2005/8/layout/hierarchy3"/>
    <dgm:cxn modelId="{6D664607-3684-4B95-BE70-AB64D6D26D2D}" type="presParOf" srcId="{115987EB-161D-4DA1-880C-F647577B7055}" destId="{8BE7B693-C06C-4A5E-8005-2BEDFAF9579C}" srcOrd="1" destOrd="0" presId="urn:microsoft.com/office/officeart/2005/8/layout/hierarchy3"/>
    <dgm:cxn modelId="{73255FEE-7A62-4BD4-A630-22B6C3492DBD}" type="presParOf" srcId="{8BE7B693-C06C-4A5E-8005-2BEDFAF9579C}" destId="{A36CB635-8946-4792-9719-049C8068C7D3}" srcOrd="0" destOrd="0" presId="urn:microsoft.com/office/officeart/2005/8/layout/hierarchy3"/>
    <dgm:cxn modelId="{545FEE42-3822-4192-8E83-C1C689232938}" type="presParOf" srcId="{8BE7B693-C06C-4A5E-8005-2BEDFAF9579C}" destId="{8C259B38-36A8-43E2-99C0-6012692D86AB}" srcOrd="1" destOrd="0" presId="urn:microsoft.com/office/officeart/2005/8/layout/hierarchy3"/>
    <dgm:cxn modelId="{97863864-3948-46CE-82BB-290A6371BBEB}" type="presParOf" srcId="{8BE7B693-C06C-4A5E-8005-2BEDFAF9579C}" destId="{30CE38E3-1391-45B4-9A28-80D3563DE254}" srcOrd="2" destOrd="0" presId="urn:microsoft.com/office/officeart/2005/8/layout/hierarchy3"/>
    <dgm:cxn modelId="{24E19A54-AA18-401A-93CB-3E6D7BA0756B}" type="presParOf" srcId="{8BE7B693-C06C-4A5E-8005-2BEDFAF9579C}" destId="{DC44C3C8-AA53-4696-B915-B431D8060738}" srcOrd="3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F7351BC-F5DF-4D76-B61C-36EA42CA15ED}" type="doc">
      <dgm:prSet loTypeId="urn:microsoft.com/office/officeart/2005/8/layout/hierarchy2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E0F04D2C-DFCA-43A4-86A7-F9D18B03225B}">
      <dgm:prSet phldrT="[Text]"/>
      <dgm:spPr/>
      <dgm:t>
        <a:bodyPr/>
        <a:lstStyle/>
        <a:p>
          <a:r>
            <a:rPr lang="en-US" b="1" dirty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rPr>
            <a:t>Vertebrata</a:t>
          </a:r>
          <a:endParaRPr lang="en-US" dirty="0"/>
        </a:p>
      </dgm:t>
    </dgm:pt>
    <dgm:pt modelId="{7774C3C6-39F3-4FD7-85C2-D7ED7EADBF54}" type="parTrans" cxnId="{A1C78CF2-B4CA-459A-8ABD-92CC9EDF9837}">
      <dgm:prSet/>
      <dgm:spPr/>
      <dgm:t>
        <a:bodyPr/>
        <a:lstStyle/>
        <a:p>
          <a:endParaRPr lang="en-US"/>
        </a:p>
      </dgm:t>
    </dgm:pt>
    <dgm:pt modelId="{65E92B89-6CA9-4787-A971-3C608B3D544D}" type="sibTrans" cxnId="{A1C78CF2-B4CA-459A-8ABD-92CC9EDF9837}">
      <dgm:prSet/>
      <dgm:spPr/>
      <dgm:t>
        <a:bodyPr/>
        <a:lstStyle/>
        <a:p>
          <a:endParaRPr lang="en-US"/>
        </a:p>
      </dgm:t>
    </dgm:pt>
    <dgm:pt modelId="{E29290D7-C26D-4963-8895-5704E3207D0A}">
      <dgm:prSet phldrT="[Text]" phldr="0"/>
      <dgm:spPr/>
      <dgm:t>
        <a:bodyPr/>
        <a:lstStyle/>
        <a:p>
          <a:r>
            <a:rPr lang="en-US" dirty="0"/>
            <a:t>Super Class-1 :Cyclostomata</a:t>
          </a:r>
        </a:p>
      </dgm:t>
    </dgm:pt>
    <dgm:pt modelId="{6D8B2EBB-BF57-4B5F-ACCA-8B4150C83321}" type="parTrans" cxnId="{ACA050D5-D533-4760-A3F5-88385D4BFC2D}">
      <dgm:prSet/>
      <dgm:spPr/>
      <dgm:t>
        <a:bodyPr/>
        <a:lstStyle/>
        <a:p>
          <a:endParaRPr lang="en-US"/>
        </a:p>
      </dgm:t>
    </dgm:pt>
    <dgm:pt modelId="{B8C04649-0649-4E9E-8551-8581FFB46950}" type="sibTrans" cxnId="{ACA050D5-D533-4760-A3F5-88385D4BFC2D}">
      <dgm:prSet/>
      <dgm:spPr/>
      <dgm:t>
        <a:bodyPr/>
        <a:lstStyle/>
        <a:p>
          <a:endParaRPr lang="en-US"/>
        </a:p>
      </dgm:t>
    </dgm:pt>
    <dgm:pt modelId="{0956B092-CD77-430F-9439-40203CC6C24E}">
      <dgm:prSet phldrT="[Text]" phldr="0"/>
      <dgm:spPr/>
      <dgm:t>
        <a:bodyPr/>
        <a:lstStyle/>
        <a:p>
          <a:r>
            <a:rPr lang="en-US" dirty="0"/>
            <a:t>Class-1: </a:t>
          </a:r>
          <a:r>
            <a:rPr lang="en-US" dirty="0" err="1"/>
            <a:t>Myxini</a:t>
          </a:r>
          <a:endParaRPr lang="en-US" dirty="0"/>
        </a:p>
      </dgm:t>
    </dgm:pt>
    <dgm:pt modelId="{EDAE7E1F-A617-4CEE-AAC0-054A301C0E1C}" type="parTrans" cxnId="{FACA02C7-904F-4DB1-BC75-E1C51E20054D}">
      <dgm:prSet/>
      <dgm:spPr/>
      <dgm:t>
        <a:bodyPr/>
        <a:lstStyle/>
        <a:p>
          <a:endParaRPr lang="en-US"/>
        </a:p>
      </dgm:t>
    </dgm:pt>
    <dgm:pt modelId="{5B73F53D-677D-4913-AD59-76FE7D713E12}" type="sibTrans" cxnId="{FACA02C7-904F-4DB1-BC75-E1C51E20054D}">
      <dgm:prSet/>
      <dgm:spPr/>
      <dgm:t>
        <a:bodyPr/>
        <a:lstStyle/>
        <a:p>
          <a:endParaRPr lang="en-US"/>
        </a:p>
      </dgm:t>
    </dgm:pt>
    <dgm:pt modelId="{0C32A29F-8E6E-415E-B689-B1F24B2468B6}">
      <dgm:prSet phldrT="[Text]" phldr="0"/>
      <dgm:spPr/>
      <dgm:t>
        <a:bodyPr/>
        <a:lstStyle/>
        <a:p>
          <a:r>
            <a:rPr lang="en-US" dirty="0"/>
            <a:t>Class-2: </a:t>
          </a:r>
          <a:r>
            <a:rPr lang="en-US" dirty="0" err="1"/>
            <a:t>Petromyzontida</a:t>
          </a:r>
          <a:endParaRPr lang="en-US" dirty="0"/>
        </a:p>
      </dgm:t>
    </dgm:pt>
    <dgm:pt modelId="{D4DC33EE-D05F-4F74-89B5-88159C841C48}" type="parTrans" cxnId="{0532D6F5-34E8-4E47-BFD7-11AAFC630301}">
      <dgm:prSet/>
      <dgm:spPr/>
      <dgm:t>
        <a:bodyPr/>
        <a:lstStyle/>
        <a:p>
          <a:endParaRPr lang="en-US"/>
        </a:p>
      </dgm:t>
    </dgm:pt>
    <dgm:pt modelId="{4A737D1A-90D9-41B5-A9FF-7ADC01610B57}" type="sibTrans" cxnId="{0532D6F5-34E8-4E47-BFD7-11AAFC630301}">
      <dgm:prSet/>
      <dgm:spPr/>
      <dgm:t>
        <a:bodyPr/>
        <a:lstStyle/>
        <a:p>
          <a:endParaRPr lang="en-US"/>
        </a:p>
      </dgm:t>
    </dgm:pt>
    <dgm:pt modelId="{7E80EF6C-0C8D-4493-8A5E-C1A5B6412CCA}">
      <dgm:prSet phldrT="[Text]" phldr="0"/>
      <dgm:spPr/>
      <dgm:t>
        <a:bodyPr/>
        <a:lstStyle/>
        <a:p>
          <a:r>
            <a:rPr lang="en-US" dirty="0"/>
            <a:t>Super Class-2 Gnathostomata</a:t>
          </a:r>
        </a:p>
      </dgm:t>
    </dgm:pt>
    <dgm:pt modelId="{21F8BFF8-15D7-4482-8F58-70F592CF154F}" type="parTrans" cxnId="{383D6C97-DF74-4635-88B7-62C20D6B1A1C}">
      <dgm:prSet/>
      <dgm:spPr/>
      <dgm:t>
        <a:bodyPr/>
        <a:lstStyle/>
        <a:p>
          <a:endParaRPr lang="en-US"/>
        </a:p>
      </dgm:t>
    </dgm:pt>
    <dgm:pt modelId="{7A64B71E-C0DC-4AAD-BB67-B15FBAE0661D}" type="sibTrans" cxnId="{383D6C97-DF74-4635-88B7-62C20D6B1A1C}">
      <dgm:prSet/>
      <dgm:spPr/>
      <dgm:t>
        <a:bodyPr/>
        <a:lstStyle/>
        <a:p>
          <a:endParaRPr lang="en-US"/>
        </a:p>
      </dgm:t>
    </dgm:pt>
    <dgm:pt modelId="{226C38B1-2767-4BDC-99F2-17D63174CFA6}" type="pres">
      <dgm:prSet presAssocID="{FF7351BC-F5DF-4D76-B61C-36EA42CA15ED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30F62447-042F-4DB9-A217-551775668CB5}" type="pres">
      <dgm:prSet presAssocID="{E0F04D2C-DFCA-43A4-86A7-F9D18B03225B}" presName="root1" presStyleCnt="0"/>
      <dgm:spPr/>
    </dgm:pt>
    <dgm:pt modelId="{5E81D7A6-F6F8-4C18-96E3-1ADD34EC8991}" type="pres">
      <dgm:prSet presAssocID="{E0F04D2C-DFCA-43A4-86A7-F9D18B03225B}" presName="LevelOneTextNode" presStyleLbl="node0" presStyleIdx="0" presStyleCnt="1" custScaleX="220445" custScaleY="157596" custLinFactNeighborX="-75822" custLinFactNeighborY="-3258">
        <dgm:presLayoutVars>
          <dgm:chPref val="3"/>
        </dgm:presLayoutVars>
      </dgm:prSet>
      <dgm:spPr/>
    </dgm:pt>
    <dgm:pt modelId="{ECF6BD26-F147-494F-9005-6041A9188B6B}" type="pres">
      <dgm:prSet presAssocID="{E0F04D2C-DFCA-43A4-86A7-F9D18B03225B}" presName="level2hierChild" presStyleCnt="0"/>
      <dgm:spPr/>
    </dgm:pt>
    <dgm:pt modelId="{F82E4832-A14C-44B4-A603-569E365EF0FD}" type="pres">
      <dgm:prSet presAssocID="{6D8B2EBB-BF57-4B5F-ACCA-8B4150C83321}" presName="conn2-1" presStyleLbl="parChTrans1D2" presStyleIdx="0" presStyleCnt="2"/>
      <dgm:spPr/>
    </dgm:pt>
    <dgm:pt modelId="{D42121A6-5478-4B58-97A4-DF8679D3DBD8}" type="pres">
      <dgm:prSet presAssocID="{6D8B2EBB-BF57-4B5F-ACCA-8B4150C83321}" presName="connTx" presStyleLbl="parChTrans1D2" presStyleIdx="0" presStyleCnt="2"/>
      <dgm:spPr/>
    </dgm:pt>
    <dgm:pt modelId="{8759BEA8-EC9F-4E01-984F-CB6949A0A100}" type="pres">
      <dgm:prSet presAssocID="{E29290D7-C26D-4963-8895-5704E3207D0A}" presName="root2" presStyleCnt="0"/>
      <dgm:spPr/>
    </dgm:pt>
    <dgm:pt modelId="{ADCC325D-94D8-41C8-AF7B-B5A663A3F0C4}" type="pres">
      <dgm:prSet presAssocID="{E29290D7-C26D-4963-8895-5704E3207D0A}" presName="LevelTwoTextNode" presStyleLbl="node2" presStyleIdx="0" presStyleCnt="2" custScaleX="122246">
        <dgm:presLayoutVars>
          <dgm:chPref val="3"/>
        </dgm:presLayoutVars>
      </dgm:prSet>
      <dgm:spPr/>
    </dgm:pt>
    <dgm:pt modelId="{8444069D-4908-42AC-9DBC-B06776AC318A}" type="pres">
      <dgm:prSet presAssocID="{E29290D7-C26D-4963-8895-5704E3207D0A}" presName="level3hierChild" presStyleCnt="0"/>
      <dgm:spPr/>
    </dgm:pt>
    <dgm:pt modelId="{920B1623-6704-4FB5-B19E-74B0CC2E7D77}" type="pres">
      <dgm:prSet presAssocID="{EDAE7E1F-A617-4CEE-AAC0-054A301C0E1C}" presName="conn2-1" presStyleLbl="parChTrans1D3" presStyleIdx="0" presStyleCnt="2"/>
      <dgm:spPr/>
    </dgm:pt>
    <dgm:pt modelId="{069708CF-C3BB-4015-A5AE-60F769770EC1}" type="pres">
      <dgm:prSet presAssocID="{EDAE7E1F-A617-4CEE-AAC0-054A301C0E1C}" presName="connTx" presStyleLbl="parChTrans1D3" presStyleIdx="0" presStyleCnt="2"/>
      <dgm:spPr/>
    </dgm:pt>
    <dgm:pt modelId="{A33787F0-6C54-4DA3-885D-0093B9EF29F5}" type="pres">
      <dgm:prSet presAssocID="{0956B092-CD77-430F-9439-40203CC6C24E}" presName="root2" presStyleCnt="0"/>
      <dgm:spPr/>
    </dgm:pt>
    <dgm:pt modelId="{A3D49AA1-DF52-48FE-9E96-3114631FEB6E}" type="pres">
      <dgm:prSet presAssocID="{0956B092-CD77-430F-9439-40203CC6C24E}" presName="LevelTwoTextNode" presStyleLbl="node3" presStyleIdx="0" presStyleCnt="2">
        <dgm:presLayoutVars>
          <dgm:chPref val="3"/>
        </dgm:presLayoutVars>
      </dgm:prSet>
      <dgm:spPr/>
    </dgm:pt>
    <dgm:pt modelId="{E571AF5E-6D56-46CE-9DAA-57B651E6C0A0}" type="pres">
      <dgm:prSet presAssocID="{0956B092-CD77-430F-9439-40203CC6C24E}" presName="level3hierChild" presStyleCnt="0"/>
      <dgm:spPr/>
    </dgm:pt>
    <dgm:pt modelId="{60B093BD-86AB-4FFA-8F36-9B6AE5885A5D}" type="pres">
      <dgm:prSet presAssocID="{D4DC33EE-D05F-4F74-89B5-88159C841C48}" presName="conn2-1" presStyleLbl="parChTrans1D3" presStyleIdx="1" presStyleCnt="2"/>
      <dgm:spPr/>
    </dgm:pt>
    <dgm:pt modelId="{5BB0AA52-51C1-4D16-BC19-81B387E2CDD3}" type="pres">
      <dgm:prSet presAssocID="{D4DC33EE-D05F-4F74-89B5-88159C841C48}" presName="connTx" presStyleLbl="parChTrans1D3" presStyleIdx="1" presStyleCnt="2"/>
      <dgm:spPr/>
    </dgm:pt>
    <dgm:pt modelId="{455AB6ED-4695-42DE-95AD-A567ED85C34D}" type="pres">
      <dgm:prSet presAssocID="{0C32A29F-8E6E-415E-B689-B1F24B2468B6}" presName="root2" presStyleCnt="0"/>
      <dgm:spPr/>
    </dgm:pt>
    <dgm:pt modelId="{ADA085C9-39A6-496A-B303-4517EFD7DF24}" type="pres">
      <dgm:prSet presAssocID="{0C32A29F-8E6E-415E-B689-B1F24B2468B6}" presName="LevelTwoTextNode" presStyleLbl="node3" presStyleIdx="1" presStyleCnt="2">
        <dgm:presLayoutVars>
          <dgm:chPref val="3"/>
        </dgm:presLayoutVars>
      </dgm:prSet>
      <dgm:spPr/>
    </dgm:pt>
    <dgm:pt modelId="{FC94249A-EB60-49E7-9F5F-E5474F8D6623}" type="pres">
      <dgm:prSet presAssocID="{0C32A29F-8E6E-415E-B689-B1F24B2468B6}" presName="level3hierChild" presStyleCnt="0"/>
      <dgm:spPr/>
    </dgm:pt>
    <dgm:pt modelId="{54FD5248-4AD6-46AB-8B20-32D36BE7E40F}" type="pres">
      <dgm:prSet presAssocID="{21F8BFF8-15D7-4482-8F58-70F592CF154F}" presName="conn2-1" presStyleLbl="parChTrans1D2" presStyleIdx="1" presStyleCnt="2"/>
      <dgm:spPr/>
    </dgm:pt>
    <dgm:pt modelId="{86C9A351-F6F9-4646-B583-F744BC3A5D87}" type="pres">
      <dgm:prSet presAssocID="{21F8BFF8-15D7-4482-8F58-70F592CF154F}" presName="connTx" presStyleLbl="parChTrans1D2" presStyleIdx="1" presStyleCnt="2"/>
      <dgm:spPr/>
    </dgm:pt>
    <dgm:pt modelId="{8A55436F-0987-4FC7-A4B8-E6E0A31380FF}" type="pres">
      <dgm:prSet presAssocID="{7E80EF6C-0C8D-4493-8A5E-C1A5B6412CCA}" presName="root2" presStyleCnt="0"/>
      <dgm:spPr/>
    </dgm:pt>
    <dgm:pt modelId="{BDBD2386-FBD4-4928-9724-342DFEF2FE74}" type="pres">
      <dgm:prSet presAssocID="{7E80EF6C-0C8D-4493-8A5E-C1A5B6412CCA}" presName="LevelTwoTextNode" presStyleLbl="node2" presStyleIdx="1" presStyleCnt="2">
        <dgm:presLayoutVars>
          <dgm:chPref val="3"/>
        </dgm:presLayoutVars>
      </dgm:prSet>
      <dgm:spPr/>
    </dgm:pt>
    <dgm:pt modelId="{98F588D4-4832-4214-910C-276FBE92D257}" type="pres">
      <dgm:prSet presAssocID="{7E80EF6C-0C8D-4493-8A5E-C1A5B6412CCA}" presName="level3hierChild" presStyleCnt="0"/>
      <dgm:spPr/>
    </dgm:pt>
  </dgm:ptLst>
  <dgm:cxnLst>
    <dgm:cxn modelId="{E7E6FB0C-E4B8-485C-8DC3-5F9FB35DED97}" type="presOf" srcId="{D4DC33EE-D05F-4F74-89B5-88159C841C48}" destId="{5BB0AA52-51C1-4D16-BC19-81B387E2CDD3}" srcOrd="1" destOrd="0" presId="urn:microsoft.com/office/officeart/2005/8/layout/hierarchy2"/>
    <dgm:cxn modelId="{8D91180D-143A-460B-9F35-D81090A1B6A7}" type="presOf" srcId="{FF7351BC-F5DF-4D76-B61C-36EA42CA15ED}" destId="{226C38B1-2767-4BDC-99F2-17D63174CFA6}" srcOrd="0" destOrd="0" presId="urn:microsoft.com/office/officeart/2005/8/layout/hierarchy2"/>
    <dgm:cxn modelId="{92074017-68F0-40F3-B3BC-21CAA7DA997E}" type="presOf" srcId="{0C32A29F-8E6E-415E-B689-B1F24B2468B6}" destId="{ADA085C9-39A6-496A-B303-4517EFD7DF24}" srcOrd="0" destOrd="0" presId="urn:microsoft.com/office/officeart/2005/8/layout/hierarchy2"/>
    <dgm:cxn modelId="{B48B5A3A-FF76-4D18-96E7-262CA2D71B0E}" type="presOf" srcId="{D4DC33EE-D05F-4F74-89B5-88159C841C48}" destId="{60B093BD-86AB-4FFA-8F36-9B6AE5885A5D}" srcOrd="0" destOrd="0" presId="urn:microsoft.com/office/officeart/2005/8/layout/hierarchy2"/>
    <dgm:cxn modelId="{56024652-F8C3-498D-B777-BAFF54F42E51}" type="presOf" srcId="{21F8BFF8-15D7-4482-8F58-70F592CF154F}" destId="{54FD5248-4AD6-46AB-8B20-32D36BE7E40F}" srcOrd="0" destOrd="0" presId="urn:microsoft.com/office/officeart/2005/8/layout/hierarchy2"/>
    <dgm:cxn modelId="{BF363678-7867-462E-993D-47A637A0AD83}" type="presOf" srcId="{21F8BFF8-15D7-4482-8F58-70F592CF154F}" destId="{86C9A351-F6F9-4646-B583-F744BC3A5D87}" srcOrd="1" destOrd="0" presId="urn:microsoft.com/office/officeart/2005/8/layout/hierarchy2"/>
    <dgm:cxn modelId="{5196CE87-5F39-44F3-A0AD-625576056001}" type="presOf" srcId="{6D8B2EBB-BF57-4B5F-ACCA-8B4150C83321}" destId="{D42121A6-5478-4B58-97A4-DF8679D3DBD8}" srcOrd="1" destOrd="0" presId="urn:microsoft.com/office/officeart/2005/8/layout/hierarchy2"/>
    <dgm:cxn modelId="{488A278A-55C0-47A7-8303-922EA7CB6CDF}" type="presOf" srcId="{E29290D7-C26D-4963-8895-5704E3207D0A}" destId="{ADCC325D-94D8-41C8-AF7B-B5A663A3F0C4}" srcOrd="0" destOrd="0" presId="urn:microsoft.com/office/officeart/2005/8/layout/hierarchy2"/>
    <dgm:cxn modelId="{383D6C97-DF74-4635-88B7-62C20D6B1A1C}" srcId="{E0F04D2C-DFCA-43A4-86A7-F9D18B03225B}" destId="{7E80EF6C-0C8D-4493-8A5E-C1A5B6412CCA}" srcOrd="1" destOrd="0" parTransId="{21F8BFF8-15D7-4482-8F58-70F592CF154F}" sibTransId="{7A64B71E-C0DC-4AAD-BB67-B15FBAE0661D}"/>
    <dgm:cxn modelId="{11E324A0-A622-487A-A56A-92E9134671B1}" type="presOf" srcId="{7E80EF6C-0C8D-4493-8A5E-C1A5B6412CCA}" destId="{BDBD2386-FBD4-4928-9724-342DFEF2FE74}" srcOrd="0" destOrd="0" presId="urn:microsoft.com/office/officeart/2005/8/layout/hierarchy2"/>
    <dgm:cxn modelId="{3C8F29B9-0C62-4525-9379-8AC68C412483}" type="presOf" srcId="{E0F04D2C-DFCA-43A4-86A7-F9D18B03225B}" destId="{5E81D7A6-F6F8-4C18-96E3-1ADD34EC8991}" srcOrd="0" destOrd="0" presId="urn:microsoft.com/office/officeart/2005/8/layout/hierarchy2"/>
    <dgm:cxn modelId="{FACA02C7-904F-4DB1-BC75-E1C51E20054D}" srcId="{E29290D7-C26D-4963-8895-5704E3207D0A}" destId="{0956B092-CD77-430F-9439-40203CC6C24E}" srcOrd="0" destOrd="0" parTransId="{EDAE7E1F-A617-4CEE-AAC0-054A301C0E1C}" sibTransId="{5B73F53D-677D-4913-AD59-76FE7D713E12}"/>
    <dgm:cxn modelId="{A0F2C3CD-AB7D-4F18-A6AC-00C878062E1F}" type="presOf" srcId="{6D8B2EBB-BF57-4B5F-ACCA-8B4150C83321}" destId="{F82E4832-A14C-44B4-A603-569E365EF0FD}" srcOrd="0" destOrd="0" presId="urn:microsoft.com/office/officeart/2005/8/layout/hierarchy2"/>
    <dgm:cxn modelId="{ACA050D5-D533-4760-A3F5-88385D4BFC2D}" srcId="{E0F04D2C-DFCA-43A4-86A7-F9D18B03225B}" destId="{E29290D7-C26D-4963-8895-5704E3207D0A}" srcOrd="0" destOrd="0" parTransId="{6D8B2EBB-BF57-4B5F-ACCA-8B4150C83321}" sibTransId="{B8C04649-0649-4E9E-8551-8581FFB46950}"/>
    <dgm:cxn modelId="{99CE4BD8-A95D-4971-BF90-C4E633D43661}" type="presOf" srcId="{EDAE7E1F-A617-4CEE-AAC0-054A301C0E1C}" destId="{920B1623-6704-4FB5-B19E-74B0CC2E7D77}" srcOrd="0" destOrd="0" presId="urn:microsoft.com/office/officeart/2005/8/layout/hierarchy2"/>
    <dgm:cxn modelId="{E2CDD3EC-4EC4-47B3-BFF4-81B80E0F617D}" type="presOf" srcId="{EDAE7E1F-A617-4CEE-AAC0-054A301C0E1C}" destId="{069708CF-C3BB-4015-A5AE-60F769770EC1}" srcOrd="1" destOrd="0" presId="urn:microsoft.com/office/officeart/2005/8/layout/hierarchy2"/>
    <dgm:cxn modelId="{A1C78CF2-B4CA-459A-8ABD-92CC9EDF9837}" srcId="{FF7351BC-F5DF-4D76-B61C-36EA42CA15ED}" destId="{E0F04D2C-DFCA-43A4-86A7-F9D18B03225B}" srcOrd="0" destOrd="0" parTransId="{7774C3C6-39F3-4FD7-85C2-D7ED7EADBF54}" sibTransId="{65E92B89-6CA9-4787-A971-3C608B3D544D}"/>
    <dgm:cxn modelId="{0532D6F5-34E8-4E47-BFD7-11AAFC630301}" srcId="{E29290D7-C26D-4963-8895-5704E3207D0A}" destId="{0C32A29F-8E6E-415E-B689-B1F24B2468B6}" srcOrd="1" destOrd="0" parTransId="{D4DC33EE-D05F-4F74-89B5-88159C841C48}" sibTransId="{4A737D1A-90D9-41B5-A9FF-7ADC01610B57}"/>
    <dgm:cxn modelId="{B81B29F6-08C5-4025-87EC-3BA3FA0ADE06}" type="presOf" srcId="{0956B092-CD77-430F-9439-40203CC6C24E}" destId="{A3D49AA1-DF52-48FE-9E96-3114631FEB6E}" srcOrd="0" destOrd="0" presId="urn:microsoft.com/office/officeart/2005/8/layout/hierarchy2"/>
    <dgm:cxn modelId="{0B0F0A86-5D1C-4F77-A544-BE5694D4515F}" type="presParOf" srcId="{226C38B1-2767-4BDC-99F2-17D63174CFA6}" destId="{30F62447-042F-4DB9-A217-551775668CB5}" srcOrd="0" destOrd="0" presId="urn:microsoft.com/office/officeart/2005/8/layout/hierarchy2"/>
    <dgm:cxn modelId="{456770EA-7AE2-463E-B044-B03468474229}" type="presParOf" srcId="{30F62447-042F-4DB9-A217-551775668CB5}" destId="{5E81D7A6-F6F8-4C18-96E3-1ADD34EC8991}" srcOrd="0" destOrd="0" presId="urn:microsoft.com/office/officeart/2005/8/layout/hierarchy2"/>
    <dgm:cxn modelId="{C5C5F168-90F7-4DA9-A961-3D5D009B642D}" type="presParOf" srcId="{30F62447-042F-4DB9-A217-551775668CB5}" destId="{ECF6BD26-F147-494F-9005-6041A9188B6B}" srcOrd="1" destOrd="0" presId="urn:microsoft.com/office/officeart/2005/8/layout/hierarchy2"/>
    <dgm:cxn modelId="{3FA683F5-DD6D-4950-955A-F788200A3C5A}" type="presParOf" srcId="{ECF6BD26-F147-494F-9005-6041A9188B6B}" destId="{F82E4832-A14C-44B4-A603-569E365EF0FD}" srcOrd="0" destOrd="0" presId="urn:microsoft.com/office/officeart/2005/8/layout/hierarchy2"/>
    <dgm:cxn modelId="{8D06BAD9-B68F-4050-91A9-CA962D537223}" type="presParOf" srcId="{F82E4832-A14C-44B4-A603-569E365EF0FD}" destId="{D42121A6-5478-4B58-97A4-DF8679D3DBD8}" srcOrd="0" destOrd="0" presId="urn:microsoft.com/office/officeart/2005/8/layout/hierarchy2"/>
    <dgm:cxn modelId="{18A95A9C-24A0-4C0D-B3F2-B1DEB13BFA61}" type="presParOf" srcId="{ECF6BD26-F147-494F-9005-6041A9188B6B}" destId="{8759BEA8-EC9F-4E01-984F-CB6949A0A100}" srcOrd="1" destOrd="0" presId="urn:microsoft.com/office/officeart/2005/8/layout/hierarchy2"/>
    <dgm:cxn modelId="{AB65162C-FCB6-4BB2-B953-0476760A708D}" type="presParOf" srcId="{8759BEA8-EC9F-4E01-984F-CB6949A0A100}" destId="{ADCC325D-94D8-41C8-AF7B-B5A663A3F0C4}" srcOrd="0" destOrd="0" presId="urn:microsoft.com/office/officeart/2005/8/layout/hierarchy2"/>
    <dgm:cxn modelId="{31CA434C-8635-48BF-9E5C-B7255BDEA215}" type="presParOf" srcId="{8759BEA8-EC9F-4E01-984F-CB6949A0A100}" destId="{8444069D-4908-42AC-9DBC-B06776AC318A}" srcOrd="1" destOrd="0" presId="urn:microsoft.com/office/officeart/2005/8/layout/hierarchy2"/>
    <dgm:cxn modelId="{33EC69EE-C7FA-4022-8D35-F5E1ACB700FF}" type="presParOf" srcId="{8444069D-4908-42AC-9DBC-B06776AC318A}" destId="{920B1623-6704-4FB5-B19E-74B0CC2E7D77}" srcOrd="0" destOrd="0" presId="urn:microsoft.com/office/officeart/2005/8/layout/hierarchy2"/>
    <dgm:cxn modelId="{63CE1F40-428D-4537-A0D6-6537A191FA5B}" type="presParOf" srcId="{920B1623-6704-4FB5-B19E-74B0CC2E7D77}" destId="{069708CF-C3BB-4015-A5AE-60F769770EC1}" srcOrd="0" destOrd="0" presId="urn:microsoft.com/office/officeart/2005/8/layout/hierarchy2"/>
    <dgm:cxn modelId="{17F93BB2-059D-4A0E-B810-F6CBE5E8B907}" type="presParOf" srcId="{8444069D-4908-42AC-9DBC-B06776AC318A}" destId="{A33787F0-6C54-4DA3-885D-0093B9EF29F5}" srcOrd="1" destOrd="0" presId="urn:microsoft.com/office/officeart/2005/8/layout/hierarchy2"/>
    <dgm:cxn modelId="{0C36E8C7-228D-4B60-953D-E590DB483095}" type="presParOf" srcId="{A33787F0-6C54-4DA3-885D-0093B9EF29F5}" destId="{A3D49AA1-DF52-48FE-9E96-3114631FEB6E}" srcOrd="0" destOrd="0" presId="urn:microsoft.com/office/officeart/2005/8/layout/hierarchy2"/>
    <dgm:cxn modelId="{5D2F81AD-5633-4735-9053-D323A47E10D1}" type="presParOf" srcId="{A33787F0-6C54-4DA3-885D-0093B9EF29F5}" destId="{E571AF5E-6D56-46CE-9DAA-57B651E6C0A0}" srcOrd="1" destOrd="0" presId="urn:microsoft.com/office/officeart/2005/8/layout/hierarchy2"/>
    <dgm:cxn modelId="{A84B230B-8D53-44C6-A0D0-3C0AE31D59E2}" type="presParOf" srcId="{8444069D-4908-42AC-9DBC-B06776AC318A}" destId="{60B093BD-86AB-4FFA-8F36-9B6AE5885A5D}" srcOrd="2" destOrd="0" presId="urn:microsoft.com/office/officeart/2005/8/layout/hierarchy2"/>
    <dgm:cxn modelId="{3923FF94-B45E-42AB-AF8D-DBAF5578BB05}" type="presParOf" srcId="{60B093BD-86AB-4FFA-8F36-9B6AE5885A5D}" destId="{5BB0AA52-51C1-4D16-BC19-81B387E2CDD3}" srcOrd="0" destOrd="0" presId="urn:microsoft.com/office/officeart/2005/8/layout/hierarchy2"/>
    <dgm:cxn modelId="{A6170C87-94B3-4AF9-A96D-6C48078FB70D}" type="presParOf" srcId="{8444069D-4908-42AC-9DBC-B06776AC318A}" destId="{455AB6ED-4695-42DE-95AD-A567ED85C34D}" srcOrd="3" destOrd="0" presId="urn:microsoft.com/office/officeart/2005/8/layout/hierarchy2"/>
    <dgm:cxn modelId="{9DF7390C-E78E-4A60-8F8F-5C8D579902D8}" type="presParOf" srcId="{455AB6ED-4695-42DE-95AD-A567ED85C34D}" destId="{ADA085C9-39A6-496A-B303-4517EFD7DF24}" srcOrd="0" destOrd="0" presId="urn:microsoft.com/office/officeart/2005/8/layout/hierarchy2"/>
    <dgm:cxn modelId="{4EA3EEF3-29C3-4001-820C-CDFC7212211C}" type="presParOf" srcId="{455AB6ED-4695-42DE-95AD-A567ED85C34D}" destId="{FC94249A-EB60-49E7-9F5F-E5474F8D6623}" srcOrd="1" destOrd="0" presId="urn:microsoft.com/office/officeart/2005/8/layout/hierarchy2"/>
    <dgm:cxn modelId="{E2D8F5DA-AB5C-46B5-9894-7049DB8A38EF}" type="presParOf" srcId="{ECF6BD26-F147-494F-9005-6041A9188B6B}" destId="{54FD5248-4AD6-46AB-8B20-32D36BE7E40F}" srcOrd="2" destOrd="0" presId="urn:microsoft.com/office/officeart/2005/8/layout/hierarchy2"/>
    <dgm:cxn modelId="{7399D33B-7EE8-4ED3-ABEE-77561FD1B812}" type="presParOf" srcId="{54FD5248-4AD6-46AB-8B20-32D36BE7E40F}" destId="{86C9A351-F6F9-4646-B583-F744BC3A5D87}" srcOrd="0" destOrd="0" presId="urn:microsoft.com/office/officeart/2005/8/layout/hierarchy2"/>
    <dgm:cxn modelId="{4E979303-E827-4DE7-89BF-EF54C5D8AC46}" type="presParOf" srcId="{ECF6BD26-F147-494F-9005-6041A9188B6B}" destId="{8A55436F-0987-4FC7-A4B8-E6E0A31380FF}" srcOrd="3" destOrd="0" presId="urn:microsoft.com/office/officeart/2005/8/layout/hierarchy2"/>
    <dgm:cxn modelId="{3EB84B2F-2A8D-4C38-82DC-F98996A09690}" type="presParOf" srcId="{8A55436F-0987-4FC7-A4B8-E6E0A31380FF}" destId="{BDBD2386-FBD4-4928-9724-342DFEF2FE74}" srcOrd="0" destOrd="0" presId="urn:microsoft.com/office/officeart/2005/8/layout/hierarchy2"/>
    <dgm:cxn modelId="{9287806C-C064-4BEE-95D1-765BEE46E04C}" type="presParOf" srcId="{8A55436F-0987-4FC7-A4B8-E6E0A31380FF}" destId="{98F588D4-4832-4214-910C-276FBE92D257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CB11BCFF-20A4-4DCE-A18A-E66D5FE3E96E}" type="doc">
      <dgm:prSet loTypeId="urn:microsoft.com/office/officeart/2005/8/layout/radial6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B8D509E8-8E21-4842-8F0E-C74D9D5AB4AD}">
      <dgm:prSet phldrT="[Text]" phldr="0" custT="1"/>
      <dgm:spPr/>
      <dgm:t>
        <a:bodyPr/>
        <a:lstStyle/>
        <a:p>
          <a:r>
            <a:rPr lang="en-US" sz="2800" dirty="0">
              <a:latin typeface="Times New Roman" panose="02020603050405020304" pitchFamily="18" charset="0"/>
              <a:cs typeface="Times New Roman" panose="02020603050405020304" pitchFamily="18" charset="0"/>
            </a:rPr>
            <a:t>Gnathostomata </a:t>
          </a:r>
        </a:p>
      </dgm:t>
    </dgm:pt>
    <dgm:pt modelId="{F6145361-E033-4294-A09B-D5CEC11686C5}" type="parTrans" cxnId="{01B398CB-AE04-427B-85F0-28F0D9A7C9BA}">
      <dgm:prSet/>
      <dgm:spPr/>
      <dgm:t>
        <a:bodyPr/>
        <a:lstStyle/>
        <a:p>
          <a:endParaRPr lang="en-US"/>
        </a:p>
      </dgm:t>
    </dgm:pt>
    <dgm:pt modelId="{69D711E2-590B-4827-90E1-B06BCE92B485}" type="sibTrans" cxnId="{01B398CB-AE04-427B-85F0-28F0D9A7C9BA}">
      <dgm:prSet/>
      <dgm:spPr/>
      <dgm:t>
        <a:bodyPr/>
        <a:lstStyle/>
        <a:p>
          <a:endParaRPr lang="en-US"/>
        </a:p>
      </dgm:t>
    </dgm:pt>
    <dgm:pt modelId="{5940BC30-A03D-4134-9E91-5E08803F556A}">
      <dgm:prSet phldrT="[Text]" phldr="0" custT="1"/>
      <dgm:spPr/>
      <dgm:t>
        <a:bodyPr/>
        <a:lstStyle/>
        <a:p>
          <a:pPr>
            <a:lnSpc>
              <a:spcPct val="100000"/>
            </a:lnSpc>
          </a:pPr>
          <a:r>
            <a:rPr lang="en-US" sz="2400" dirty="0">
              <a:solidFill>
                <a:srgbClr val="FFFF00"/>
              </a:solidFill>
              <a:highlight>
                <a:srgbClr val="000000"/>
              </a:highlight>
              <a:latin typeface="Times New Roman" panose="02020603050405020304" pitchFamily="18" charset="0"/>
              <a:cs typeface="Times New Roman" panose="02020603050405020304" pitchFamily="18" charset="0"/>
            </a:rPr>
            <a:t>Class-1: Chondrichthyes</a:t>
          </a:r>
        </a:p>
      </dgm:t>
    </dgm:pt>
    <dgm:pt modelId="{3B0A086A-F698-41EC-8C3A-618B25724C87}" type="parTrans" cxnId="{316DB7CA-23B1-432F-A1DA-F23AF8B63220}">
      <dgm:prSet/>
      <dgm:spPr/>
      <dgm:t>
        <a:bodyPr/>
        <a:lstStyle/>
        <a:p>
          <a:endParaRPr lang="en-US"/>
        </a:p>
      </dgm:t>
    </dgm:pt>
    <dgm:pt modelId="{871B942F-631C-4570-A0EF-E66D12D119EE}" type="sibTrans" cxnId="{316DB7CA-23B1-432F-A1DA-F23AF8B63220}">
      <dgm:prSet/>
      <dgm:spPr/>
      <dgm:t>
        <a:bodyPr/>
        <a:lstStyle/>
        <a:p>
          <a:endParaRPr lang="en-US"/>
        </a:p>
      </dgm:t>
    </dgm:pt>
    <dgm:pt modelId="{6F6B25D6-8DB9-4A5E-9D82-207B69CC32DB}">
      <dgm:prSet phldrT="[Text]" phldr="0" custT="1"/>
      <dgm:spPr/>
      <dgm:t>
        <a:bodyPr/>
        <a:lstStyle/>
        <a:p>
          <a:pPr>
            <a:lnSpc>
              <a:spcPct val="100000"/>
            </a:lnSpc>
          </a:pPr>
          <a:r>
            <a:rPr lang="en-US" sz="2400" dirty="0">
              <a:solidFill>
                <a:srgbClr val="FFFF00"/>
              </a:solidFill>
              <a:highlight>
                <a:srgbClr val="000000"/>
              </a:highlight>
              <a:latin typeface="Times New Roman" panose="02020603050405020304" pitchFamily="18" charset="0"/>
              <a:cs typeface="Times New Roman" panose="02020603050405020304" pitchFamily="18" charset="0"/>
            </a:rPr>
            <a:t>Class-2: Actinopterygii</a:t>
          </a:r>
        </a:p>
      </dgm:t>
    </dgm:pt>
    <dgm:pt modelId="{491593EE-6F58-4FFD-90A8-B605413A9ADE}" type="parTrans" cxnId="{716C6DC5-F29C-4031-A5A0-36F2389A89DC}">
      <dgm:prSet/>
      <dgm:spPr/>
      <dgm:t>
        <a:bodyPr/>
        <a:lstStyle/>
        <a:p>
          <a:endParaRPr lang="en-US"/>
        </a:p>
      </dgm:t>
    </dgm:pt>
    <dgm:pt modelId="{27CD2984-F9CA-4661-BCA2-A97DA6071B7E}" type="sibTrans" cxnId="{716C6DC5-F29C-4031-A5A0-36F2389A89DC}">
      <dgm:prSet/>
      <dgm:spPr/>
      <dgm:t>
        <a:bodyPr/>
        <a:lstStyle/>
        <a:p>
          <a:endParaRPr lang="en-US"/>
        </a:p>
      </dgm:t>
    </dgm:pt>
    <dgm:pt modelId="{53AE3EFE-0CBA-44A9-9732-1DD298000393}">
      <dgm:prSet phldrT="[Text]" phldr="0" custT="1"/>
      <dgm:spPr/>
      <dgm:t>
        <a:bodyPr/>
        <a:lstStyle/>
        <a:p>
          <a:pPr>
            <a:lnSpc>
              <a:spcPct val="100000"/>
            </a:lnSpc>
          </a:pPr>
          <a:r>
            <a:rPr lang="en-US" sz="2400" dirty="0">
              <a:solidFill>
                <a:srgbClr val="FFFF00"/>
              </a:solidFill>
              <a:highlight>
                <a:srgbClr val="000000"/>
              </a:highlight>
              <a:latin typeface="Times New Roman" panose="02020603050405020304" pitchFamily="18" charset="0"/>
              <a:cs typeface="Times New Roman" panose="02020603050405020304" pitchFamily="18" charset="0"/>
            </a:rPr>
            <a:t>Class-7: Mammalia</a:t>
          </a:r>
        </a:p>
      </dgm:t>
    </dgm:pt>
    <dgm:pt modelId="{9B6F998D-19DC-4B07-8D17-EA531BD83C29}" type="parTrans" cxnId="{92DC8730-5F07-4B83-83DB-21823C5F5E06}">
      <dgm:prSet/>
      <dgm:spPr/>
      <dgm:t>
        <a:bodyPr/>
        <a:lstStyle/>
        <a:p>
          <a:endParaRPr lang="en-US"/>
        </a:p>
      </dgm:t>
    </dgm:pt>
    <dgm:pt modelId="{CFBD9AB5-F585-4874-A50E-3A3DCACCF127}" type="sibTrans" cxnId="{92DC8730-5F07-4B83-83DB-21823C5F5E06}">
      <dgm:prSet/>
      <dgm:spPr/>
      <dgm:t>
        <a:bodyPr/>
        <a:lstStyle/>
        <a:p>
          <a:endParaRPr lang="en-US"/>
        </a:p>
      </dgm:t>
    </dgm:pt>
    <dgm:pt modelId="{EAC4DD2B-E89E-4E32-95F8-082A06CA413B}">
      <dgm:prSet phldrT="[Text]" phldr="0" custT="1"/>
      <dgm:spPr/>
      <dgm:t>
        <a:bodyPr/>
        <a:lstStyle/>
        <a:p>
          <a:pPr>
            <a:lnSpc>
              <a:spcPct val="100000"/>
            </a:lnSpc>
          </a:pPr>
          <a:r>
            <a:rPr lang="en-US" sz="2400" dirty="0">
              <a:solidFill>
                <a:srgbClr val="FFFF00"/>
              </a:solidFill>
              <a:highlight>
                <a:srgbClr val="000000"/>
              </a:highlight>
              <a:latin typeface="Times New Roman" panose="02020603050405020304" pitchFamily="18" charset="0"/>
              <a:cs typeface="Times New Roman" panose="02020603050405020304" pitchFamily="18" charset="0"/>
            </a:rPr>
            <a:t>Class-3: Sarcopterygii</a:t>
          </a:r>
        </a:p>
      </dgm:t>
    </dgm:pt>
    <dgm:pt modelId="{21D54365-21DF-44A2-9F40-4DB4A4345841}" type="parTrans" cxnId="{EAB1863C-2B16-4301-A76C-73BC32DA2A43}">
      <dgm:prSet/>
      <dgm:spPr/>
      <dgm:t>
        <a:bodyPr/>
        <a:lstStyle/>
        <a:p>
          <a:endParaRPr lang="en-US"/>
        </a:p>
      </dgm:t>
    </dgm:pt>
    <dgm:pt modelId="{51EA1A43-228C-42E6-95AD-271375FF20D6}" type="sibTrans" cxnId="{EAB1863C-2B16-4301-A76C-73BC32DA2A43}">
      <dgm:prSet/>
      <dgm:spPr/>
      <dgm:t>
        <a:bodyPr/>
        <a:lstStyle/>
        <a:p>
          <a:endParaRPr lang="en-US"/>
        </a:p>
      </dgm:t>
    </dgm:pt>
    <dgm:pt modelId="{B3913898-CCAF-49FF-8D4C-4F477C99B6E5}">
      <dgm:prSet phldrT="[Text]" phldr="0" custT="1"/>
      <dgm:spPr/>
      <dgm:t>
        <a:bodyPr/>
        <a:lstStyle/>
        <a:p>
          <a:pPr>
            <a:lnSpc>
              <a:spcPct val="100000"/>
            </a:lnSpc>
          </a:pPr>
          <a:r>
            <a:rPr lang="en-US" sz="2400" dirty="0">
              <a:solidFill>
                <a:srgbClr val="FFFF00"/>
              </a:solidFill>
              <a:highlight>
                <a:srgbClr val="000000"/>
              </a:highlight>
              <a:latin typeface="Times New Roman" panose="02020603050405020304" pitchFamily="18" charset="0"/>
              <a:cs typeface="Times New Roman" panose="02020603050405020304" pitchFamily="18" charset="0"/>
            </a:rPr>
            <a:t>Class-4: Amphibia</a:t>
          </a:r>
        </a:p>
      </dgm:t>
    </dgm:pt>
    <dgm:pt modelId="{21A255BF-9E61-40FD-B5B3-39055203B790}" type="parTrans" cxnId="{4A1DF5E5-30C6-433A-AA5D-C6ABAA735A75}">
      <dgm:prSet/>
      <dgm:spPr/>
      <dgm:t>
        <a:bodyPr/>
        <a:lstStyle/>
        <a:p>
          <a:endParaRPr lang="en-US"/>
        </a:p>
      </dgm:t>
    </dgm:pt>
    <dgm:pt modelId="{84CADD76-B358-402F-91DD-9C31EDE41467}" type="sibTrans" cxnId="{4A1DF5E5-30C6-433A-AA5D-C6ABAA735A75}">
      <dgm:prSet/>
      <dgm:spPr/>
      <dgm:t>
        <a:bodyPr/>
        <a:lstStyle/>
        <a:p>
          <a:endParaRPr lang="en-US"/>
        </a:p>
      </dgm:t>
    </dgm:pt>
    <dgm:pt modelId="{E64B954A-7FC4-4CDC-BE4F-B3E00279DD77}">
      <dgm:prSet phldrT="[Text]" phldr="0" custT="1"/>
      <dgm:spPr/>
      <dgm:t>
        <a:bodyPr/>
        <a:lstStyle/>
        <a:p>
          <a:pPr>
            <a:lnSpc>
              <a:spcPct val="100000"/>
            </a:lnSpc>
          </a:pPr>
          <a:r>
            <a:rPr lang="en-US" sz="2400" dirty="0">
              <a:solidFill>
                <a:srgbClr val="FFFF00"/>
              </a:solidFill>
              <a:highlight>
                <a:srgbClr val="000000"/>
              </a:highlight>
              <a:latin typeface="Times New Roman" panose="02020603050405020304" pitchFamily="18" charset="0"/>
              <a:cs typeface="Times New Roman" panose="02020603050405020304" pitchFamily="18" charset="0"/>
            </a:rPr>
            <a:t>Class-5: Reptilia</a:t>
          </a:r>
        </a:p>
      </dgm:t>
    </dgm:pt>
    <dgm:pt modelId="{4CDFD697-C65A-4713-BDDF-C8D51F9FD1E9}" type="parTrans" cxnId="{479168F9-8E8D-42EE-9FD3-75E2C7F65D8D}">
      <dgm:prSet/>
      <dgm:spPr/>
      <dgm:t>
        <a:bodyPr/>
        <a:lstStyle/>
        <a:p>
          <a:endParaRPr lang="en-US"/>
        </a:p>
      </dgm:t>
    </dgm:pt>
    <dgm:pt modelId="{FDA2B7AA-3FA0-4718-80D8-E2037B122E42}" type="sibTrans" cxnId="{479168F9-8E8D-42EE-9FD3-75E2C7F65D8D}">
      <dgm:prSet/>
      <dgm:spPr/>
      <dgm:t>
        <a:bodyPr/>
        <a:lstStyle/>
        <a:p>
          <a:endParaRPr lang="en-US"/>
        </a:p>
      </dgm:t>
    </dgm:pt>
    <dgm:pt modelId="{4B5D82D1-5D13-46C7-A382-E5F4BE0872A6}">
      <dgm:prSet phldrT="[Text]" phldr="0" custT="1"/>
      <dgm:spPr/>
      <dgm:t>
        <a:bodyPr/>
        <a:lstStyle/>
        <a:p>
          <a:pPr>
            <a:lnSpc>
              <a:spcPct val="100000"/>
            </a:lnSpc>
          </a:pPr>
          <a:r>
            <a:rPr lang="en-US" sz="2400" dirty="0">
              <a:solidFill>
                <a:srgbClr val="FFFF00"/>
              </a:solidFill>
              <a:highlight>
                <a:srgbClr val="000000"/>
              </a:highlight>
              <a:latin typeface="Times New Roman" panose="02020603050405020304" pitchFamily="18" charset="0"/>
              <a:cs typeface="Times New Roman" panose="02020603050405020304" pitchFamily="18" charset="0"/>
            </a:rPr>
            <a:t>Class-6: Aves</a:t>
          </a:r>
        </a:p>
      </dgm:t>
    </dgm:pt>
    <dgm:pt modelId="{DC06636A-F4CE-41D6-A235-9ACD24D12349}" type="parTrans" cxnId="{B10D10CB-343A-40F4-9BA4-96A2490769BE}">
      <dgm:prSet/>
      <dgm:spPr/>
      <dgm:t>
        <a:bodyPr/>
        <a:lstStyle/>
        <a:p>
          <a:endParaRPr lang="en-US"/>
        </a:p>
      </dgm:t>
    </dgm:pt>
    <dgm:pt modelId="{220B2441-D647-4D64-ABF2-6EEF271D81AB}" type="sibTrans" cxnId="{B10D10CB-343A-40F4-9BA4-96A2490769BE}">
      <dgm:prSet/>
      <dgm:spPr/>
      <dgm:t>
        <a:bodyPr/>
        <a:lstStyle/>
        <a:p>
          <a:endParaRPr lang="en-US"/>
        </a:p>
      </dgm:t>
    </dgm:pt>
    <dgm:pt modelId="{22D4A31B-996C-4C00-9C89-F90FE6BC1D53}" type="pres">
      <dgm:prSet presAssocID="{CB11BCFF-20A4-4DCE-A18A-E66D5FE3E96E}" presName="Name0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A248A306-03A0-474A-8F35-5EB1464CF9D1}" type="pres">
      <dgm:prSet presAssocID="{B8D509E8-8E21-4842-8F0E-C74D9D5AB4AD}" presName="centerShape" presStyleLbl="node0" presStyleIdx="0" presStyleCnt="1" custScaleX="186247" custLinFactNeighborX="0" custLinFactNeighborY="-6037"/>
      <dgm:spPr/>
    </dgm:pt>
    <dgm:pt modelId="{A4862F90-4A42-4D01-B4FC-7A61A0F32AB8}" type="pres">
      <dgm:prSet presAssocID="{5940BC30-A03D-4134-9E91-5E08803F556A}" presName="node" presStyleLbl="node1" presStyleIdx="0" presStyleCnt="7" custScaleX="224630">
        <dgm:presLayoutVars>
          <dgm:bulletEnabled val="1"/>
        </dgm:presLayoutVars>
      </dgm:prSet>
      <dgm:spPr/>
    </dgm:pt>
    <dgm:pt modelId="{FC556EC3-00D8-4BC6-ADB1-4D052586B4A5}" type="pres">
      <dgm:prSet presAssocID="{5940BC30-A03D-4134-9E91-5E08803F556A}" presName="dummy" presStyleCnt="0"/>
      <dgm:spPr/>
    </dgm:pt>
    <dgm:pt modelId="{865EA132-4F45-4D7E-B0CE-6A26AF522467}" type="pres">
      <dgm:prSet presAssocID="{871B942F-631C-4570-A0EF-E66D12D119EE}" presName="sibTrans" presStyleLbl="sibTrans2D1" presStyleIdx="0" presStyleCnt="7"/>
      <dgm:spPr/>
    </dgm:pt>
    <dgm:pt modelId="{9058730C-FB25-4652-B39B-8AD1F79EC7AE}" type="pres">
      <dgm:prSet presAssocID="{6F6B25D6-8DB9-4A5E-9D82-207B69CC32DB}" presName="node" presStyleLbl="node1" presStyleIdx="1" presStyleCnt="7" custScaleX="208249">
        <dgm:presLayoutVars>
          <dgm:bulletEnabled val="1"/>
        </dgm:presLayoutVars>
      </dgm:prSet>
      <dgm:spPr/>
    </dgm:pt>
    <dgm:pt modelId="{0A1BDAB4-4895-487D-8EEE-EE4C75C71CCD}" type="pres">
      <dgm:prSet presAssocID="{6F6B25D6-8DB9-4A5E-9D82-207B69CC32DB}" presName="dummy" presStyleCnt="0"/>
      <dgm:spPr/>
    </dgm:pt>
    <dgm:pt modelId="{B278DC12-1823-4DF3-B42D-D1B185441805}" type="pres">
      <dgm:prSet presAssocID="{27CD2984-F9CA-4661-BCA2-A97DA6071B7E}" presName="sibTrans" presStyleLbl="sibTrans2D1" presStyleIdx="1" presStyleCnt="7"/>
      <dgm:spPr/>
    </dgm:pt>
    <dgm:pt modelId="{FACA3C04-8CCE-487B-9B2D-B1F7F1AB3FC6}" type="pres">
      <dgm:prSet presAssocID="{EAC4DD2B-E89E-4E32-95F8-082A06CA413B}" presName="node" presStyleLbl="node1" presStyleIdx="2" presStyleCnt="7" custScaleX="208249">
        <dgm:presLayoutVars>
          <dgm:bulletEnabled val="1"/>
        </dgm:presLayoutVars>
      </dgm:prSet>
      <dgm:spPr/>
    </dgm:pt>
    <dgm:pt modelId="{5D2A3084-D232-489F-A18A-1443F2B1BF71}" type="pres">
      <dgm:prSet presAssocID="{EAC4DD2B-E89E-4E32-95F8-082A06CA413B}" presName="dummy" presStyleCnt="0"/>
      <dgm:spPr/>
    </dgm:pt>
    <dgm:pt modelId="{2340C308-D9D8-46D1-859B-D83D1816F6B1}" type="pres">
      <dgm:prSet presAssocID="{51EA1A43-228C-42E6-95AD-271375FF20D6}" presName="sibTrans" presStyleLbl="sibTrans2D1" presStyleIdx="2" presStyleCnt="7"/>
      <dgm:spPr/>
    </dgm:pt>
    <dgm:pt modelId="{B9338E19-160C-4DDD-B8AA-0299BA984D28}" type="pres">
      <dgm:prSet presAssocID="{B3913898-CCAF-49FF-8D4C-4F477C99B6E5}" presName="node" presStyleLbl="node1" presStyleIdx="3" presStyleCnt="7" custScaleX="208249">
        <dgm:presLayoutVars>
          <dgm:bulletEnabled val="1"/>
        </dgm:presLayoutVars>
      </dgm:prSet>
      <dgm:spPr/>
    </dgm:pt>
    <dgm:pt modelId="{6FB66DDC-8731-4C39-B398-E2215D2FEEDA}" type="pres">
      <dgm:prSet presAssocID="{B3913898-CCAF-49FF-8D4C-4F477C99B6E5}" presName="dummy" presStyleCnt="0"/>
      <dgm:spPr/>
    </dgm:pt>
    <dgm:pt modelId="{DE144B1D-1BFE-4DC0-8124-AE7A7C922A69}" type="pres">
      <dgm:prSet presAssocID="{84CADD76-B358-402F-91DD-9C31EDE41467}" presName="sibTrans" presStyleLbl="sibTrans2D1" presStyleIdx="3" presStyleCnt="7"/>
      <dgm:spPr/>
    </dgm:pt>
    <dgm:pt modelId="{802B4250-561C-481E-839C-E8C505D398CB}" type="pres">
      <dgm:prSet presAssocID="{E64B954A-7FC4-4CDC-BE4F-B3E00279DD77}" presName="node" presStyleLbl="node1" presStyleIdx="4" presStyleCnt="7" custScaleX="208249">
        <dgm:presLayoutVars>
          <dgm:bulletEnabled val="1"/>
        </dgm:presLayoutVars>
      </dgm:prSet>
      <dgm:spPr/>
    </dgm:pt>
    <dgm:pt modelId="{384C749E-9991-4EF6-BACF-7C5DE42AEE4F}" type="pres">
      <dgm:prSet presAssocID="{E64B954A-7FC4-4CDC-BE4F-B3E00279DD77}" presName="dummy" presStyleCnt="0"/>
      <dgm:spPr/>
    </dgm:pt>
    <dgm:pt modelId="{4F53EDEF-7C4F-4B59-AE11-E1ABFD4C3C6F}" type="pres">
      <dgm:prSet presAssocID="{FDA2B7AA-3FA0-4718-80D8-E2037B122E42}" presName="sibTrans" presStyleLbl="sibTrans2D1" presStyleIdx="4" presStyleCnt="7"/>
      <dgm:spPr/>
    </dgm:pt>
    <dgm:pt modelId="{0D0A06A0-2475-4A25-97D6-896C5F504AB4}" type="pres">
      <dgm:prSet presAssocID="{4B5D82D1-5D13-46C7-A382-E5F4BE0872A6}" presName="node" presStyleLbl="node1" presStyleIdx="5" presStyleCnt="7" custScaleX="208249">
        <dgm:presLayoutVars>
          <dgm:bulletEnabled val="1"/>
        </dgm:presLayoutVars>
      </dgm:prSet>
      <dgm:spPr/>
    </dgm:pt>
    <dgm:pt modelId="{13A0220E-5E5C-40DC-B733-68722B5CB288}" type="pres">
      <dgm:prSet presAssocID="{4B5D82D1-5D13-46C7-A382-E5F4BE0872A6}" presName="dummy" presStyleCnt="0"/>
      <dgm:spPr/>
    </dgm:pt>
    <dgm:pt modelId="{3FD767A8-24E2-4CC7-9486-D7038BCABA68}" type="pres">
      <dgm:prSet presAssocID="{220B2441-D647-4D64-ABF2-6EEF271D81AB}" presName="sibTrans" presStyleLbl="sibTrans2D1" presStyleIdx="5" presStyleCnt="7"/>
      <dgm:spPr/>
    </dgm:pt>
    <dgm:pt modelId="{09F2D303-83EC-4200-8EF0-97071C815F26}" type="pres">
      <dgm:prSet presAssocID="{53AE3EFE-0CBA-44A9-9732-1DD298000393}" presName="node" presStyleLbl="node1" presStyleIdx="6" presStyleCnt="7" custScaleX="208249">
        <dgm:presLayoutVars>
          <dgm:bulletEnabled val="1"/>
        </dgm:presLayoutVars>
      </dgm:prSet>
      <dgm:spPr/>
    </dgm:pt>
    <dgm:pt modelId="{21BFD26A-7D07-4C03-B192-6DF4C8F308B5}" type="pres">
      <dgm:prSet presAssocID="{53AE3EFE-0CBA-44A9-9732-1DD298000393}" presName="dummy" presStyleCnt="0"/>
      <dgm:spPr/>
    </dgm:pt>
    <dgm:pt modelId="{8AABB8BA-C7BD-4188-86EF-A5DACCABA319}" type="pres">
      <dgm:prSet presAssocID="{CFBD9AB5-F585-4874-A50E-3A3DCACCF127}" presName="sibTrans" presStyleLbl="sibTrans2D1" presStyleIdx="6" presStyleCnt="7"/>
      <dgm:spPr/>
    </dgm:pt>
  </dgm:ptLst>
  <dgm:cxnLst>
    <dgm:cxn modelId="{3AE00E05-EEAF-479D-B470-6507EA9D41B5}" type="presOf" srcId="{CB11BCFF-20A4-4DCE-A18A-E66D5FE3E96E}" destId="{22D4A31B-996C-4C00-9C89-F90FE6BC1D53}" srcOrd="0" destOrd="0" presId="urn:microsoft.com/office/officeart/2005/8/layout/radial6"/>
    <dgm:cxn modelId="{5516EA13-AA75-48C2-8695-1C19A80C1D1D}" type="presOf" srcId="{B3913898-CCAF-49FF-8D4C-4F477C99B6E5}" destId="{B9338E19-160C-4DDD-B8AA-0299BA984D28}" srcOrd="0" destOrd="0" presId="urn:microsoft.com/office/officeart/2005/8/layout/radial6"/>
    <dgm:cxn modelId="{1767361A-9A8F-4182-86A2-05CF961BE093}" type="presOf" srcId="{220B2441-D647-4D64-ABF2-6EEF271D81AB}" destId="{3FD767A8-24E2-4CC7-9486-D7038BCABA68}" srcOrd="0" destOrd="0" presId="urn:microsoft.com/office/officeart/2005/8/layout/radial6"/>
    <dgm:cxn modelId="{92DC8730-5F07-4B83-83DB-21823C5F5E06}" srcId="{B8D509E8-8E21-4842-8F0E-C74D9D5AB4AD}" destId="{53AE3EFE-0CBA-44A9-9732-1DD298000393}" srcOrd="6" destOrd="0" parTransId="{9B6F998D-19DC-4B07-8D17-EA531BD83C29}" sibTransId="{CFBD9AB5-F585-4874-A50E-3A3DCACCF127}"/>
    <dgm:cxn modelId="{39977A32-DE9F-471D-AB36-1861B2B0E40C}" type="presOf" srcId="{27CD2984-F9CA-4661-BCA2-A97DA6071B7E}" destId="{B278DC12-1823-4DF3-B42D-D1B185441805}" srcOrd="0" destOrd="0" presId="urn:microsoft.com/office/officeart/2005/8/layout/radial6"/>
    <dgm:cxn modelId="{EAB1863C-2B16-4301-A76C-73BC32DA2A43}" srcId="{B8D509E8-8E21-4842-8F0E-C74D9D5AB4AD}" destId="{EAC4DD2B-E89E-4E32-95F8-082A06CA413B}" srcOrd="2" destOrd="0" parTransId="{21D54365-21DF-44A2-9F40-4DB4A4345841}" sibTransId="{51EA1A43-228C-42E6-95AD-271375FF20D6}"/>
    <dgm:cxn modelId="{58C5825C-31C3-4EA0-97A4-7E3BB5EDF9A7}" type="presOf" srcId="{EAC4DD2B-E89E-4E32-95F8-082A06CA413B}" destId="{FACA3C04-8CCE-487B-9B2D-B1F7F1AB3FC6}" srcOrd="0" destOrd="0" presId="urn:microsoft.com/office/officeart/2005/8/layout/radial6"/>
    <dgm:cxn modelId="{EB386B5E-68AD-4B95-9281-699F824B0476}" type="presOf" srcId="{FDA2B7AA-3FA0-4718-80D8-E2037B122E42}" destId="{4F53EDEF-7C4F-4B59-AE11-E1ABFD4C3C6F}" srcOrd="0" destOrd="0" presId="urn:microsoft.com/office/officeart/2005/8/layout/radial6"/>
    <dgm:cxn modelId="{EEE9105F-BA48-4833-B2C2-6FE56A36FDD9}" type="presOf" srcId="{871B942F-631C-4570-A0EF-E66D12D119EE}" destId="{865EA132-4F45-4D7E-B0CE-6A26AF522467}" srcOrd="0" destOrd="0" presId="urn:microsoft.com/office/officeart/2005/8/layout/radial6"/>
    <dgm:cxn modelId="{30DD268A-B72A-4406-A111-836C4B6EBDB4}" type="presOf" srcId="{51EA1A43-228C-42E6-95AD-271375FF20D6}" destId="{2340C308-D9D8-46D1-859B-D83D1816F6B1}" srcOrd="0" destOrd="0" presId="urn:microsoft.com/office/officeart/2005/8/layout/radial6"/>
    <dgm:cxn modelId="{5C10D4AE-4B4D-40B8-9463-0A14ED85D229}" type="presOf" srcId="{E64B954A-7FC4-4CDC-BE4F-B3E00279DD77}" destId="{802B4250-561C-481E-839C-E8C505D398CB}" srcOrd="0" destOrd="0" presId="urn:microsoft.com/office/officeart/2005/8/layout/radial6"/>
    <dgm:cxn modelId="{716C6DC5-F29C-4031-A5A0-36F2389A89DC}" srcId="{B8D509E8-8E21-4842-8F0E-C74D9D5AB4AD}" destId="{6F6B25D6-8DB9-4A5E-9D82-207B69CC32DB}" srcOrd="1" destOrd="0" parTransId="{491593EE-6F58-4FFD-90A8-B605413A9ADE}" sibTransId="{27CD2984-F9CA-4661-BCA2-A97DA6071B7E}"/>
    <dgm:cxn modelId="{DE8EFBC5-61E3-441C-AE9E-AEBFB8101D34}" type="presOf" srcId="{53AE3EFE-0CBA-44A9-9732-1DD298000393}" destId="{09F2D303-83EC-4200-8EF0-97071C815F26}" srcOrd="0" destOrd="0" presId="urn:microsoft.com/office/officeart/2005/8/layout/radial6"/>
    <dgm:cxn modelId="{F85D59C8-6434-4434-AE18-CDAB1DF80E56}" type="presOf" srcId="{4B5D82D1-5D13-46C7-A382-E5F4BE0872A6}" destId="{0D0A06A0-2475-4A25-97D6-896C5F504AB4}" srcOrd="0" destOrd="0" presId="urn:microsoft.com/office/officeart/2005/8/layout/radial6"/>
    <dgm:cxn modelId="{557969C9-FD9B-4E44-AE2D-C253E9334B27}" type="presOf" srcId="{84CADD76-B358-402F-91DD-9C31EDE41467}" destId="{DE144B1D-1BFE-4DC0-8124-AE7A7C922A69}" srcOrd="0" destOrd="0" presId="urn:microsoft.com/office/officeart/2005/8/layout/radial6"/>
    <dgm:cxn modelId="{316DB7CA-23B1-432F-A1DA-F23AF8B63220}" srcId="{B8D509E8-8E21-4842-8F0E-C74D9D5AB4AD}" destId="{5940BC30-A03D-4134-9E91-5E08803F556A}" srcOrd="0" destOrd="0" parTransId="{3B0A086A-F698-41EC-8C3A-618B25724C87}" sibTransId="{871B942F-631C-4570-A0EF-E66D12D119EE}"/>
    <dgm:cxn modelId="{B10D10CB-343A-40F4-9BA4-96A2490769BE}" srcId="{B8D509E8-8E21-4842-8F0E-C74D9D5AB4AD}" destId="{4B5D82D1-5D13-46C7-A382-E5F4BE0872A6}" srcOrd="5" destOrd="0" parTransId="{DC06636A-F4CE-41D6-A235-9ACD24D12349}" sibTransId="{220B2441-D647-4D64-ABF2-6EEF271D81AB}"/>
    <dgm:cxn modelId="{01B398CB-AE04-427B-85F0-28F0D9A7C9BA}" srcId="{CB11BCFF-20A4-4DCE-A18A-E66D5FE3E96E}" destId="{B8D509E8-8E21-4842-8F0E-C74D9D5AB4AD}" srcOrd="0" destOrd="0" parTransId="{F6145361-E033-4294-A09B-D5CEC11686C5}" sibTransId="{69D711E2-590B-4827-90E1-B06BCE92B485}"/>
    <dgm:cxn modelId="{6F9D3ADB-3E29-47F3-A400-243AE3FCD928}" type="presOf" srcId="{5940BC30-A03D-4134-9E91-5E08803F556A}" destId="{A4862F90-4A42-4D01-B4FC-7A61A0F32AB8}" srcOrd="0" destOrd="0" presId="urn:microsoft.com/office/officeart/2005/8/layout/radial6"/>
    <dgm:cxn modelId="{2A0536E0-640B-418C-99CE-42A32561B834}" type="presOf" srcId="{CFBD9AB5-F585-4874-A50E-3A3DCACCF127}" destId="{8AABB8BA-C7BD-4188-86EF-A5DACCABA319}" srcOrd="0" destOrd="0" presId="urn:microsoft.com/office/officeart/2005/8/layout/radial6"/>
    <dgm:cxn modelId="{4A1DF5E5-30C6-433A-AA5D-C6ABAA735A75}" srcId="{B8D509E8-8E21-4842-8F0E-C74D9D5AB4AD}" destId="{B3913898-CCAF-49FF-8D4C-4F477C99B6E5}" srcOrd="3" destOrd="0" parTransId="{21A255BF-9E61-40FD-B5B3-39055203B790}" sibTransId="{84CADD76-B358-402F-91DD-9C31EDE41467}"/>
    <dgm:cxn modelId="{2C68F9E7-93EC-40FF-AC6E-9B3A8643529F}" type="presOf" srcId="{6F6B25D6-8DB9-4A5E-9D82-207B69CC32DB}" destId="{9058730C-FB25-4652-B39B-8AD1F79EC7AE}" srcOrd="0" destOrd="0" presId="urn:microsoft.com/office/officeart/2005/8/layout/radial6"/>
    <dgm:cxn modelId="{0B6000ED-D629-4187-B68F-93C6135A4327}" type="presOf" srcId="{B8D509E8-8E21-4842-8F0E-C74D9D5AB4AD}" destId="{A248A306-03A0-474A-8F35-5EB1464CF9D1}" srcOrd="0" destOrd="0" presId="urn:microsoft.com/office/officeart/2005/8/layout/radial6"/>
    <dgm:cxn modelId="{479168F9-8E8D-42EE-9FD3-75E2C7F65D8D}" srcId="{B8D509E8-8E21-4842-8F0E-C74D9D5AB4AD}" destId="{E64B954A-7FC4-4CDC-BE4F-B3E00279DD77}" srcOrd="4" destOrd="0" parTransId="{4CDFD697-C65A-4713-BDDF-C8D51F9FD1E9}" sibTransId="{FDA2B7AA-3FA0-4718-80D8-E2037B122E42}"/>
    <dgm:cxn modelId="{D42A98E2-A9EE-4C82-ACAC-E40856EF0D43}" type="presParOf" srcId="{22D4A31B-996C-4C00-9C89-F90FE6BC1D53}" destId="{A248A306-03A0-474A-8F35-5EB1464CF9D1}" srcOrd="0" destOrd="0" presId="urn:microsoft.com/office/officeart/2005/8/layout/radial6"/>
    <dgm:cxn modelId="{436473ED-8667-4441-87BA-2EDE1D6E718F}" type="presParOf" srcId="{22D4A31B-996C-4C00-9C89-F90FE6BC1D53}" destId="{A4862F90-4A42-4D01-B4FC-7A61A0F32AB8}" srcOrd="1" destOrd="0" presId="urn:microsoft.com/office/officeart/2005/8/layout/radial6"/>
    <dgm:cxn modelId="{65D2D3A4-3AFA-451C-B187-38F7E633B96D}" type="presParOf" srcId="{22D4A31B-996C-4C00-9C89-F90FE6BC1D53}" destId="{FC556EC3-00D8-4BC6-ADB1-4D052586B4A5}" srcOrd="2" destOrd="0" presId="urn:microsoft.com/office/officeart/2005/8/layout/radial6"/>
    <dgm:cxn modelId="{9E5C2205-0C0B-4F45-B28E-E91ABF1F70B8}" type="presParOf" srcId="{22D4A31B-996C-4C00-9C89-F90FE6BC1D53}" destId="{865EA132-4F45-4D7E-B0CE-6A26AF522467}" srcOrd="3" destOrd="0" presId="urn:microsoft.com/office/officeart/2005/8/layout/radial6"/>
    <dgm:cxn modelId="{DEB42064-CBF6-4D77-8A0F-E684D2BD45C4}" type="presParOf" srcId="{22D4A31B-996C-4C00-9C89-F90FE6BC1D53}" destId="{9058730C-FB25-4652-B39B-8AD1F79EC7AE}" srcOrd="4" destOrd="0" presId="urn:microsoft.com/office/officeart/2005/8/layout/radial6"/>
    <dgm:cxn modelId="{7869168B-9E11-418B-8ED0-8042480BDFAE}" type="presParOf" srcId="{22D4A31B-996C-4C00-9C89-F90FE6BC1D53}" destId="{0A1BDAB4-4895-487D-8EEE-EE4C75C71CCD}" srcOrd="5" destOrd="0" presId="urn:microsoft.com/office/officeart/2005/8/layout/radial6"/>
    <dgm:cxn modelId="{5C05A422-9420-42A0-9482-B03EABCD3EEB}" type="presParOf" srcId="{22D4A31B-996C-4C00-9C89-F90FE6BC1D53}" destId="{B278DC12-1823-4DF3-B42D-D1B185441805}" srcOrd="6" destOrd="0" presId="urn:microsoft.com/office/officeart/2005/8/layout/radial6"/>
    <dgm:cxn modelId="{7686661B-4775-42CD-9CD8-BD4A7FC70645}" type="presParOf" srcId="{22D4A31B-996C-4C00-9C89-F90FE6BC1D53}" destId="{FACA3C04-8CCE-487B-9B2D-B1F7F1AB3FC6}" srcOrd="7" destOrd="0" presId="urn:microsoft.com/office/officeart/2005/8/layout/radial6"/>
    <dgm:cxn modelId="{143E37EA-4CF5-4202-A3B7-CEFBD600A671}" type="presParOf" srcId="{22D4A31B-996C-4C00-9C89-F90FE6BC1D53}" destId="{5D2A3084-D232-489F-A18A-1443F2B1BF71}" srcOrd="8" destOrd="0" presId="urn:microsoft.com/office/officeart/2005/8/layout/radial6"/>
    <dgm:cxn modelId="{C4901EC5-9903-4218-8A3F-9A0C837DF5E6}" type="presParOf" srcId="{22D4A31B-996C-4C00-9C89-F90FE6BC1D53}" destId="{2340C308-D9D8-46D1-859B-D83D1816F6B1}" srcOrd="9" destOrd="0" presId="urn:microsoft.com/office/officeart/2005/8/layout/radial6"/>
    <dgm:cxn modelId="{4693575B-679E-4634-8CF3-1F62776D33E8}" type="presParOf" srcId="{22D4A31B-996C-4C00-9C89-F90FE6BC1D53}" destId="{B9338E19-160C-4DDD-B8AA-0299BA984D28}" srcOrd="10" destOrd="0" presId="urn:microsoft.com/office/officeart/2005/8/layout/radial6"/>
    <dgm:cxn modelId="{57230291-CC01-431B-A6ED-719050A0F379}" type="presParOf" srcId="{22D4A31B-996C-4C00-9C89-F90FE6BC1D53}" destId="{6FB66DDC-8731-4C39-B398-E2215D2FEEDA}" srcOrd="11" destOrd="0" presId="urn:microsoft.com/office/officeart/2005/8/layout/radial6"/>
    <dgm:cxn modelId="{71486721-C03A-4912-A15D-80508B8CFBDD}" type="presParOf" srcId="{22D4A31B-996C-4C00-9C89-F90FE6BC1D53}" destId="{DE144B1D-1BFE-4DC0-8124-AE7A7C922A69}" srcOrd="12" destOrd="0" presId="urn:microsoft.com/office/officeart/2005/8/layout/radial6"/>
    <dgm:cxn modelId="{59183A30-53A0-4B98-B0E4-A93668BE441A}" type="presParOf" srcId="{22D4A31B-996C-4C00-9C89-F90FE6BC1D53}" destId="{802B4250-561C-481E-839C-E8C505D398CB}" srcOrd="13" destOrd="0" presId="urn:microsoft.com/office/officeart/2005/8/layout/radial6"/>
    <dgm:cxn modelId="{724B2F98-BEF1-4FC8-B755-78A5121AC148}" type="presParOf" srcId="{22D4A31B-996C-4C00-9C89-F90FE6BC1D53}" destId="{384C749E-9991-4EF6-BACF-7C5DE42AEE4F}" srcOrd="14" destOrd="0" presId="urn:microsoft.com/office/officeart/2005/8/layout/radial6"/>
    <dgm:cxn modelId="{4F5F084D-A517-491A-BE6E-35BA56A35E6C}" type="presParOf" srcId="{22D4A31B-996C-4C00-9C89-F90FE6BC1D53}" destId="{4F53EDEF-7C4F-4B59-AE11-E1ABFD4C3C6F}" srcOrd="15" destOrd="0" presId="urn:microsoft.com/office/officeart/2005/8/layout/radial6"/>
    <dgm:cxn modelId="{B61DB2C8-E7A7-4B3C-92EC-9348231FAC73}" type="presParOf" srcId="{22D4A31B-996C-4C00-9C89-F90FE6BC1D53}" destId="{0D0A06A0-2475-4A25-97D6-896C5F504AB4}" srcOrd="16" destOrd="0" presId="urn:microsoft.com/office/officeart/2005/8/layout/radial6"/>
    <dgm:cxn modelId="{53A06FA5-DCF5-4191-BC55-7D55CB802F87}" type="presParOf" srcId="{22D4A31B-996C-4C00-9C89-F90FE6BC1D53}" destId="{13A0220E-5E5C-40DC-B733-68722B5CB288}" srcOrd="17" destOrd="0" presId="urn:microsoft.com/office/officeart/2005/8/layout/radial6"/>
    <dgm:cxn modelId="{B7EC2D93-8998-4CEC-B325-BFC56077CA64}" type="presParOf" srcId="{22D4A31B-996C-4C00-9C89-F90FE6BC1D53}" destId="{3FD767A8-24E2-4CC7-9486-D7038BCABA68}" srcOrd="18" destOrd="0" presId="urn:microsoft.com/office/officeart/2005/8/layout/radial6"/>
    <dgm:cxn modelId="{3F20AEBC-18DB-4147-8493-4F862B7ED9BD}" type="presParOf" srcId="{22D4A31B-996C-4C00-9C89-F90FE6BC1D53}" destId="{09F2D303-83EC-4200-8EF0-97071C815F26}" srcOrd="19" destOrd="0" presId="urn:microsoft.com/office/officeart/2005/8/layout/radial6"/>
    <dgm:cxn modelId="{2B1A3C9A-1F11-4BD9-82EA-28C2B7051BBB}" type="presParOf" srcId="{22D4A31B-996C-4C00-9C89-F90FE6BC1D53}" destId="{21BFD26A-7D07-4C03-B192-6DF4C8F308B5}" srcOrd="20" destOrd="0" presId="urn:microsoft.com/office/officeart/2005/8/layout/radial6"/>
    <dgm:cxn modelId="{54099B1A-EDB1-486C-A45D-A16FC74A24AC}" type="presParOf" srcId="{22D4A31B-996C-4C00-9C89-F90FE6BC1D53}" destId="{8AABB8BA-C7BD-4188-86EF-A5DACCABA319}" srcOrd="21" destOrd="0" presId="urn:microsoft.com/office/officeart/2005/8/layout/radial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18D4D57-5028-4E07-8721-FD0A16C2F342}">
      <dsp:nvSpPr>
        <dsp:cNvPr id="0" name=""/>
        <dsp:cNvSpPr/>
      </dsp:nvSpPr>
      <dsp:spPr>
        <a:xfrm>
          <a:off x="1441153" y="1980"/>
          <a:ext cx="1830474" cy="91523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195" tIns="24130" rIns="36195" bIns="2413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/>
            <a:t>Sub-phylum-1: </a:t>
          </a:r>
          <a:r>
            <a:rPr lang="en-US" sz="24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Urochordata</a:t>
          </a:r>
        </a:p>
      </dsp:txBody>
      <dsp:txXfrm>
        <a:off x="1467959" y="28786"/>
        <a:ext cx="1776862" cy="861625"/>
      </dsp:txXfrm>
    </dsp:sp>
    <dsp:sp modelId="{429765AA-D695-47F5-9903-7B34A91C6D67}">
      <dsp:nvSpPr>
        <dsp:cNvPr id="0" name=""/>
        <dsp:cNvSpPr/>
      </dsp:nvSpPr>
      <dsp:spPr>
        <a:xfrm>
          <a:off x="1624200" y="917217"/>
          <a:ext cx="183047" cy="68642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86427"/>
              </a:lnTo>
              <a:lnTo>
                <a:pt x="183047" y="686427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B99C8D9-16FA-4090-90DB-CE101180C409}">
      <dsp:nvSpPr>
        <dsp:cNvPr id="0" name=""/>
        <dsp:cNvSpPr/>
      </dsp:nvSpPr>
      <dsp:spPr>
        <a:xfrm>
          <a:off x="1807247" y="1146027"/>
          <a:ext cx="1932102" cy="91523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30480" rIns="4572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Class-1: Ascidiacea</a:t>
          </a:r>
        </a:p>
      </dsp:txBody>
      <dsp:txXfrm>
        <a:off x="1834053" y="1172833"/>
        <a:ext cx="1878490" cy="861625"/>
      </dsp:txXfrm>
    </dsp:sp>
    <dsp:sp modelId="{E4CB7E65-1038-4781-B313-6168680F5CDE}">
      <dsp:nvSpPr>
        <dsp:cNvPr id="0" name=""/>
        <dsp:cNvSpPr/>
      </dsp:nvSpPr>
      <dsp:spPr>
        <a:xfrm>
          <a:off x="1624200" y="917217"/>
          <a:ext cx="183047" cy="183047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830474"/>
              </a:lnTo>
              <a:lnTo>
                <a:pt x="183047" y="1830474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22A82E8-C71C-41D9-A88E-1F29DDB81D18}">
      <dsp:nvSpPr>
        <dsp:cNvPr id="0" name=""/>
        <dsp:cNvSpPr/>
      </dsp:nvSpPr>
      <dsp:spPr>
        <a:xfrm>
          <a:off x="1807247" y="2290073"/>
          <a:ext cx="1907720" cy="91523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30480" rIns="4572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Class-2: </a:t>
          </a:r>
          <a:r>
            <a:rPr lang="en-US" sz="24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Thaliacea</a:t>
          </a:r>
          <a:endParaRPr lang="en-US" sz="24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834053" y="2316879"/>
        <a:ext cx="1854108" cy="861625"/>
      </dsp:txXfrm>
    </dsp:sp>
    <dsp:sp modelId="{21FD8947-3989-4014-B78B-58B37785B11F}">
      <dsp:nvSpPr>
        <dsp:cNvPr id="0" name=""/>
        <dsp:cNvSpPr/>
      </dsp:nvSpPr>
      <dsp:spPr>
        <a:xfrm>
          <a:off x="1624200" y="917217"/>
          <a:ext cx="183047" cy="297452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974520"/>
              </a:lnTo>
              <a:lnTo>
                <a:pt x="183047" y="297452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0302C26-851F-4E3C-93EE-64D48FCD9236}">
      <dsp:nvSpPr>
        <dsp:cNvPr id="0" name=""/>
        <dsp:cNvSpPr/>
      </dsp:nvSpPr>
      <dsp:spPr>
        <a:xfrm>
          <a:off x="1807247" y="3434120"/>
          <a:ext cx="1904381" cy="91523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30480" rIns="4572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Class-3: Larvacea</a:t>
          </a:r>
        </a:p>
      </dsp:txBody>
      <dsp:txXfrm>
        <a:off x="1834053" y="3460926"/>
        <a:ext cx="1850769" cy="861625"/>
      </dsp:txXfrm>
    </dsp:sp>
    <dsp:sp modelId="{F5F69FCB-4599-4C93-8BBD-CE369295A0A3}">
      <dsp:nvSpPr>
        <dsp:cNvPr id="0" name=""/>
        <dsp:cNvSpPr/>
      </dsp:nvSpPr>
      <dsp:spPr>
        <a:xfrm>
          <a:off x="3729245" y="1980"/>
          <a:ext cx="2327557" cy="91523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195" tIns="24130" rIns="36195" bIns="2413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/>
            <a:t>Sub-phylum-2: </a:t>
          </a:r>
          <a:r>
            <a:rPr lang="en-US" sz="24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Cephalochordata</a:t>
          </a:r>
          <a:endParaRPr lang="en-US" sz="24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756051" y="28786"/>
        <a:ext cx="2273945" cy="861625"/>
      </dsp:txXfrm>
    </dsp:sp>
    <dsp:sp modelId="{2C5B575A-DB46-496C-B3D7-7F18E314B1FB}">
      <dsp:nvSpPr>
        <dsp:cNvPr id="0" name=""/>
        <dsp:cNvSpPr/>
      </dsp:nvSpPr>
      <dsp:spPr>
        <a:xfrm>
          <a:off x="6514422" y="1980"/>
          <a:ext cx="2435903" cy="91523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5245" tIns="36830" rIns="55245" bIns="36830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900" kern="1200" dirty="0"/>
            <a:t>Sub-phylum-3: </a:t>
          </a:r>
          <a:r>
            <a:rPr lang="en-US" sz="29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Vertebrata</a:t>
          </a:r>
        </a:p>
      </dsp:txBody>
      <dsp:txXfrm>
        <a:off x="6541228" y="28786"/>
        <a:ext cx="2382291" cy="861625"/>
      </dsp:txXfrm>
    </dsp:sp>
    <dsp:sp modelId="{A36CB635-8946-4792-9719-049C8068C7D3}">
      <dsp:nvSpPr>
        <dsp:cNvPr id="0" name=""/>
        <dsp:cNvSpPr/>
      </dsp:nvSpPr>
      <dsp:spPr>
        <a:xfrm>
          <a:off x="6758012" y="917217"/>
          <a:ext cx="243590" cy="68642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86427"/>
              </a:lnTo>
              <a:lnTo>
                <a:pt x="243590" y="686427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C259B38-36A8-43E2-99C0-6012692D86AB}">
      <dsp:nvSpPr>
        <dsp:cNvPr id="0" name=""/>
        <dsp:cNvSpPr/>
      </dsp:nvSpPr>
      <dsp:spPr>
        <a:xfrm>
          <a:off x="7001603" y="1146027"/>
          <a:ext cx="2072843" cy="91523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3815" tIns="29210" rIns="43815" bIns="2921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 dirty="0"/>
            <a:t>Super Class-1: </a:t>
          </a:r>
          <a:r>
            <a:rPr lang="en-US" sz="24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Cyclostomata</a:t>
          </a:r>
          <a:endParaRPr lang="en-US" sz="24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7028409" y="1172833"/>
        <a:ext cx="2019231" cy="861625"/>
      </dsp:txXfrm>
    </dsp:sp>
    <dsp:sp modelId="{30CE38E3-1391-45B4-9A28-80D3563DE254}">
      <dsp:nvSpPr>
        <dsp:cNvPr id="0" name=""/>
        <dsp:cNvSpPr/>
      </dsp:nvSpPr>
      <dsp:spPr>
        <a:xfrm>
          <a:off x="6758012" y="917217"/>
          <a:ext cx="243590" cy="183047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830474"/>
              </a:lnTo>
              <a:lnTo>
                <a:pt x="243590" y="1830474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C44C3C8-AA53-4696-B915-B431D8060738}">
      <dsp:nvSpPr>
        <dsp:cNvPr id="0" name=""/>
        <dsp:cNvSpPr/>
      </dsp:nvSpPr>
      <dsp:spPr>
        <a:xfrm>
          <a:off x="7001603" y="2290073"/>
          <a:ext cx="2002992" cy="91523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30480" rIns="4572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Super Class-2: </a:t>
          </a:r>
          <a:r>
            <a:rPr lang="en-US" sz="24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Gnathostomata</a:t>
          </a:r>
        </a:p>
      </dsp:txBody>
      <dsp:txXfrm>
        <a:off x="7028409" y="2316879"/>
        <a:ext cx="1949380" cy="86162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E81D7A6-F6F8-4C18-96E3-1ADD34EC8991}">
      <dsp:nvSpPr>
        <dsp:cNvPr id="0" name=""/>
        <dsp:cNvSpPr/>
      </dsp:nvSpPr>
      <dsp:spPr>
        <a:xfrm>
          <a:off x="0" y="1884228"/>
          <a:ext cx="4314345" cy="154216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b="1" kern="1200" dirty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rPr>
            <a:t>Vertebrata</a:t>
          </a:r>
          <a:endParaRPr lang="en-US" sz="2300" kern="1200" dirty="0"/>
        </a:p>
      </dsp:txBody>
      <dsp:txXfrm>
        <a:off x="45168" y="1929396"/>
        <a:ext cx="4224009" cy="1451825"/>
      </dsp:txXfrm>
    </dsp:sp>
    <dsp:sp modelId="{F82E4832-A14C-44B4-A603-569E365EF0FD}">
      <dsp:nvSpPr>
        <dsp:cNvPr id="0" name=""/>
        <dsp:cNvSpPr/>
      </dsp:nvSpPr>
      <dsp:spPr>
        <a:xfrm rot="19552082">
          <a:off x="4232872" y="2371612"/>
          <a:ext cx="945974" cy="36606"/>
        </a:xfrm>
        <a:custGeom>
          <a:avLst/>
          <a:gdLst/>
          <a:ahLst/>
          <a:cxnLst/>
          <a:rect l="0" t="0" r="0" b="0"/>
          <a:pathLst>
            <a:path>
              <a:moveTo>
                <a:pt x="0" y="18303"/>
              </a:moveTo>
              <a:lnTo>
                <a:pt x="945974" y="18303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4682210" y="2366266"/>
        <a:ext cx="47298" cy="47298"/>
      </dsp:txXfrm>
    </dsp:sp>
    <dsp:sp modelId="{ADCC325D-94D8-41C8-AF7B-B5A663A3F0C4}">
      <dsp:nvSpPr>
        <dsp:cNvPr id="0" name=""/>
        <dsp:cNvSpPr/>
      </dsp:nvSpPr>
      <dsp:spPr>
        <a:xfrm>
          <a:off x="5097373" y="1635244"/>
          <a:ext cx="2392485" cy="97855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 dirty="0"/>
            <a:t>Super Class-1 :Cyclostomata</a:t>
          </a:r>
        </a:p>
      </dsp:txBody>
      <dsp:txXfrm>
        <a:off x="5126034" y="1663905"/>
        <a:ext cx="2335163" cy="921231"/>
      </dsp:txXfrm>
    </dsp:sp>
    <dsp:sp modelId="{920B1623-6704-4FB5-B19E-74B0CC2E7D77}">
      <dsp:nvSpPr>
        <dsp:cNvPr id="0" name=""/>
        <dsp:cNvSpPr/>
      </dsp:nvSpPr>
      <dsp:spPr>
        <a:xfrm rot="19457599">
          <a:off x="7399243" y="1824884"/>
          <a:ext cx="964074" cy="36606"/>
        </a:xfrm>
        <a:custGeom>
          <a:avLst/>
          <a:gdLst/>
          <a:ahLst/>
          <a:cxnLst/>
          <a:rect l="0" t="0" r="0" b="0"/>
          <a:pathLst>
            <a:path>
              <a:moveTo>
                <a:pt x="0" y="18303"/>
              </a:moveTo>
              <a:lnTo>
                <a:pt x="964074" y="18303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7857178" y="1819085"/>
        <a:ext cx="48203" cy="48203"/>
      </dsp:txXfrm>
    </dsp:sp>
    <dsp:sp modelId="{A3D49AA1-DF52-48FE-9E96-3114631FEB6E}">
      <dsp:nvSpPr>
        <dsp:cNvPr id="0" name=""/>
        <dsp:cNvSpPr/>
      </dsp:nvSpPr>
      <dsp:spPr>
        <a:xfrm>
          <a:off x="8272701" y="1072576"/>
          <a:ext cx="1957107" cy="97855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 dirty="0"/>
            <a:t>Class-1: </a:t>
          </a:r>
          <a:r>
            <a:rPr lang="en-US" sz="2300" kern="1200" dirty="0" err="1"/>
            <a:t>Myxini</a:t>
          </a:r>
          <a:endParaRPr lang="en-US" sz="2300" kern="1200" dirty="0"/>
        </a:p>
      </dsp:txBody>
      <dsp:txXfrm>
        <a:off x="8301362" y="1101237"/>
        <a:ext cx="1899785" cy="921231"/>
      </dsp:txXfrm>
    </dsp:sp>
    <dsp:sp modelId="{60B093BD-86AB-4FFA-8F36-9B6AE5885A5D}">
      <dsp:nvSpPr>
        <dsp:cNvPr id="0" name=""/>
        <dsp:cNvSpPr/>
      </dsp:nvSpPr>
      <dsp:spPr>
        <a:xfrm rot="2142401">
          <a:off x="7399243" y="2387552"/>
          <a:ext cx="964074" cy="36606"/>
        </a:xfrm>
        <a:custGeom>
          <a:avLst/>
          <a:gdLst/>
          <a:ahLst/>
          <a:cxnLst/>
          <a:rect l="0" t="0" r="0" b="0"/>
          <a:pathLst>
            <a:path>
              <a:moveTo>
                <a:pt x="0" y="18303"/>
              </a:moveTo>
              <a:lnTo>
                <a:pt x="964074" y="18303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7857178" y="2381754"/>
        <a:ext cx="48203" cy="48203"/>
      </dsp:txXfrm>
    </dsp:sp>
    <dsp:sp modelId="{ADA085C9-39A6-496A-B303-4517EFD7DF24}">
      <dsp:nvSpPr>
        <dsp:cNvPr id="0" name=""/>
        <dsp:cNvSpPr/>
      </dsp:nvSpPr>
      <dsp:spPr>
        <a:xfrm>
          <a:off x="8272701" y="2197913"/>
          <a:ext cx="1957107" cy="97855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 dirty="0"/>
            <a:t>Class-2: </a:t>
          </a:r>
          <a:r>
            <a:rPr lang="en-US" sz="2300" kern="1200" dirty="0" err="1"/>
            <a:t>Petromyzontida</a:t>
          </a:r>
          <a:endParaRPr lang="en-US" sz="2300" kern="1200" dirty="0"/>
        </a:p>
      </dsp:txBody>
      <dsp:txXfrm>
        <a:off x="8301362" y="2226574"/>
        <a:ext cx="1899785" cy="921231"/>
      </dsp:txXfrm>
    </dsp:sp>
    <dsp:sp modelId="{54FD5248-4AD6-46AB-8B20-32D36BE7E40F}">
      <dsp:nvSpPr>
        <dsp:cNvPr id="0" name=""/>
        <dsp:cNvSpPr/>
      </dsp:nvSpPr>
      <dsp:spPr>
        <a:xfrm rot="2232555">
          <a:off x="4214274" y="2934280"/>
          <a:ext cx="983169" cy="36606"/>
        </a:xfrm>
        <a:custGeom>
          <a:avLst/>
          <a:gdLst/>
          <a:ahLst/>
          <a:cxnLst/>
          <a:rect l="0" t="0" r="0" b="0"/>
          <a:pathLst>
            <a:path>
              <a:moveTo>
                <a:pt x="0" y="18303"/>
              </a:moveTo>
              <a:lnTo>
                <a:pt x="983169" y="18303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4681280" y="2928004"/>
        <a:ext cx="49158" cy="49158"/>
      </dsp:txXfrm>
    </dsp:sp>
    <dsp:sp modelId="{BDBD2386-FBD4-4928-9724-342DFEF2FE74}">
      <dsp:nvSpPr>
        <dsp:cNvPr id="0" name=""/>
        <dsp:cNvSpPr/>
      </dsp:nvSpPr>
      <dsp:spPr>
        <a:xfrm>
          <a:off x="5097373" y="2760581"/>
          <a:ext cx="1957107" cy="97855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 dirty="0"/>
            <a:t>Super Class-2 Gnathostomata</a:t>
          </a:r>
        </a:p>
      </dsp:txBody>
      <dsp:txXfrm>
        <a:off x="5126034" y="2789242"/>
        <a:ext cx="1899785" cy="921231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AABB8BA-C7BD-4188-86EF-A5DACCABA319}">
      <dsp:nvSpPr>
        <dsp:cNvPr id="0" name=""/>
        <dsp:cNvSpPr/>
      </dsp:nvSpPr>
      <dsp:spPr>
        <a:xfrm>
          <a:off x="2917043" y="592282"/>
          <a:ext cx="4681512" cy="4681512"/>
        </a:xfrm>
        <a:prstGeom prst="blockArc">
          <a:avLst>
            <a:gd name="adj1" fmla="val 13114286"/>
            <a:gd name="adj2" fmla="val 16200000"/>
            <a:gd name="adj3" fmla="val 3908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FD767A8-24E2-4CC7-9486-D7038BCABA68}">
      <dsp:nvSpPr>
        <dsp:cNvPr id="0" name=""/>
        <dsp:cNvSpPr/>
      </dsp:nvSpPr>
      <dsp:spPr>
        <a:xfrm>
          <a:off x="2917043" y="592282"/>
          <a:ext cx="4681512" cy="4681512"/>
        </a:xfrm>
        <a:prstGeom prst="blockArc">
          <a:avLst>
            <a:gd name="adj1" fmla="val 10028571"/>
            <a:gd name="adj2" fmla="val 13114286"/>
            <a:gd name="adj3" fmla="val 3908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F53EDEF-7C4F-4B59-AE11-E1ABFD4C3C6F}">
      <dsp:nvSpPr>
        <dsp:cNvPr id="0" name=""/>
        <dsp:cNvSpPr/>
      </dsp:nvSpPr>
      <dsp:spPr>
        <a:xfrm>
          <a:off x="2917043" y="592282"/>
          <a:ext cx="4681512" cy="4681512"/>
        </a:xfrm>
        <a:prstGeom prst="blockArc">
          <a:avLst>
            <a:gd name="adj1" fmla="val 6942857"/>
            <a:gd name="adj2" fmla="val 10028571"/>
            <a:gd name="adj3" fmla="val 3908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E144B1D-1BFE-4DC0-8124-AE7A7C922A69}">
      <dsp:nvSpPr>
        <dsp:cNvPr id="0" name=""/>
        <dsp:cNvSpPr/>
      </dsp:nvSpPr>
      <dsp:spPr>
        <a:xfrm>
          <a:off x="2917043" y="592282"/>
          <a:ext cx="4681512" cy="4681512"/>
        </a:xfrm>
        <a:prstGeom prst="blockArc">
          <a:avLst>
            <a:gd name="adj1" fmla="val 3857143"/>
            <a:gd name="adj2" fmla="val 6942857"/>
            <a:gd name="adj3" fmla="val 3908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340C308-D9D8-46D1-859B-D83D1816F6B1}">
      <dsp:nvSpPr>
        <dsp:cNvPr id="0" name=""/>
        <dsp:cNvSpPr/>
      </dsp:nvSpPr>
      <dsp:spPr>
        <a:xfrm>
          <a:off x="2917043" y="592282"/>
          <a:ext cx="4681512" cy="4681512"/>
        </a:xfrm>
        <a:prstGeom prst="blockArc">
          <a:avLst>
            <a:gd name="adj1" fmla="val 771429"/>
            <a:gd name="adj2" fmla="val 3857143"/>
            <a:gd name="adj3" fmla="val 3908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278DC12-1823-4DF3-B42D-D1B185441805}">
      <dsp:nvSpPr>
        <dsp:cNvPr id="0" name=""/>
        <dsp:cNvSpPr/>
      </dsp:nvSpPr>
      <dsp:spPr>
        <a:xfrm>
          <a:off x="2917043" y="592282"/>
          <a:ext cx="4681512" cy="4681512"/>
        </a:xfrm>
        <a:prstGeom prst="blockArc">
          <a:avLst>
            <a:gd name="adj1" fmla="val 19285714"/>
            <a:gd name="adj2" fmla="val 771429"/>
            <a:gd name="adj3" fmla="val 3908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65EA132-4F45-4D7E-B0CE-6A26AF522467}">
      <dsp:nvSpPr>
        <dsp:cNvPr id="0" name=""/>
        <dsp:cNvSpPr/>
      </dsp:nvSpPr>
      <dsp:spPr>
        <a:xfrm>
          <a:off x="2917043" y="592282"/>
          <a:ext cx="4681512" cy="4681512"/>
        </a:xfrm>
        <a:prstGeom prst="blockArc">
          <a:avLst>
            <a:gd name="adj1" fmla="val 16200000"/>
            <a:gd name="adj2" fmla="val 19285714"/>
            <a:gd name="adj3" fmla="val 3908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248A306-03A0-474A-8F35-5EB1464CF9D1}">
      <dsp:nvSpPr>
        <dsp:cNvPr id="0" name=""/>
        <dsp:cNvSpPr/>
      </dsp:nvSpPr>
      <dsp:spPr>
        <a:xfrm>
          <a:off x="3567542" y="1748403"/>
          <a:ext cx="3380514" cy="181507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Gnathostomata </a:t>
          </a:r>
        </a:p>
      </dsp:txBody>
      <dsp:txXfrm>
        <a:off x="4062607" y="2014214"/>
        <a:ext cx="2390384" cy="1283448"/>
      </dsp:txXfrm>
    </dsp:sp>
    <dsp:sp modelId="{A4862F90-4A42-4D01-B4FC-7A61A0F32AB8}">
      <dsp:nvSpPr>
        <dsp:cNvPr id="0" name=""/>
        <dsp:cNvSpPr/>
      </dsp:nvSpPr>
      <dsp:spPr>
        <a:xfrm>
          <a:off x="3830782" y="2747"/>
          <a:ext cx="2854035" cy="127054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>
              <a:solidFill>
                <a:srgbClr val="FFFF00"/>
              </a:solidFill>
              <a:highlight>
                <a:srgbClr val="000000"/>
              </a:highlight>
              <a:latin typeface="Times New Roman" panose="02020603050405020304" pitchFamily="18" charset="0"/>
              <a:cs typeface="Times New Roman" panose="02020603050405020304" pitchFamily="18" charset="0"/>
            </a:rPr>
            <a:t>Class-1: Chondrichthyes</a:t>
          </a:r>
        </a:p>
      </dsp:txBody>
      <dsp:txXfrm>
        <a:off x="4248746" y="188815"/>
        <a:ext cx="2018107" cy="898413"/>
      </dsp:txXfrm>
    </dsp:sp>
    <dsp:sp modelId="{9058730C-FB25-4652-B39B-8AD1F79EC7AE}">
      <dsp:nvSpPr>
        <dsp:cNvPr id="0" name=""/>
        <dsp:cNvSpPr/>
      </dsp:nvSpPr>
      <dsp:spPr>
        <a:xfrm>
          <a:off x="5729163" y="866844"/>
          <a:ext cx="2645906" cy="127054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>
              <a:solidFill>
                <a:srgbClr val="FFFF00"/>
              </a:solidFill>
              <a:highlight>
                <a:srgbClr val="000000"/>
              </a:highlight>
              <a:latin typeface="Times New Roman" panose="02020603050405020304" pitchFamily="18" charset="0"/>
              <a:cs typeface="Times New Roman" panose="02020603050405020304" pitchFamily="18" charset="0"/>
            </a:rPr>
            <a:t>Class-2: Actinopterygii</a:t>
          </a:r>
        </a:p>
      </dsp:txBody>
      <dsp:txXfrm>
        <a:off x="6116647" y="1052912"/>
        <a:ext cx="1870938" cy="898413"/>
      </dsp:txXfrm>
    </dsp:sp>
    <dsp:sp modelId="{FACA3C04-8CCE-487B-9B2D-B1F7F1AB3FC6}">
      <dsp:nvSpPr>
        <dsp:cNvPr id="0" name=""/>
        <dsp:cNvSpPr/>
      </dsp:nvSpPr>
      <dsp:spPr>
        <a:xfrm>
          <a:off x="6172322" y="2808453"/>
          <a:ext cx="2645906" cy="127054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>
              <a:solidFill>
                <a:srgbClr val="FFFF00"/>
              </a:solidFill>
              <a:highlight>
                <a:srgbClr val="000000"/>
              </a:highlight>
              <a:latin typeface="Times New Roman" panose="02020603050405020304" pitchFamily="18" charset="0"/>
              <a:cs typeface="Times New Roman" panose="02020603050405020304" pitchFamily="18" charset="0"/>
            </a:rPr>
            <a:t>Class-3: Sarcopterygii</a:t>
          </a:r>
        </a:p>
      </dsp:txBody>
      <dsp:txXfrm>
        <a:off x="6559806" y="2994521"/>
        <a:ext cx="1870938" cy="898413"/>
      </dsp:txXfrm>
    </dsp:sp>
    <dsp:sp modelId="{B9338E19-160C-4DDD-B8AA-0299BA984D28}">
      <dsp:nvSpPr>
        <dsp:cNvPr id="0" name=""/>
        <dsp:cNvSpPr/>
      </dsp:nvSpPr>
      <dsp:spPr>
        <a:xfrm>
          <a:off x="4930617" y="4365502"/>
          <a:ext cx="2645906" cy="127054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>
              <a:solidFill>
                <a:srgbClr val="FFFF00"/>
              </a:solidFill>
              <a:highlight>
                <a:srgbClr val="000000"/>
              </a:highlight>
              <a:latin typeface="Times New Roman" panose="02020603050405020304" pitchFamily="18" charset="0"/>
              <a:cs typeface="Times New Roman" panose="02020603050405020304" pitchFamily="18" charset="0"/>
            </a:rPr>
            <a:t>Class-4: Amphibia</a:t>
          </a:r>
        </a:p>
      </dsp:txBody>
      <dsp:txXfrm>
        <a:off x="5318101" y="4551570"/>
        <a:ext cx="1870938" cy="898413"/>
      </dsp:txXfrm>
    </dsp:sp>
    <dsp:sp modelId="{802B4250-561C-481E-839C-E8C505D398CB}">
      <dsp:nvSpPr>
        <dsp:cNvPr id="0" name=""/>
        <dsp:cNvSpPr/>
      </dsp:nvSpPr>
      <dsp:spPr>
        <a:xfrm>
          <a:off x="2939076" y="4365502"/>
          <a:ext cx="2645906" cy="127054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>
              <a:solidFill>
                <a:srgbClr val="FFFF00"/>
              </a:solidFill>
              <a:highlight>
                <a:srgbClr val="000000"/>
              </a:highlight>
              <a:latin typeface="Times New Roman" panose="02020603050405020304" pitchFamily="18" charset="0"/>
              <a:cs typeface="Times New Roman" panose="02020603050405020304" pitchFamily="18" charset="0"/>
            </a:rPr>
            <a:t>Class-5: Reptilia</a:t>
          </a:r>
        </a:p>
      </dsp:txBody>
      <dsp:txXfrm>
        <a:off x="3326560" y="4551570"/>
        <a:ext cx="1870938" cy="898413"/>
      </dsp:txXfrm>
    </dsp:sp>
    <dsp:sp modelId="{0D0A06A0-2475-4A25-97D6-896C5F504AB4}">
      <dsp:nvSpPr>
        <dsp:cNvPr id="0" name=""/>
        <dsp:cNvSpPr/>
      </dsp:nvSpPr>
      <dsp:spPr>
        <a:xfrm>
          <a:off x="1697370" y="2808453"/>
          <a:ext cx="2645906" cy="127054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>
              <a:solidFill>
                <a:srgbClr val="FFFF00"/>
              </a:solidFill>
              <a:highlight>
                <a:srgbClr val="000000"/>
              </a:highlight>
              <a:latin typeface="Times New Roman" panose="02020603050405020304" pitchFamily="18" charset="0"/>
              <a:cs typeface="Times New Roman" panose="02020603050405020304" pitchFamily="18" charset="0"/>
            </a:rPr>
            <a:t>Class-6: Aves</a:t>
          </a:r>
        </a:p>
      </dsp:txBody>
      <dsp:txXfrm>
        <a:off x="2084854" y="2994521"/>
        <a:ext cx="1870938" cy="898413"/>
      </dsp:txXfrm>
    </dsp:sp>
    <dsp:sp modelId="{09F2D303-83EC-4200-8EF0-97071C815F26}">
      <dsp:nvSpPr>
        <dsp:cNvPr id="0" name=""/>
        <dsp:cNvSpPr/>
      </dsp:nvSpPr>
      <dsp:spPr>
        <a:xfrm>
          <a:off x="2140530" y="866844"/>
          <a:ext cx="2645906" cy="127054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>
              <a:solidFill>
                <a:srgbClr val="FFFF00"/>
              </a:solidFill>
              <a:highlight>
                <a:srgbClr val="000000"/>
              </a:highlight>
              <a:latin typeface="Times New Roman" panose="02020603050405020304" pitchFamily="18" charset="0"/>
              <a:cs typeface="Times New Roman" panose="02020603050405020304" pitchFamily="18" charset="0"/>
            </a:rPr>
            <a:t>Class-7: Mammalia</a:t>
          </a:r>
        </a:p>
      </dsp:txBody>
      <dsp:txXfrm>
        <a:off x="2528014" y="1052912"/>
        <a:ext cx="1870938" cy="89841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7D15994-7327-404C-8882-E929E0AAD03D}" type="datetimeFigureOut">
              <a:rPr lang="en-US" smtClean="0"/>
              <a:t>7/24/2026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9979162-B9F2-4ABF-8A61-58453A0738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8017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FECFEA-69FE-49F8-93CF-3016D21244A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7/24/2026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604AD2-41E3-4340-9392-A538D9C7423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3345093"/>
      </p:ext>
    </p:extLst>
  </p:cSld>
  <p:clrMapOvr>
    <a:masterClrMapping/>
  </p:clrMapOvr>
  <p:transition spd="med">
    <p:pull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FECFEA-69FE-49F8-93CF-3016D21244A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7/24/2026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604AD2-41E3-4340-9392-A538D9C7423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5371528"/>
      </p:ext>
    </p:extLst>
  </p:cSld>
  <p:clrMapOvr>
    <a:masterClrMapping/>
  </p:clrMapOvr>
  <p:transition spd="med">
    <p:pull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FECFEA-69FE-49F8-93CF-3016D21244A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7/24/2026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604AD2-41E3-4340-9392-A538D9C7423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1110128"/>
      </p:ext>
    </p:extLst>
  </p:cSld>
  <p:clrMapOvr>
    <a:masterClrMapping/>
  </p:clrMapOvr>
  <p:transition spd="med">
    <p:pull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3C9CE2-B877-4AE6-87D1-0FB2F2408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7/24/2026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B87260-B727-4BAD-B66E-9AEEAB602AE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980656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3C9CE2-B877-4AE6-87D1-0FB2F2408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7/24/2026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B87260-B727-4BAD-B66E-9AEEAB602AE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589976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3C9CE2-B877-4AE6-87D1-0FB2F2408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7/24/2026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B87260-B727-4BAD-B66E-9AEEAB602AE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94716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3C9CE2-B877-4AE6-87D1-0FB2F2408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7/24/2026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B87260-B727-4BAD-B66E-9AEEAB602AE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496744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3C9CE2-B877-4AE6-87D1-0FB2F2408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7/24/2026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B87260-B727-4BAD-B66E-9AEEAB602AE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29744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3C9CE2-B877-4AE6-87D1-0FB2F2408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7/24/2026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B87260-B727-4BAD-B66E-9AEEAB602AE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792355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3C9CE2-B877-4AE6-87D1-0FB2F2408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7/24/2026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B87260-B727-4BAD-B66E-9AEEAB602AE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720503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3C9CE2-B877-4AE6-87D1-0FB2F2408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7/24/2026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B87260-B727-4BAD-B66E-9AEEAB602AE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36416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FECFEA-69FE-49F8-93CF-3016D21244A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7/24/2026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604AD2-41E3-4340-9392-A538D9C7423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2861311"/>
      </p:ext>
    </p:extLst>
  </p:cSld>
  <p:clrMapOvr>
    <a:masterClrMapping/>
  </p:clrMapOvr>
  <p:transition spd="med">
    <p:pull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3C9CE2-B877-4AE6-87D1-0FB2F2408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7/24/2026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B87260-B727-4BAD-B66E-9AEEAB602AE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965847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3C9CE2-B877-4AE6-87D1-0FB2F2408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7/24/2026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B87260-B727-4BAD-B66E-9AEEAB602AE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979963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3C9CE2-B877-4AE6-87D1-0FB2F2408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7/24/2026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B87260-B727-4BAD-B66E-9AEEAB602AE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0644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FECFEA-69FE-49F8-93CF-3016D21244A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7/24/2026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604AD2-41E3-4340-9392-A538D9C7423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1142630"/>
      </p:ext>
    </p:extLst>
  </p:cSld>
  <p:clrMapOvr>
    <a:masterClrMapping/>
  </p:clrMapOvr>
  <p:transition spd="med">
    <p:pull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FECFEA-69FE-49F8-93CF-3016D21244A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7/24/2026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604AD2-41E3-4340-9392-A538D9C7423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8377468"/>
      </p:ext>
    </p:extLst>
  </p:cSld>
  <p:clrMapOvr>
    <a:masterClrMapping/>
  </p:clrMapOvr>
  <p:transition spd="med">
    <p:pull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FECFEA-69FE-49F8-93CF-3016D21244A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7/24/2026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604AD2-41E3-4340-9392-A538D9C7423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3930741"/>
      </p:ext>
    </p:extLst>
  </p:cSld>
  <p:clrMapOvr>
    <a:masterClrMapping/>
  </p:clrMapOvr>
  <p:transition spd="med">
    <p:pull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FECFEA-69FE-49F8-93CF-3016D21244A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7/24/2026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604AD2-41E3-4340-9392-A538D9C7423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4165002"/>
      </p:ext>
    </p:extLst>
  </p:cSld>
  <p:clrMapOvr>
    <a:masterClrMapping/>
  </p:clrMapOvr>
  <p:transition spd="med">
    <p:pull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8943122"/>
      </p:ext>
    </p:extLst>
  </p:cSld>
  <p:clrMapOvr>
    <a:masterClrMapping/>
  </p:clrMapOvr>
  <p:transition spd="med">
    <p:pull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FECFEA-69FE-49F8-93CF-3016D21244A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7/24/2026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604AD2-41E3-4340-9392-A538D9C7423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8467220"/>
      </p:ext>
    </p:extLst>
  </p:cSld>
  <p:clrMapOvr>
    <a:masterClrMapping/>
  </p:clrMapOvr>
  <p:transition spd="med">
    <p:pull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FECFEA-69FE-49F8-93CF-3016D21244A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7/24/2026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604AD2-41E3-4340-9392-A538D9C7423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0124737"/>
      </p:ext>
    </p:extLst>
  </p:cSld>
  <p:clrMapOvr>
    <a:masterClrMapping/>
  </p:clrMapOvr>
  <p:transition spd="med">
    <p:pull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44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FECFEA-69FE-49F8-93CF-3016D21244A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7/24/2026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604AD2-41E3-4340-9392-A538D9C7423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37903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ransition spd="med">
    <p:pull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  <a:alpha val="69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3C9CE2-B877-4AE6-87D1-0FB2F2408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7/24/2026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B87260-B727-4BAD-B66E-9AEEAB602AE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92278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8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1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1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1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1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8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6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18" y="0"/>
            <a:ext cx="12182581" cy="6922067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0" y="586293"/>
            <a:ext cx="12192000" cy="83099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bn-BD" sz="4800" b="1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</a:rPr>
              <a:t>সবাইকে শুভেচ্ছা </a:t>
            </a:r>
            <a:endParaRPr lang="en-US" sz="4800" b="1" dirty="0">
              <a:ln w="0"/>
              <a:solidFill>
                <a:srgbClr val="00206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970121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3B1311-9FC5-EE91-2FD5-3F58A1AE61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204787"/>
            <a:ext cx="10515600" cy="869446"/>
          </a:xfrm>
        </p:spPr>
        <p:txBody>
          <a:bodyPr>
            <a:normAutofit fontScale="90000"/>
          </a:bodyPr>
          <a:lstStyle/>
          <a:p>
            <a:r>
              <a:rPr lang="en-US" dirty="0">
                <a:solidFill>
                  <a:srgbClr val="FFFF00"/>
                </a:solidFill>
                <a:highlight>
                  <a:srgbClr val="0000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Class-1: Chondrichthyes</a:t>
            </a:r>
            <a:br>
              <a:rPr lang="en-US" dirty="0"/>
            </a:b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734B8A1-83A9-71EA-E665-BAC73C59DE2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6612" y="1074233"/>
            <a:ext cx="5157787" cy="616455"/>
          </a:xfrm>
        </p:spPr>
        <p:txBody>
          <a:bodyPr>
            <a:normAutofit/>
          </a:bodyPr>
          <a:lstStyle/>
          <a:p>
            <a:r>
              <a:rPr lang="en-US" sz="2800" dirty="0" err="1">
                <a:solidFill>
                  <a:srgbClr val="00FF00"/>
                </a:solidFill>
                <a:highlight>
                  <a:srgbClr val="000000"/>
                </a:highlight>
              </a:rPr>
              <a:t>বৈশিষ্টঃ</a:t>
            </a:r>
            <a:r>
              <a:rPr lang="en-US" sz="2800" dirty="0"/>
              <a:t> 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478BB68-A76B-D477-6CF7-255DA10627F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6611" y="1690688"/>
            <a:ext cx="5157787" cy="5014912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110000"/>
              </a:lnSpc>
              <a:buFont typeface="Wingdings" panose="05000000000000000000" pitchFamily="2" charset="2"/>
              <a:buChar char="v"/>
            </a:pP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এদের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দেহ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প্ল্যাকয়েড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আঁশ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দ্বারা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আবৃত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থাকে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যা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মূলত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কাঁটার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মতো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আইশে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আবৃত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</a:t>
            </a:r>
          </a:p>
          <a:p>
            <a:pPr>
              <a:lnSpc>
                <a:spcPct val="110000"/>
              </a:lnSpc>
              <a:buFont typeface="Wingdings" panose="05000000000000000000" pitchFamily="2" charset="2"/>
              <a:buChar char="v"/>
            </a:pP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এদের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সম্পূর্ণ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অন্তঃকঙ্কাল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তরুণাস্থি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দিয়ে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তৈরি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যা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হাড়ের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মতো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শক্ত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নয়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কিন্তু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বেশ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নমনীয়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</a:t>
            </a:r>
          </a:p>
          <a:p>
            <a:pPr>
              <a:lnSpc>
                <a:spcPct val="110000"/>
              </a:lnSpc>
              <a:buFont typeface="Wingdings" panose="05000000000000000000" pitchFamily="2" charset="2"/>
              <a:buChar char="v"/>
            </a:pP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মুখ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ও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চোয়াল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এদের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মুখটি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মাথার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নিচের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দিকে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(Ventral)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থাকে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এবং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এদের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চোয়ালে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খুব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শক্তিশালী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অসংখ্য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দাঁত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থাকে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 </a:t>
            </a:r>
            <a:r>
              <a:rPr lang="en-US" sz="2400" dirty="0" err="1"/>
              <a:t>এরা</a:t>
            </a:r>
            <a:r>
              <a:rPr lang="en-US" sz="2400" dirty="0"/>
              <a:t> </a:t>
            </a:r>
            <a:r>
              <a:rPr lang="en-US" sz="2400" dirty="0" err="1"/>
              <a:t>বেশিরভাগই</a:t>
            </a:r>
            <a:r>
              <a:rPr lang="en-US" sz="2400" dirty="0"/>
              <a:t> </a:t>
            </a:r>
            <a:r>
              <a:rPr lang="en-US" sz="2400" dirty="0" err="1"/>
              <a:t>সামুদ্রিক</a:t>
            </a:r>
            <a:r>
              <a:rPr lang="en-US" sz="2400" dirty="0"/>
              <a:t> </a:t>
            </a:r>
            <a:r>
              <a:rPr lang="en-US" sz="2400" dirty="0" err="1"/>
              <a:t>এবং</a:t>
            </a:r>
            <a:r>
              <a:rPr lang="en-US" sz="2400" dirty="0"/>
              <a:t> </a:t>
            </a:r>
            <a:r>
              <a:rPr lang="en-US" sz="2400" dirty="0" err="1"/>
              <a:t>মাংসাশীএবং</a:t>
            </a:r>
            <a:r>
              <a:rPr lang="en-US" sz="2400" dirty="0"/>
              <a:t>  </a:t>
            </a:r>
            <a:r>
              <a:rPr lang="en-US" sz="2400" dirty="0" err="1"/>
              <a:t>শিকারি</a:t>
            </a:r>
            <a:r>
              <a:rPr lang="en-US" sz="2400" dirty="0"/>
              <a:t> </a:t>
            </a:r>
            <a:r>
              <a:rPr lang="en-US" sz="2400" dirty="0" err="1"/>
              <a:t>প্রাণী</a:t>
            </a:r>
            <a:r>
              <a:rPr lang="en-US" sz="2400" dirty="0"/>
              <a:t>।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0000"/>
              </a:lnSpc>
              <a:buFont typeface="Wingdings" panose="05000000000000000000" pitchFamily="2" charset="2"/>
              <a:buChar char="v"/>
            </a:pP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এদের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ফুলকাগুলো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উন্মুক্ত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থাকে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অর্থা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ৎ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কানকো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বা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অপারকুলাম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(Operculum)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থাকে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না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এদের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সাধারণত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৫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থেকে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৭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জোড়া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ফুলকা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ছিদ্র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উন্মুক্ত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থাকে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3B9864D-D9EB-9561-7BF9-5C00E43245A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083297" y="1116230"/>
            <a:ext cx="5582229" cy="795698"/>
          </a:xfrm>
        </p:spPr>
        <p:txBody>
          <a:bodyPr>
            <a:noAutofit/>
          </a:bodyPr>
          <a:lstStyle/>
          <a:p>
            <a:pPr marL="342900" indent="-342900">
              <a:buFont typeface="Wingdings" panose="05000000000000000000" pitchFamily="2" charset="2"/>
              <a:buChar char="v"/>
            </a:pPr>
            <a:r>
              <a:rPr lang="en-US" b="0" dirty="0"/>
              <a:t> </a:t>
            </a:r>
            <a:r>
              <a:rPr lang="en-US" b="0" dirty="0" err="1"/>
              <a:t>এদের</a:t>
            </a:r>
            <a:r>
              <a:rPr lang="en-US" b="0" dirty="0"/>
              <a:t> </a:t>
            </a:r>
            <a:r>
              <a:rPr lang="en-US" b="0" dirty="0" err="1"/>
              <a:t>লেজ</a:t>
            </a:r>
            <a:r>
              <a:rPr lang="en-US" b="0" dirty="0"/>
              <a:t> </a:t>
            </a:r>
            <a:r>
              <a:rPr lang="en-US" b="0" dirty="0" err="1"/>
              <a:t>সাধারণত</a:t>
            </a:r>
            <a:r>
              <a:rPr lang="en-US" b="0" dirty="0"/>
              <a:t> </a:t>
            </a:r>
            <a:r>
              <a:rPr lang="en-US" b="0" dirty="0" err="1"/>
              <a:t>হেটারোসার্কেল</a:t>
            </a:r>
            <a:r>
              <a:rPr lang="en-US" b="0" dirty="0"/>
              <a:t> </a:t>
            </a:r>
            <a:r>
              <a:rPr lang="en-US" b="0" dirty="0" err="1"/>
              <a:t>প্রকৃতির</a:t>
            </a:r>
            <a:r>
              <a:rPr lang="en-US" b="0" dirty="0"/>
              <a:t>।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9B73001-ABA4-D7B3-4243-369A6D3E9C8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7008812" y="3686031"/>
            <a:ext cx="5183188" cy="3684588"/>
          </a:xfrm>
        </p:spPr>
        <p:txBody>
          <a:bodyPr>
            <a:normAutofit fontScale="92500" lnSpcReduction="20000"/>
          </a:bodyPr>
          <a:lstStyle/>
          <a:p>
            <a:endParaRPr lang="en-US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Scoliodon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laticaudus</a:t>
            </a:r>
            <a:endParaRPr lang="en-US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C688990F-F95E-CC13-17D0-0FFA11A1D75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0473" y="2147455"/>
            <a:ext cx="6331527" cy="4353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37304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4" grpId="0" build="p"/>
      <p:bldP spid="5" grpId="0" build="p"/>
      <p:bldP spid="6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64BDF6-CC1B-61CE-9D82-5865AE15DB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01889"/>
            <a:ext cx="10515600" cy="715529"/>
          </a:xfrm>
        </p:spPr>
        <p:txBody>
          <a:bodyPr/>
          <a:lstStyle/>
          <a:p>
            <a:r>
              <a:rPr lang="en-US" dirty="0">
                <a:solidFill>
                  <a:srgbClr val="FFFF00"/>
                </a:solidFill>
                <a:highlight>
                  <a:srgbClr val="0000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Class-2: Actinopterygii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5024645-0A2A-2C06-C30D-E5983263D0E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817418"/>
            <a:ext cx="5157787" cy="568037"/>
          </a:xfrm>
        </p:spPr>
        <p:txBody>
          <a:bodyPr>
            <a:normAutofit/>
          </a:bodyPr>
          <a:lstStyle/>
          <a:p>
            <a:r>
              <a:rPr lang="en-US" sz="2800" dirty="0" err="1">
                <a:solidFill>
                  <a:srgbClr val="00FF00"/>
                </a:solidFill>
                <a:highlight>
                  <a:srgbClr val="000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বৈশিষ্টঃ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897D3A2-AF91-8206-E623-F2FE91F3515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1681163"/>
            <a:ext cx="5157787" cy="4508500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v"/>
            </a:pP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ত্বক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গ্রন্থিময়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সাধারণত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সাইক্লয়েড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বা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টিনয়েড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ধরনের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শক্ত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আঁশ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দ্বারা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আবৃত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থাকে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পুচ্ছ-পাখনা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হোমোসার্কাল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 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দেহের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সকল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পাখনা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অস্থিময়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,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সরু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শক্ত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পাখনা-রশ্মি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থাকে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চারজোড়া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ফুলকার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সাহায্যে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এরা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শ্বাসকার্য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চালায়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এবং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ফুলকাগুলো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এক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জোড়া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কানকো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বা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অপারকুলাম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দিয়ে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সুরক্ষিত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থাকে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অন্তঃকঙ্কাল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অস্থি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নির্মিত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এবং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উদর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গহ্বরে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পটকা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থাকে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 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76AE097-B6B9-6B94-7FB8-7EB99DA26B2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96015" y="995363"/>
            <a:ext cx="5183188" cy="507855"/>
          </a:xfrm>
        </p:spPr>
        <p:txBody>
          <a:bodyPr/>
          <a:lstStyle/>
          <a:p>
            <a:r>
              <a:rPr lang="en-US" sz="2800" dirty="0" err="1">
                <a:solidFill>
                  <a:srgbClr val="00FF00"/>
                </a:solidFill>
                <a:highlight>
                  <a:srgbClr val="000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উদাহরণঃ</a:t>
            </a:r>
            <a:r>
              <a:rPr lang="en-US" dirty="0">
                <a:solidFill>
                  <a:srgbClr val="00FF00"/>
                </a:solidFill>
              </a:rPr>
              <a:t> </a:t>
            </a:r>
            <a:r>
              <a:rPr lang="en-US" dirty="0"/>
              <a:t> 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AED818B-B7B8-4533-B452-C6CD880B19F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96015" y="2508900"/>
            <a:ext cx="5183188" cy="3684588"/>
          </a:xfrm>
        </p:spPr>
        <p:txBody>
          <a:bodyPr/>
          <a:lstStyle/>
          <a:p>
            <a:endParaRPr lang="en-US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</a:t>
            </a:r>
            <a:r>
              <a:rPr lang="en-US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Tenualosa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Ilisha</a:t>
            </a:r>
          </a:p>
          <a:p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</a:t>
            </a:r>
          </a:p>
          <a:p>
            <a:endParaRPr lang="en-US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Notopterus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chitala</a:t>
            </a:r>
            <a:endParaRPr lang="en-US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A9EC438-A8E5-F88B-394B-03EF9758ECA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95987" y="1739612"/>
            <a:ext cx="5183188" cy="1689388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5EE40F3B-A132-FB1A-0884-0FEBFADE193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4427" y="3935413"/>
            <a:ext cx="5157785" cy="14801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66619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4" grpId="0" build="p"/>
      <p:bldP spid="6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6DC897-AD77-5183-2105-0A89E2D053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362"/>
            <a:ext cx="10515600" cy="726498"/>
          </a:xfrm>
        </p:spPr>
        <p:txBody>
          <a:bodyPr/>
          <a:lstStyle/>
          <a:p>
            <a:r>
              <a:rPr lang="en-US" dirty="0">
                <a:solidFill>
                  <a:srgbClr val="FFFF00"/>
                </a:solidFill>
                <a:highlight>
                  <a:srgbClr val="0000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Class-3: Sarcopterygii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C21CBAB-1BF8-6147-3054-5B65ACDA275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63601" y="795555"/>
            <a:ext cx="5157787" cy="458931"/>
          </a:xfrm>
        </p:spPr>
        <p:txBody>
          <a:bodyPr>
            <a:noAutofit/>
          </a:bodyPr>
          <a:lstStyle/>
          <a:p>
            <a:r>
              <a:rPr lang="en-US" sz="2800" dirty="0" err="1">
                <a:solidFill>
                  <a:srgbClr val="00FF00"/>
                </a:solidFill>
                <a:highlight>
                  <a:srgbClr val="000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বৈশিষ্টঃ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C99F44B-73D1-FE7B-D8ED-511B976D603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283287" y="1648691"/>
            <a:ext cx="5875773" cy="4873481"/>
          </a:xfrm>
        </p:spPr>
        <p:txBody>
          <a:bodyPr>
            <a:normAutofit fontScale="92500" lnSpcReduction="10000"/>
          </a:bodyPr>
          <a:lstStyle/>
          <a:p>
            <a:pPr lvl="1" algn="just">
              <a:lnSpc>
                <a:spcPct val="100000"/>
              </a:lnSpc>
              <a:buFont typeface="Wingdings" panose="05000000000000000000" pitchFamily="2" charset="2"/>
              <a:buChar char="v"/>
            </a:pP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দেহ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গ্যানয়েড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ধরনের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আঁইশ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দিয়ে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ঢাকা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থাকে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</a:t>
            </a:r>
          </a:p>
          <a:p>
            <a:pPr lvl="1" algn="just">
              <a:lnSpc>
                <a:spcPct val="100000"/>
              </a:lnSpc>
              <a:buFont typeface="Wingdings" panose="05000000000000000000" pitchFamily="2" charset="2"/>
              <a:buChar char="v"/>
            </a:pP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এদের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জোড়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পাখনাগুলো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বক্ষ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ও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শ্রোণী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পাখনা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মাংসপেশী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ও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শক্ত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হাড়ের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সমন্বয়ে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গঠিত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এবং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লেজ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ডিফিসার্কাল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</a:t>
            </a:r>
          </a:p>
          <a:p>
            <a:pPr lvl="1" algn="just">
              <a:lnSpc>
                <a:spcPct val="100000"/>
              </a:lnSpc>
              <a:buFont typeface="Wingdings" panose="05000000000000000000" pitchFamily="2" charset="2"/>
              <a:buChar char="v"/>
            </a:pP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এদের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অনেকেরই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ফুলকার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পাশাপাশি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রক্তজালকসমৃদ্ধ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থলি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বা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আদি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ফুসফুস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থাকে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যা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দিয়ে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এরা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বাতাস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থেকে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অক্সিজেন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নিতে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পারে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</a:t>
            </a:r>
          </a:p>
          <a:p>
            <a:pPr lvl="1" algn="just">
              <a:lnSpc>
                <a:spcPct val="100000"/>
              </a:lnSpc>
              <a:buFont typeface="Wingdings" panose="05000000000000000000" pitchFamily="2" charset="2"/>
              <a:buChar char="v"/>
            </a:pP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দাঁত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এদের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দাঁতগুলো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এনামেল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ও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ডেন্টিন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দিয়ে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আবৃত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থাকে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</a:t>
            </a:r>
          </a:p>
          <a:p>
            <a:pPr lvl="1">
              <a:buFont typeface="Wingdings" panose="05000000000000000000" pitchFamily="2" charset="2"/>
              <a:buChar char="v"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>
              <a:buFont typeface="Wingdings" panose="05000000000000000000" pitchFamily="2" charset="2"/>
              <a:buChar char="v"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>
              <a:buFont typeface="Wingdings" panose="05000000000000000000" pitchFamily="2" charset="2"/>
              <a:buChar char="v"/>
            </a:pP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821B2A6-045F-7ABE-65A4-E861A8DE88C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440916" y="616314"/>
            <a:ext cx="5183188" cy="607869"/>
          </a:xfrm>
        </p:spPr>
        <p:txBody>
          <a:bodyPr>
            <a:noAutofit/>
          </a:bodyPr>
          <a:lstStyle/>
          <a:p>
            <a:r>
              <a:rPr lang="en-US" sz="2800" dirty="0" err="1">
                <a:solidFill>
                  <a:srgbClr val="00FF00"/>
                </a:solidFill>
                <a:highlight>
                  <a:srgbClr val="000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উদাহরণঃ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DFE9CF7-EAD8-915D-828D-DDF81D2E4541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>
            <a:normAutofit fontScale="92500" lnSpcReduction="10000"/>
          </a:bodyPr>
          <a:lstStyle/>
          <a:p>
            <a:endParaRPr lang="en-US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Latimeria chalumnae</a:t>
            </a:r>
          </a:p>
          <a:p>
            <a:endParaRPr lang="en-US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</a:t>
            </a:r>
            <a:r>
              <a:rPr lang="en-US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Neoceratodus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forsteri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8BD592B2-8EE5-6BD8-73D6-2F1D446A914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17672" y="1107498"/>
            <a:ext cx="5183187" cy="207264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4930F2B6-BE80-59BE-74A9-02594CB9B2E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4427" y="3932519"/>
            <a:ext cx="5714286" cy="1504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84479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4" grpId="0" build="p"/>
      <p:bldP spid="5" grpId="0" build="p"/>
      <p:bldP spid="6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857DD3-D16A-0F00-4FD0-F5FEA590FC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0"/>
            <a:ext cx="10515600" cy="715530"/>
          </a:xfrm>
        </p:spPr>
        <p:txBody>
          <a:bodyPr/>
          <a:lstStyle/>
          <a:p>
            <a:r>
              <a:rPr lang="en-US" dirty="0">
                <a:solidFill>
                  <a:srgbClr val="FFFF00"/>
                </a:solidFill>
                <a:highlight>
                  <a:srgbClr val="0000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Class-4: Amphibia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D3850C7-F67C-3F08-D959-B35F8FD3AAA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7" y="789566"/>
            <a:ext cx="5157787" cy="715530"/>
          </a:xfrm>
        </p:spPr>
        <p:txBody>
          <a:bodyPr>
            <a:normAutofit/>
          </a:bodyPr>
          <a:lstStyle/>
          <a:p>
            <a:r>
              <a:rPr lang="en-US" sz="2800" dirty="0" err="1">
                <a:solidFill>
                  <a:srgbClr val="00FF00"/>
                </a:solidFill>
                <a:highlight>
                  <a:srgbClr val="000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বৈশিষ্টঃ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80C48D-317F-FED2-3C3F-515173A349E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1681162"/>
            <a:ext cx="5157787" cy="5176838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  <a:buFont typeface="Wingdings" panose="05000000000000000000" pitchFamily="2" charset="2"/>
              <a:buChar char="v"/>
            </a:pP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ত্বক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ত্বক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সাধারণত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নরম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ভেজা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পিচ্ছিল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ও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আঁশবিহীন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হয়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ত্বকে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প্রচুর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গ্রন্থি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থাকে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যা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ত্বক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আর্দ্র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রাখে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</a:t>
            </a: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v"/>
            </a:pP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দেহে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দুই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জোড়া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পা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থাকে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অগ্রপদে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চারটি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এবং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পশ্চাৎপদে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পাঁচটি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নখর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বিহীন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আঙ্গুল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থাকে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</a:t>
            </a: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v"/>
            </a:pP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শ্বসনতন্ত্র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লার্ভা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দশায়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ফুলকা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দ্বারা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এবং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পূর্ণাঙ্গ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অবস্থায়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ফুসফুস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ও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ভেজা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ত্বকের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সাহায্যে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শ্বাসকার্য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চালায়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</a:t>
            </a: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v"/>
            </a:pP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রক্ত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এরা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শীতল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রক্তবিশিষ্ট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প্রাণী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হৃৎপিণ্ড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তিন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প্রকোষ্ঠবিশিষ্ট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যার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দুটি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অলিন্দ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(Atrium) ও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একটি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নিলয়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(Ventricle)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থাকে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9D07688-8EEC-F8A0-5718-2066A25859E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5997574" y="937491"/>
            <a:ext cx="5183188" cy="521710"/>
          </a:xfrm>
        </p:spPr>
        <p:txBody>
          <a:bodyPr/>
          <a:lstStyle/>
          <a:p>
            <a:r>
              <a:rPr lang="en-US" sz="2800" dirty="0" err="1">
                <a:solidFill>
                  <a:srgbClr val="00FF00"/>
                </a:solidFill>
                <a:highlight>
                  <a:srgbClr val="000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উদাহরণঃ</a:t>
            </a:r>
            <a:r>
              <a:rPr lang="en-US" dirty="0"/>
              <a:t> 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D4102D9-3514-08D9-F6F8-7446B4303EE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1681162"/>
            <a:ext cx="6019800" cy="5038293"/>
          </a:xfrm>
        </p:spPr>
        <p:txBody>
          <a:bodyPr>
            <a:normAutofit fontScale="92500" lnSpcReduction="10000"/>
          </a:bodyPr>
          <a:lstStyle/>
          <a:p>
            <a:endParaRPr lang="en-US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en-US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Hoplobatrachus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tigerinus</a:t>
            </a:r>
            <a:endParaRPr lang="en-US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en-US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Ichthyophis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glutinosus</a:t>
            </a:r>
            <a:endParaRPr lang="en-US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9D4A6AE-8677-9BC2-0176-1557B4FFA49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40789" y="1505097"/>
            <a:ext cx="3531465" cy="1923904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A8B23F29-AD76-3F51-8BA8-7DFD58A197E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40789" y="3875012"/>
            <a:ext cx="3531465" cy="23200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73242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4" grpId="0" build="p"/>
      <p:bldP spid="6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74E768-A7B6-930D-F5CD-C11F3632EA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32052"/>
            <a:ext cx="10515600" cy="590839"/>
          </a:xfrm>
        </p:spPr>
        <p:txBody>
          <a:bodyPr>
            <a:normAutofit fontScale="90000"/>
          </a:bodyPr>
          <a:lstStyle/>
          <a:p>
            <a:r>
              <a:rPr lang="en-US" dirty="0">
                <a:solidFill>
                  <a:srgbClr val="FFFF00"/>
                </a:solidFill>
                <a:highlight>
                  <a:srgbClr val="0000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Class-5: Reptilia: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DD9389D-564F-9496-02C3-D893F0BA6F8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925225"/>
            <a:ext cx="5157787" cy="590839"/>
          </a:xfrm>
        </p:spPr>
        <p:txBody>
          <a:bodyPr>
            <a:normAutofit/>
          </a:bodyPr>
          <a:lstStyle/>
          <a:p>
            <a:r>
              <a:rPr lang="en-US" sz="2800" dirty="0" err="1">
                <a:solidFill>
                  <a:srgbClr val="00FF00"/>
                </a:solidFill>
                <a:highlight>
                  <a:srgbClr val="000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বৈশিষ্টঃ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778B7FE-42C3-55F1-98C8-751A7F4AACE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1718398"/>
            <a:ext cx="5157787" cy="5007550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110000"/>
              </a:lnSpc>
              <a:buFont typeface="Wingdings" panose="05000000000000000000" pitchFamily="2" charset="2"/>
              <a:buChar char="v"/>
            </a:pPr>
            <a:r>
              <a:rPr lang="en-US" sz="2400" dirty="0" err="1"/>
              <a:t>এরা</a:t>
            </a:r>
            <a:r>
              <a:rPr lang="en-US" sz="2400" dirty="0"/>
              <a:t> </a:t>
            </a:r>
            <a:r>
              <a:rPr lang="en-US" sz="2400" dirty="0" err="1"/>
              <a:t>সাধারণত</a:t>
            </a:r>
            <a:r>
              <a:rPr lang="en-US" sz="2400" dirty="0"/>
              <a:t> </a:t>
            </a:r>
            <a:r>
              <a:rPr lang="en-US" sz="2400" dirty="0" err="1"/>
              <a:t>বুকে</a:t>
            </a:r>
            <a:r>
              <a:rPr lang="en-US" sz="2400" dirty="0"/>
              <a:t> </a:t>
            </a:r>
            <a:r>
              <a:rPr lang="en-US" sz="2400" dirty="0" err="1"/>
              <a:t>ভর</a:t>
            </a:r>
            <a:r>
              <a:rPr lang="en-US" sz="2400" dirty="0"/>
              <a:t> </a:t>
            </a:r>
            <a:r>
              <a:rPr lang="en-US" sz="2400" dirty="0" err="1"/>
              <a:t>দিয়ে</a:t>
            </a:r>
            <a:r>
              <a:rPr lang="en-US" sz="2400" dirty="0"/>
              <a:t> </a:t>
            </a:r>
            <a:r>
              <a:rPr lang="en-US" sz="2400" dirty="0" err="1"/>
              <a:t>চলে</a:t>
            </a:r>
            <a:r>
              <a:rPr lang="en-US" sz="2400" dirty="0"/>
              <a:t>।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এদের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দেহত্বক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শুষ্ক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এবং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এপিডার্মাল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আঁইশ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বা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শক্ত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প্লেট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দ্বারা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আবৃত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থাকে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ত্বকে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কোনো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গ্রন্থি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থাকে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না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</a:t>
            </a:r>
          </a:p>
          <a:p>
            <a:pPr>
              <a:lnSpc>
                <a:spcPct val="110000"/>
              </a:lnSpc>
              <a:buFont typeface="Wingdings" panose="05000000000000000000" pitchFamily="2" charset="2"/>
              <a:buChar char="v"/>
            </a:pPr>
            <a:r>
              <a:rPr lang="en-US" sz="2400" dirty="0" err="1"/>
              <a:t>সাধারণত</a:t>
            </a:r>
            <a:r>
              <a:rPr lang="en-US" sz="2400" dirty="0"/>
              <a:t> </a:t>
            </a:r>
            <a:r>
              <a:rPr lang="en-US" sz="2400" dirty="0" err="1"/>
              <a:t>দুই</a:t>
            </a:r>
            <a:r>
              <a:rPr lang="en-US" sz="2400" dirty="0"/>
              <a:t> </a:t>
            </a:r>
            <a:r>
              <a:rPr lang="en-US" sz="2400" dirty="0" err="1"/>
              <a:t>জোড়া</a:t>
            </a:r>
            <a:r>
              <a:rPr lang="en-US" sz="2400" dirty="0"/>
              <a:t> </a:t>
            </a:r>
            <a:r>
              <a:rPr lang="en-US" sz="2400" dirty="0" err="1"/>
              <a:t>পা</a:t>
            </a:r>
            <a:r>
              <a:rPr lang="en-US" sz="2400" dirty="0"/>
              <a:t> </a:t>
            </a:r>
            <a:r>
              <a:rPr lang="en-US" sz="2400" dirty="0" err="1"/>
              <a:t>থাকে</a:t>
            </a:r>
            <a:r>
              <a:rPr lang="en-US" sz="2400" dirty="0"/>
              <a:t> </a:t>
            </a:r>
            <a:r>
              <a:rPr lang="en-US" sz="2400" dirty="0" err="1"/>
              <a:t>এবং</a:t>
            </a:r>
            <a:r>
              <a:rPr lang="en-US" sz="2400" dirty="0"/>
              <a:t> </a:t>
            </a:r>
            <a:r>
              <a:rPr lang="en-US" sz="2400" dirty="0" err="1"/>
              <a:t>প্রতিটি</a:t>
            </a:r>
            <a:r>
              <a:rPr lang="en-US" sz="2400" dirty="0"/>
              <a:t> </a:t>
            </a:r>
            <a:r>
              <a:rPr lang="en-US" sz="2400" dirty="0" err="1"/>
              <a:t>পায়ে</a:t>
            </a:r>
            <a:r>
              <a:rPr lang="en-US" sz="2400" dirty="0"/>
              <a:t> </a:t>
            </a:r>
            <a:r>
              <a:rPr lang="en-US" sz="2400" dirty="0" err="1"/>
              <a:t>নখরযুক্ত</a:t>
            </a:r>
            <a:r>
              <a:rPr lang="en-US" sz="2400" dirty="0"/>
              <a:t> </a:t>
            </a:r>
            <a:r>
              <a:rPr lang="en-US" sz="2400" dirty="0" err="1"/>
              <a:t>আঙুল</a:t>
            </a:r>
            <a:r>
              <a:rPr lang="en-US" sz="2400" dirty="0"/>
              <a:t> </a:t>
            </a:r>
            <a:r>
              <a:rPr lang="en-US" sz="2400" dirty="0" err="1"/>
              <a:t>থাকে</a:t>
            </a:r>
            <a:r>
              <a:rPr lang="en-US" sz="2400" dirty="0"/>
              <a:t>। </a:t>
            </a:r>
            <a:r>
              <a:rPr lang="en-US" sz="2400" dirty="0" err="1"/>
              <a:t>তবে</a:t>
            </a:r>
            <a:r>
              <a:rPr lang="en-US" sz="2400" dirty="0"/>
              <a:t> </a:t>
            </a:r>
            <a:r>
              <a:rPr lang="en-US" sz="2400" dirty="0" err="1"/>
              <a:t>সাপ</a:t>
            </a:r>
            <a:r>
              <a:rPr lang="en-US" sz="2400" dirty="0"/>
              <a:t> ও </a:t>
            </a:r>
            <a:r>
              <a:rPr lang="en-US" sz="2400" dirty="0" err="1"/>
              <a:t>কিছু</a:t>
            </a:r>
            <a:r>
              <a:rPr lang="en-US" sz="2400" dirty="0"/>
              <a:t> </a:t>
            </a:r>
            <a:r>
              <a:rPr lang="en-US" sz="2400" dirty="0" err="1"/>
              <a:t>টিকটিকির</a:t>
            </a:r>
            <a:r>
              <a:rPr lang="en-US" sz="2400" dirty="0"/>
              <a:t> </a:t>
            </a:r>
            <a:r>
              <a:rPr lang="en-US" sz="2400" dirty="0" err="1"/>
              <a:t>পা</a:t>
            </a:r>
            <a:r>
              <a:rPr lang="en-US" sz="2400" dirty="0"/>
              <a:t> </a:t>
            </a:r>
            <a:r>
              <a:rPr lang="en-US" sz="2400" dirty="0" err="1"/>
              <a:t>থাকে</a:t>
            </a:r>
            <a:r>
              <a:rPr lang="en-US" sz="2400" dirty="0"/>
              <a:t> </a:t>
            </a:r>
            <a:r>
              <a:rPr lang="en-US" sz="2400" dirty="0" err="1"/>
              <a:t>না</a:t>
            </a:r>
            <a:r>
              <a:rPr lang="en-US" sz="2400" dirty="0"/>
              <a:t>।</a:t>
            </a:r>
          </a:p>
          <a:p>
            <a:pPr>
              <a:lnSpc>
                <a:spcPct val="110000"/>
              </a:lnSpc>
              <a:buFont typeface="Wingdings" panose="05000000000000000000" pitchFamily="2" charset="2"/>
              <a:buChar char="v"/>
            </a:pP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শ্বাসনালী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ফুসফুসের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সাহায্যে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এরা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শ্বাসকার্য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চালায়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জলে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বাস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করলেও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এদের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বাতাসে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শ্বাস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নিতে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হয়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</a:t>
            </a:r>
          </a:p>
          <a:p>
            <a:pPr>
              <a:lnSpc>
                <a:spcPct val="110000"/>
              </a:lnSpc>
              <a:buFont typeface="Wingdings" panose="05000000000000000000" pitchFamily="2" charset="2"/>
              <a:buChar char="v"/>
            </a:pP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মাথার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করোটি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একটি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অক্সিপিটাল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কন্ডাইল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দিয়ে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মেরুদন্ডের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সাথে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যুক্ত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থাকে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 </a:t>
            </a:r>
          </a:p>
          <a:p>
            <a:pPr>
              <a:buFont typeface="Wingdings" panose="05000000000000000000" pitchFamily="2" charset="2"/>
              <a:buChar char="v"/>
            </a:pP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6BE45FA-C130-921D-2B3E-0D2777C6154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096000" y="925224"/>
            <a:ext cx="5183188" cy="590839"/>
          </a:xfrm>
        </p:spPr>
        <p:txBody>
          <a:bodyPr/>
          <a:lstStyle/>
          <a:p>
            <a:r>
              <a:rPr lang="en-US" sz="2800" dirty="0" err="1">
                <a:solidFill>
                  <a:srgbClr val="00FF00"/>
                </a:solidFill>
                <a:highlight>
                  <a:srgbClr val="000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উদাহরণঃ</a:t>
            </a:r>
            <a:r>
              <a:rPr lang="en-US" dirty="0">
                <a:solidFill>
                  <a:srgbClr val="00B0F0"/>
                </a:solidFill>
              </a:rPr>
              <a:t> 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53F3AA0-EE1F-0EA1-2BD2-BDE925AE191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1718395"/>
            <a:ext cx="5183188" cy="5139605"/>
          </a:xfrm>
        </p:spPr>
        <p:txBody>
          <a:bodyPr>
            <a:normAutofit fontScale="92500" lnSpcReduction="20000"/>
          </a:bodyPr>
          <a:lstStyle/>
          <a:p>
            <a:endParaRPr lang="en-US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Gavialis gangeticus</a:t>
            </a:r>
          </a:p>
          <a:p>
            <a:endParaRPr lang="en-US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</a:t>
            </a:r>
          </a:p>
          <a:p>
            <a:pPr marL="0" indent="0">
              <a:buNone/>
            </a:pPr>
            <a:endParaRPr lang="en-US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Gekko gecko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E3AD0D0D-DF41-5B5B-EE29-5E2E7F06035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8430" y="1516063"/>
            <a:ext cx="3582988" cy="2224664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1C257F05-A554-9E71-93B4-BF07922D01E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2151" y="4331566"/>
            <a:ext cx="3349267" cy="16445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18163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4" grpId="0" build="p"/>
      <p:bldP spid="5" grpId="0" build="p"/>
      <p:bldP spid="6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CA8A85-E6DF-D5A0-168E-7D6CEBD3FE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137391"/>
            <a:ext cx="10515600" cy="823912"/>
          </a:xfrm>
        </p:spPr>
        <p:txBody>
          <a:bodyPr/>
          <a:lstStyle/>
          <a:p>
            <a:r>
              <a:rPr lang="en-US" dirty="0">
                <a:solidFill>
                  <a:srgbClr val="FFFF00"/>
                </a:solidFill>
                <a:highlight>
                  <a:srgbClr val="0000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Class-6: Aves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9BBB6C9-3C72-1B50-BC27-C0197DF8070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8213" y="1046523"/>
            <a:ext cx="5157787" cy="549419"/>
          </a:xfrm>
        </p:spPr>
        <p:txBody>
          <a:bodyPr>
            <a:normAutofit/>
          </a:bodyPr>
          <a:lstStyle/>
          <a:p>
            <a:r>
              <a:rPr lang="en-US" sz="2800" dirty="0" err="1">
                <a:solidFill>
                  <a:srgbClr val="00FF00"/>
                </a:solidFill>
                <a:highlight>
                  <a:srgbClr val="000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বৈশিষ্টঃ</a:t>
            </a:r>
            <a:r>
              <a:rPr lang="en-US" dirty="0"/>
              <a:t> 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FC76270-1E85-A21A-898E-80539E901F0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6612" y="1681162"/>
            <a:ext cx="5157787" cy="5176838"/>
          </a:xfrm>
        </p:spPr>
        <p:txBody>
          <a:bodyPr>
            <a:normAutofit fontScale="70000" lnSpcReduction="20000"/>
          </a:bodyPr>
          <a:lstStyle/>
          <a:p>
            <a:pPr>
              <a:lnSpc>
                <a:spcPct val="110000"/>
              </a:lnSpc>
              <a:buFont typeface="Wingdings" panose="05000000000000000000" pitchFamily="2" charset="2"/>
              <a:buChar char="v"/>
            </a:pPr>
            <a:r>
              <a:rPr lang="en-US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পুরো</a:t>
            </a:r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দেহ</a:t>
            </a:r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পালকে</a:t>
            </a:r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(feather) </a:t>
            </a:r>
            <a:r>
              <a:rPr lang="en-US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ঢাকা</a:t>
            </a:r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থাকে</a:t>
            </a:r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 </a:t>
            </a:r>
            <a:r>
              <a:rPr lang="en-US" sz="3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ওড়ার</a:t>
            </a:r>
            <a:r>
              <a:rPr lang="en-US" sz="3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জন্য</a:t>
            </a:r>
            <a:r>
              <a:rPr lang="en-US" sz="3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এদের</a:t>
            </a:r>
            <a:r>
              <a:rPr lang="en-US" sz="3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সামনের</a:t>
            </a:r>
            <a:r>
              <a:rPr lang="en-US" sz="3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দুটি</a:t>
            </a:r>
            <a:r>
              <a:rPr lang="en-US" sz="3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পা</a:t>
            </a:r>
            <a:r>
              <a:rPr lang="en-US" sz="3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বা</a:t>
            </a:r>
            <a:r>
              <a:rPr lang="en-US" sz="3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অগ্রপদ</a:t>
            </a:r>
            <a:r>
              <a:rPr lang="en-US" sz="3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ডানায়</a:t>
            </a:r>
            <a:r>
              <a:rPr lang="en-US" sz="3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রূপান্তরিত</a:t>
            </a:r>
            <a:r>
              <a:rPr lang="en-US" sz="3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হয়</a:t>
            </a:r>
            <a:r>
              <a:rPr lang="en-US" sz="3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</a:t>
            </a:r>
          </a:p>
          <a:p>
            <a:pPr>
              <a:lnSpc>
                <a:spcPct val="110000"/>
              </a:lnSpc>
              <a:buFont typeface="Wingdings" panose="05000000000000000000" pitchFamily="2" charset="2"/>
              <a:buChar char="v"/>
            </a:pPr>
            <a:r>
              <a:rPr lang="en-US" sz="3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চঞ্চু</a:t>
            </a:r>
            <a:r>
              <a:rPr lang="en-US" sz="3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মুখ</a:t>
            </a:r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বা</a:t>
            </a:r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চোয়াল</a:t>
            </a:r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কোনো</a:t>
            </a:r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দাঁত</a:t>
            </a:r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ছাড়াই</a:t>
            </a:r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শক্ত</a:t>
            </a:r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চঞ্চু</a:t>
            </a:r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বা</a:t>
            </a:r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ঠোঁটে</a:t>
            </a:r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(beak) </a:t>
            </a:r>
            <a:r>
              <a:rPr lang="en-US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বদলে</a:t>
            </a:r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গেছে</a:t>
            </a:r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 </a:t>
            </a:r>
          </a:p>
          <a:p>
            <a:pPr>
              <a:lnSpc>
                <a:spcPct val="110000"/>
              </a:lnSpc>
              <a:buFont typeface="Wingdings" panose="05000000000000000000" pitchFamily="2" charset="2"/>
              <a:buChar char="v"/>
            </a:pPr>
            <a:r>
              <a:rPr lang="en-US" sz="3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ত্বক</a:t>
            </a:r>
            <a:r>
              <a:rPr lang="en-US" sz="3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চামড়া</a:t>
            </a:r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শুষ্ক</a:t>
            </a:r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এবং</a:t>
            </a:r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সাধারণত</a:t>
            </a:r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কোনো</a:t>
            </a:r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গ্রন্থি</a:t>
            </a:r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থাকে</a:t>
            </a:r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না</a:t>
            </a:r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তবে</a:t>
            </a:r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লেজের</a:t>
            </a:r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গোড়ায়</a:t>
            </a:r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একটি</a:t>
            </a:r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তেল</a:t>
            </a:r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গ্রন্থি</a:t>
            </a:r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থাকে</a:t>
            </a:r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</a:t>
            </a:r>
          </a:p>
          <a:p>
            <a:pPr>
              <a:lnSpc>
                <a:spcPct val="110000"/>
              </a:lnSpc>
              <a:buFont typeface="Wingdings" panose="05000000000000000000" pitchFamily="2" charset="2"/>
              <a:buChar char="v"/>
            </a:pPr>
            <a:r>
              <a:rPr lang="en-US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এদের</a:t>
            </a:r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অস্থিগুলো</a:t>
            </a:r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বায়ুপূর্ণ</a:t>
            </a:r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(pneumatic bone), </a:t>
            </a:r>
            <a:r>
              <a:rPr lang="en-US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হালকা</a:t>
            </a:r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ও </a:t>
            </a:r>
            <a:r>
              <a:rPr lang="en-US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ফাঁপা</a:t>
            </a:r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হয়</a:t>
            </a:r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যা</a:t>
            </a:r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ওড়ার</a:t>
            </a:r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কাজে</a:t>
            </a:r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সুবিধা</a:t>
            </a:r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দেয়</a:t>
            </a:r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</a:t>
            </a:r>
          </a:p>
          <a:p>
            <a:pPr>
              <a:buFont typeface="Wingdings" panose="05000000000000000000" pitchFamily="2" charset="2"/>
              <a:buChar char="v"/>
            </a:pPr>
            <a:endParaRPr lang="en-US" sz="2400" dirty="0"/>
          </a:p>
          <a:p>
            <a:pPr>
              <a:buFont typeface="Wingdings" panose="05000000000000000000" pitchFamily="2" charset="2"/>
              <a:buChar char="v"/>
            </a:pP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54191FD-EA6B-320D-5BAF-85BF441807D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69024" y="137391"/>
            <a:ext cx="5183188" cy="2200491"/>
          </a:xfrm>
        </p:spPr>
        <p:txBody>
          <a:bodyPr>
            <a:noAutofit/>
          </a:bodyPr>
          <a:lstStyle/>
          <a:p>
            <a:pPr marL="342900" indent="-342900">
              <a:lnSpc>
                <a:spcPct val="100000"/>
              </a:lnSpc>
              <a:buFont typeface="Wingdings" panose="05000000000000000000" pitchFamily="2" charset="2"/>
              <a:buChar char="v"/>
            </a:pPr>
            <a:r>
              <a:rPr lang="en-US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এরা</a:t>
            </a:r>
            <a:r>
              <a:rPr lang="en-US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উষ্ণ</a:t>
            </a:r>
            <a:r>
              <a:rPr lang="en-US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রক্তবিশিষ্ট</a:t>
            </a:r>
            <a:r>
              <a:rPr lang="en-US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(endothermic) </a:t>
            </a:r>
            <a:r>
              <a:rPr lang="en-US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প্রাণী</a:t>
            </a:r>
            <a:r>
              <a:rPr lang="en-US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en-US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পরিবেশ</a:t>
            </a:r>
            <a:r>
              <a:rPr lang="en-US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বদলালেও</a:t>
            </a:r>
            <a:r>
              <a:rPr lang="en-US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দেহের</a:t>
            </a:r>
            <a:r>
              <a:rPr lang="en-US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তাপমাত্রা</a:t>
            </a:r>
            <a:r>
              <a:rPr lang="en-US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একই</a:t>
            </a:r>
            <a:r>
              <a:rPr lang="en-US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থাকে</a:t>
            </a:r>
            <a:r>
              <a:rPr lang="en-US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 </a:t>
            </a:r>
            <a:r>
              <a:rPr lang="en-US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হৃৎপিণ্ড</a:t>
            </a:r>
            <a:r>
              <a:rPr lang="en-US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চার</a:t>
            </a:r>
            <a:r>
              <a:rPr lang="en-US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প্রকোষ্ঠ</a:t>
            </a:r>
            <a:r>
              <a:rPr lang="en-US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বিশিষ্ট</a:t>
            </a:r>
            <a:r>
              <a:rPr lang="en-US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দুটি</a:t>
            </a:r>
            <a:r>
              <a:rPr lang="en-US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অলিন্দ</a:t>
            </a:r>
            <a:r>
              <a:rPr lang="en-US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ও </a:t>
            </a:r>
            <a:r>
              <a:rPr lang="en-US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দুটি</a:t>
            </a:r>
            <a:r>
              <a:rPr lang="en-US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নিলয়</a:t>
            </a:r>
            <a:r>
              <a:rPr lang="en-US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)।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en-US" sz="2800" b="0" dirty="0" err="1">
                <a:solidFill>
                  <a:srgbClr val="FFFF00"/>
                </a:solidFill>
                <a:highlight>
                  <a:srgbClr val="000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উদাহরণঃ</a:t>
            </a:r>
            <a:endParaRPr lang="en-US" sz="2800" b="0" dirty="0">
              <a:solidFill>
                <a:srgbClr val="FFFF00"/>
              </a:solidFill>
              <a:highlight>
                <a:srgbClr val="000000"/>
              </a:highligh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C83347B-56DE-E9F0-0FE1-78F68235EF5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4"/>
            <a:ext cx="6019800" cy="4352925"/>
          </a:xfrm>
        </p:spPr>
        <p:txBody>
          <a:bodyPr>
            <a:normAutofit fontScale="70000" lnSpcReduction="20000"/>
          </a:bodyPr>
          <a:lstStyle/>
          <a:p>
            <a:endParaRPr lang="en-US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</a:t>
            </a:r>
          </a:p>
          <a:p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</a:t>
            </a:r>
            <a:r>
              <a:rPr lang="en-US" sz="3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Columba </a:t>
            </a:r>
            <a:r>
              <a:rPr lang="en-US" sz="31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livia</a:t>
            </a:r>
            <a:endParaRPr lang="en-US" sz="31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</a:t>
            </a:r>
          </a:p>
          <a:p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</a:t>
            </a:r>
          </a:p>
          <a:p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</a:t>
            </a:r>
            <a:r>
              <a:rPr lang="en-US" sz="31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Copsychus</a:t>
            </a:r>
            <a:r>
              <a:rPr lang="en-US" sz="3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1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saularis</a:t>
            </a:r>
            <a:endParaRPr lang="en-US" sz="31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E20CA393-0881-1F5F-3B7C-1EE2338AF14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08567" y="2337882"/>
            <a:ext cx="2916669" cy="154377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7DE83B46-7E7F-D99F-F39E-59E4593FE88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08567" y="4226282"/>
            <a:ext cx="2916669" cy="20638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00411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4" grpId="0" build="p"/>
      <p:bldP spid="5" grpId="0" build="p"/>
      <p:bldP spid="6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AB6F25-06F8-8060-286D-DCE26C7A51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0"/>
            <a:ext cx="10515600" cy="823912"/>
          </a:xfrm>
        </p:spPr>
        <p:txBody>
          <a:bodyPr/>
          <a:lstStyle/>
          <a:p>
            <a:r>
              <a:rPr lang="en-US" dirty="0">
                <a:solidFill>
                  <a:srgbClr val="FFFF00"/>
                </a:solidFill>
                <a:highlight>
                  <a:srgbClr val="0000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Class-7: Mammalia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04A1642-70E3-DF34-96CB-60AE59D823E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6612" y="842530"/>
            <a:ext cx="5157787" cy="632546"/>
          </a:xfrm>
        </p:spPr>
        <p:txBody>
          <a:bodyPr>
            <a:normAutofit/>
          </a:bodyPr>
          <a:lstStyle/>
          <a:p>
            <a:r>
              <a:rPr lang="en-US" sz="2800" dirty="0" err="1">
                <a:solidFill>
                  <a:srgbClr val="00FF00"/>
                </a:solidFill>
                <a:highlight>
                  <a:srgbClr val="000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বৈশিষ্টঃ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D5FCB9A-18AE-DCAF-D9D9-B70500C8CD0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1493694"/>
            <a:ext cx="5157787" cy="5364306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buFont typeface="Wingdings" panose="05000000000000000000" pitchFamily="2" charset="2"/>
              <a:buChar char="v"/>
            </a:pP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দেহত্বক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শরীরের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ত্বক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সাধারণত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লোম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বা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পশম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দিয়ে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ঢাকা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থাকে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</a:t>
            </a: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v"/>
            </a:pP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গ্রন্থি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ত্বকে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ঘাম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গ্রন্থি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তেল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গ্রন্থি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সিব্যাসিয়াস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ও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গন্ধ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গ্রন্থি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থাকে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</a:t>
            </a: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v"/>
            </a:pP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বহিঃকর্ণ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কানে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পিনা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বা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বহিরাবরণ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থাকে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</a:t>
            </a: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v"/>
            </a:pP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এরা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উষ্ণশোণিত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বা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সমউষ্ণতার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প্রাণী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হৃৎপিণ্ড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পুরোপুরি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চার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প্রকোষ্ঠে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দুইটি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অলিন্দ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ও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দুইটি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নিলয়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বিভক্ত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</a:t>
            </a: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v"/>
            </a:pP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স্তনগ্রন্থি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পরিণত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স্ত্রী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প্রাণীতে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সক্রিয়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স্তনগ্রন্থি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থাকে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যা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থেকে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উৎপাদিত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দুধ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খেয়ে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শিশুরা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বড়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হয়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</a:t>
            </a: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v"/>
            </a:pP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প্রজননঃ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এরা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সাধারণত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সরাসরি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সন্তান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প্রসব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করে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যেমন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মানুষ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গরু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তবে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এর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ব্যতিক্রমও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আছে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যেমন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প্লাটিপাস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ডিম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পাড়ে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7BBF07C-AE51-46FD-4358-0E35A7C7458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97603" y="430574"/>
            <a:ext cx="5183188" cy="632546"/>
          </a:xfrm>
        </p:spPr>
        <p:txBody>
          <a:bodyPr/>
          <a:lstStyle/>
          <a:p>
            <a:r>
              <a:rPr lang="en-US" sz="2800" dirty="0" err="1">
                <a:solidFill>
                  <a:srgbClr val="00FF00"/>
                </a:solidFill>
                <a:highlight>
                  <a:srgbClr val="000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উদাহরণঃ</a:t>
            </a:r>
            <a:r>
              <a:rPr lang="en-US" dirty="0">
                <a:solidFill>
                  <a:srgbClr val="00FF00"/>
                </a:solidFill>
              </a:rPr>
              <a:t> 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00B97AA-89CE-A86F-F8D0-C9B30035CBA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1475076"/>
            <a:ext cx="5183188" cy="5382924"/>
          </a:xfrm>
        </p:spPr>
        <p:txBody>
          <a:bodyPr>
            <a:normAutofit/>
          </a:bodyPr>
          <a:lstStyle/>
          <a:p>
            <a:endParaRPr lang="en-US" i="1" dirty="0"/>
          </a:p>
          <a:p>
            <a:endParaRPr lang="en-US" i="1" dirty="0"/>
          </a:p>
          <a:p>
            <a:endParaRPr lang="en-US" i="1" dirty="0"/>
          </a:p>
          <a:p>
            <a:endParaRPr lang="en-US" i="1" dirty="0"/>
          </a:p>
          <a:p>
            <a:r>
              <a:rPr lang="en-US" i="1" dirty="0"/>
              <a:t>                            Homo sapiens</a:t>
            </a:r>
          </a:p>
          <a:p>
            <a:endParaRPr lang="en-US" i="1" dirty="0"/>
          </a:p>
          <a:p>
            <a:endParaRPr lang="en-US" i="1" dirty="0"/>
          </a:p>
          <a:p>
            <a:endParaRPr lang="en-US" i="1" dirty="0"/>
          </a:p>
          <a:p>
            <a:endParaRPr lang="en-US" i="1" dirty="0"/>
          </a:p>
          <a:p>
            <a:pPr marL="0" indent="0">
              <a:buNone/>
            </a:pPr>
            <a:r>
              <a:rPr lang="en-US" i="1" dirty="0"/>
              <a:t>                            Panthera </a:t>
            </a:r>
            <a:r>
              <a:rPr lang="en-US" i="1" dirty="0" err="1"/>
              <a:t>tigris</a:t>
            </a:r>
            <a:endParaRPr lang="en-US" i="1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88CAAA8-3C54-F942-FA77-8B3D71E50F5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00496" y="270164"/>
            <a:ext cx="2825028" cy="3158836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7A164B0F-8A26-15A7-0B90-5731F0625C9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9833" y="4080164"/>
            <a:ext cx="3015691" cy="20158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34242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4" grpId="0" build="p"/>
      <p:bldP spid="5" grpId="0" build="p"/>
      <p:bldP spid="6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FDFFDA-D8C3-D55F-68FF-06A93CFCC8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40434"/>
            <a:ext cx="10515600" cy="1325563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US" dirty="0"/>
              <a:t># </a:t>
            </a:r>
            <a:r>
              <a:rPr lang="en-US" dirty="0">
                <a:solidFill>
                  <a:srgbClr val="FFFF00"/>
                </a:solidFill>
                <a:highlight>
                  <a:srgbClr val="0000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Classification of Mammalia</a:t>
            </a:r>
            <a:br>
              <a:rPr lang="en-US" dirty="0">
                <a:solidFill>
                  <a:srgbClr val="FFFF00"/>
                </a:solidFill>
                <a:highlight>
                  <a:srgbClr val="0000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Mammalia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তিনটি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উপশ্রেণিতে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ভাগ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করা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হয়েছে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যথাঃ</a:t>
            </a: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FA33446-20A5-6F59-7C00-2908D08FEB5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62014" y="1626827"/>
            <a:ext cx="5157787" cy="466292"/>
          </a:xfrm>
        </p:spPr>
        <p:txBody>
          <a:bodyPr>
            <a:normAutofit lnSpcReduction="10000"/>
          </a:bodyPr>
          <a:lstStyle/>
          <a:p>
            <a:r>
              <a:rPr lang="en-US" sz="2800" dirty="0">
                <a:solidFill>
                  <a:srgbClr val="00FF00"/>
                </a:solidFill>
                <a:highlight>
                  <a:srgbClr val="000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Sub Class-1: </a:t>
            </a:r>
            <a:r>
              <a:rPr lang="en-US" sz="2800" dirty="0" err="1">
                <a:solidFill>
                  <a:srgbClr val="00FF00"/>
                </a:solidFill>
                <a:highlight>
                  <a:srgbClr val="000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Protothera</a:t>
            </a:r>
            <a:endParaRPr lang="en-US" sz="2800" dirty="0">
              <a:solidFill>
                <a:srgbClr val="00FF00"/>
              </a:solidFill>
              <a:highlight>
                <a:srgbClr val="000000"/>
              </a:highligh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0264B86-9EB2-6C82-A88F-4933563F4D1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153948"/>
            <a:ext cx="5157787" cy="4704051"/>
          </a:xfrm>
        </p:spPr>
        <p:txBody>
          <a:bodyPr>
            <a:normAutofit fontScale="85000" lnSpcReduction="20000"/>
          </a:bodyPr>
          <a:lstStyle/>
          <a:p>
            <a:pPr algn="just">
              <a:lnSpc>
                <a:spcPct val="120000"/>
              </a:lnSpc>
              <a:buFont typeface="Wingdings" panose="05000000000000000000" pitchFamily="2" charset="2"/>
              <a:buChar char="v"/>
            </a:pP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এরা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বাচ্চা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প্রসব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না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করে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চামড়ার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মতো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নরম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আবরণযুক্ত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ডিম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পাড়ে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ডিম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থেকে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অপরিণত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নবজাতকের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জন্ম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হয়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</a:t>
            </a:r>
          </a:p>
          <a:p>
            <a:pPr algn="just">
              <a:lnSpc>
                <a:spcPct val="120000"/>
              </a:lnSpc>
              <a:buFont typeface="Wingdings" panose="05000000000000000000" pitchFamily="2" charset="2"/>
              <a:buChar char="v"/>
            </a:pP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এদের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স্তনগ্রন্থি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থাকলেও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কোনো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স্তনবৃন্ত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নিপল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থাকে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না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মায়েদের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ত্বকের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লোম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থেকে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ক্ষরিত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দুধ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বাচ্চারা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লোম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চুষে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পান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করে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</a:t>
            </a:r>
          </a:p>
          <a:p>
            <a:pPr algn="just">
              <a:lnSpc>
                <a:spcPct val="120000"/>
              </a:lnSpc>
              <a:buFont typeface="Wingdings" panose="05000000000000000000" pitchFamily="2" charset="2"/>
              <a:buChar char="v"/>
            </a:pP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এদের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রেচন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জনন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ও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পরিপাকতন্ত্রের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বর্জ্য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ত্যাগের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জন্য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একটিমাত্র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ছিদ্রপথ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থাকে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তাই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এদের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মনোট্রিম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বলে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 </a:t>
            </a:r>
          </a:p>
          <a:p>
            <a:pPr algn="just">
              <a:lnSpc>
                <a:spcPct val="120000"/>
              </a:lnSpc>
              <a:buFont typeface="Wingdings" panose="05000000000000000000" pitchFamily="2" charset="2"/>
              <a:buChar char="v"/>
            </a:pP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আবাসস্থলঃ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এদের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কেবল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অস্ট্রেলিয়া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তাসমানিয়া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ও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নিউগিনি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অঞ্চলে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দেখতে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পাওয়া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যায়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DA56B3A-5566-035E-0826-E3EBCB44E29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46798" y="1626827"/>
            <a:ext cx="5183188" cy="411956"/>
          </a:xfrm>
        </p:spPr>
        <p:txBody>
          <a:bodyPr>
            <a:normAutofit lnSpcReduction="10000"/>
          </a:bodyPr>
          <a:lstStyle/>
          <a:p>
            <a:r>
              <a:rPr lang="en-US" dirty="0" err="1">
                <a:solidFill>
                  <a:srgbClr val="00FF00"/>
                </a:solidFill>
                <a:highlight>
                  <a:srgbClr val="000000"/>
                </a:highlight>
              </a:rPr>
              <a:t>উদাহরণঃ</a:t>
            </a:r>
            <a:r>
              <a:rPr lang="en-US" dirty="0">
                <a:solidFill>
                  <a:srgbClr val="00FF00"/>
                </a:solidFill>
              </a:rPr>
              <a:t> 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5E90636-18B6-01DC-86AA-AC106B32140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4"/>
            <a:ext cx="5183188" cy="4352925"/>
          </a:xfrm>
        </p:spPr>
        <p:txBody>
          <a:bodyPr>
            <a:normAutofit fontScale="85000" lnSpcReduction="20000"/>
          </a:bodyPr>
          <a:lstStyle/>
          <a:p>
            <a:endParaRPr lang="en-US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Ornithorhynchus anatinus(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প্লাটিপাস</a:t>
            </a:r>
            <a:r>
              <a:rPr lang="en-US" sz="2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endParaRPr lang="en-US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  <a:r>
              <a:rPr lang="en-US" sz="2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Tachyglossus aculeatus(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একিডনা</a:t>
            </a:r>
            <a:r>
              <a:rPr lang="en-US" sz="2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4689220-8292-E4C0-2C7C-22ED8F48FB8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8728" y="1925782"/>
            <a:ext cx="3214254" cy="2479963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DEED03AF-AA5E-262F-BBAE-A7C4CCFF76D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29790" y="4704700"/>
            <a:ext cx="3214255" cy="16084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8450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4" grpId="0" build="p"/>
      <p:bldP spid="5" grpId="0" build="p"/>
      <p:bldP spid="6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753BD4-6209-746A-D0BA-6E612CC266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6099"/>
            <a:ext cx="10515600" cy="823913"/>
          </a:xfrm>
        </p:spPr>
        <p:txBody>
          <a:bodyPr/>
          <a:lstStyle/>
          <a:p>
            <a:r>
              <a:rPr lang="en-US" dirty="0">
                <a:solidFill>
                  <a:schemeClr val="accent4"/>
                </a:solidFill>
                <a:highlight>
                  <a:srgbClr val="0000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Sub Class-2: Metatheria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D2DA43A-DBB2-2C46-B3F7-C06FCA1FFC5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939369"/>
            <a:ext cx="5157787" cy="590982"/>
          </a:xfrm>
        </p:spPr>
        <p:txBody>
          <a:bodyPr>
            <a:normAutofit/>
          </a:bodyPr>
          <a:lstStyle/>
          <a:p>
            <a:r>
              <a:rPr lang="en-US" sz="2800" dirty="0" err="1">
                <a:solidFill>
                  <a:srgbClr val="00FF00"/>
                </a:solidFill>
                <a:highlight>
                  <a:srgbClr val="000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বৈশিষ্টঃ</a:t>
            </a:r>
            <a:endParaRPr lang="en-US" sz="2800" dirty="0">
              <a:solidFill>
                <a:srgbClr val="00FF00"/>
              </a:solidFill>
              <a:highlight>
                <a:srgbClr val="000000"/>
              </a:highligh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4974906-486A-9118-E129-94FF1431A9B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1535114"/>
            <a:ext cx="5157787" cy="5322886"/>
          </a:xfrm>
        </p:spPr>
        <p:txBody>
          <a:bodyPr>
            <a:normAutofit fontScale="77500" lnSpcReduction="20000"/>
          </a:bodyPr>
          <a:lstStyle/>
          <a:p>
            <a:pPr>
              <a:lnSpc>
                <a:spcPct val="120000"/>
              </a:lnSpc>
              <a:buFont typeface="Wingdings" panose="05000000000000000000" pitchFamily="2" charset="2"/>
              <a:buChar char="v"/>
            </a:pP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সরল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অমরা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বিশিষ্ট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গর্ভকাল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খুব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কম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হয়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এবং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এরা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আংশিক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পরিপক্ক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ও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ক্ষুদ্রাকৃতির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সন্তান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প্রসব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করে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</a:t>
            </a:r>
          </a:p>
          <a:p>
            <a:pPr>
              <a:lnSpc>
                <a:spcPct val="120000"/>
              </a:lnSpc>
              <a:buFont typeface="Wingdings" panose="05000000000000000000" pitchFamily="2" charset="2"/>
              <a:buChar char="v"/>
            </a:pP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স্ত্রী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প্রাণীর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পেটের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নিচে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চামড়ার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তৈরি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একটি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থলি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থাকে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যাকে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মারসুপিয়াম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বলে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</a:t>
            </a:r>
          </a:p>
          <a:p>
            <a:pPr>
              <a:lnSpc>
                <a:spcPct val="120000"/>
              </a:lnSpc>
              <a:buFont typeface="Wingdings" panose="05000000000000000000" pitchFamily="2" charset="2"/>
              <a:buChar char="v"/>
            </a:pP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স্তনবৃন্ত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ও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স্তনগ্রন্থিগুলো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মারসুপিয়ামে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উন্মুক্ত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থাকে।শিশু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জন্ম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নেওয়ার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পর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মারসুপিয়ামে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থাকে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এবং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সেখানে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দীর্ঘদিন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দুধ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পান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করে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পূর্ণাঙ্গ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বিকাশ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লাভ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করে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</a:t>
            </a:r>
          </a:p>
          <a:p>
            <a:pPr>
              <a:lnSpc>
                <a:spcPct val="120000"/>
              </a:lnSpc>
              <a:buFont typeface="Wingdings" panose="05000000000000000000" pitchFamily="2" charset="2"/>
              <a:buChar char="v"/>
            </a:pP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দুটি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জরায়ু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ও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দুটি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যৌনি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থাকে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</a:t>
            </a:r>
          </a:p>
          <a:p>
            <a:pPr>
              <a:lnSpc>
                <a:spcPct val="120000"/>
              </a:lnSpc>
              <a:buFont typeface="Wingdings" panose="05000000000000000000" pitchFamily="2" charset="2"/>
              <a:buChar char="v"/>
            </a:pP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অস্ট্রেলিয়া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তাসমানিয়া,নিউগিনি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ও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দক্ষিণ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আমেরিকায়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এদের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আবাসস্থল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  </a:t>
            </a:r>
          </a:p>
          <a:p>
            <a:pPr>
              <a:buFont typeface="Wingdings" panose="05000000000000000000" pitchFamily="2" charset="2"/>
              <a:buChar char="v"/>
            </a:pP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96EFB4D-2795-4F01-B9FA-6E08C741C6C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485875" y="513269"/>
            <a:ext cx="5183188" cy="494001"/>
          </a:xfrm>
        </p:spPr>
        <p:txBody>
          <a:bodyPr>
            <a:normAutofit/>
          </a:bodyPr>
          <a:lstStyle/>
          <a:p>
            <a:r>
              <a:rPr lang="en-US" sz="2800" dirty="0" err="1">
                <a:solidFill>
                  <a:srgbClr val="00FF00"/>
                </a:solidFill>
                <a:highlight>
                  <a:srgbClr val="000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উদাহরণঃ</a:t>
            </a:r>
            <a:endParaRPr lang="en-US" sz="2800" dirty="0">
              <a:solidFill>
                <a:srgbClr val="00FF00"/>
              </a:solidFill>
              <a:highlight>
                <a:srgbClr val="000000"/>
              </a:highligh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11952F6-0E39-FFDB-2B0C-2BE1EEFBE5A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1234860"/>
            <a:ext cx="6019800" cy="5850729"/>
          </a:xfrm>
        </p:spPr>
        <p:txBody>
          <a:bodyPr>
            <a:normAutofit fontScale="77500" lnSpcReduction="20000"/>
          </a:bodyPr>
          <a:lstStyle/>
          <a:p>
            <a:endParaRPr lang="en-US" i="1" dirty="0"/>
          </a:p>
          <a:p>
            <a:endParaRPr lang="en-US" i="1" dirty="0"/>
          </a:p>
          <a:p>
            <a:endParaRPr lang="en-US" i="1" dirty="0"/>
          </a:p>
          <a:p>
            <a:pPr marL="0" indent="0">
              <a:buNone/>
            </a:pPr>
            <a:endParaRPr lang="en-US" i="1" dirty="0"/>
          </a:p>
          <a:p>
            <a:pPr marL="0" indent="0">
              <a:buNone/>
            </a:pPr>
            <a:endParaRPr lang="en-US" i="1" dirty="0"/>
          </a:p>
          <a:p>
            <a:pPr marL="0" indent="0">
              <a:buNone/>
            </a:pPr>
            <a:endParaRPr lang="en-US" i="1" dirty="0"/>
          </a:p>
          <a:p>
            <a:pPr marL="0" indent="0">
              <a:buNone/>
            </a:pPr>
            <a:r>
              <a:rPr lang="en-US" i="1" dirty="0"/>
              <a:t> </a:t>
            </a:r>
          </a:p>
          <a:p>
            <a:pPr marL="0" indent="0">
              <a:buNone/>
            </a:pPr>
            <a:r>
              <a:rPr lang="en-US" i="1" dirty="0"/>
              <a:t>   </a:t>
            </a:r>
            <a:r>
              <a:rPr lang="en-US" i="1" dirty="0" err="1"/>
              <a:t>Osphranter</a:t>
            </a:r>
            <a:r>
              <a:rPr lang="en-US" i="1" dirty="0"/>
              <a:t> rufus </a:t>
            </a:r>
            <a:r>
              <a:rPr lang="en-US" dirty="0"/>
              <a:t>(</a:t>
            </a:r>
            <a:r>
              <a:rPr lang="en-US" dirty="0" err="1"/>
              <a:t>ক্যাংগারু</a:t>
            </a:r>
            <a:r>
              <a:rPr lang="en-US" dirty="0"/>
              <a:t>)</a:t>
            </a:r>
          </a:p>
          <a:p>
            <a:endParaRPr lang="en-US" dirty="0"/>
          </a:p>
          <a:p>
            <a:endParaRPr lang="en-US" dirty="0"/>
          </a:p>
          <a:p>
            <a:endParaRPr lang="en-US" i="1" dirty="0"/>
          </a:p>
          <a:p>
            <a:endParaRPr lang="en-US" i="1" dirty="0"/>
          </a:p>
          <a:p>
            <a:endParaRPr lang="en-US" i="1" dirty="0"/>
          </a:p>
          <a:p>
            <a:endParaRPr lang="en-US" i="1" dirty="0"/>
          </a:p>
          <a:p>
            <a:r>
              <a:rPr lang="en-US" i="1" dirty="0"/>
              <a:t>Phascolarctos cinereus </a:t>
            </a:r>
            <a:r>
              <a:rPr lang="en-US" dirty="0"/>
              <a:t>(</a:t>
            </a:r>
            <a:r>
              <a:rPr lang="en-US" dirty="0" err="1"/>
              <a:t>কোয়ালা</a:t>
            </a:r>
            <a:r>
              <a:rPr lang="en-US" dirty="0"/>
              <a:t>)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3D9AAB4-E74E-9732-BD4C-09C4768113E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33702" y="939369"/>
            <a:ext cx="3810620" cy="2775021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7B5F409E-DA5E-AAE0-F24A-6F9F6E49B74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3869" y="4196557"/>
            <a:ext cx="2934422" cy="20684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60744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6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4" grpId="0" build="p"/>
      <p:bldP spid="5" grpId="0" build="p"/>
      <p:bldP spid="6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FBBC7D-A556-FC4D-05ED-39BCBC5D80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3339"/>
            <a:ext cx="10515600" cy="823912"/>
          </a:xfrm>
        </p:spPr>
        <p:txBody>
          <a:bodyPr/>
          <a:lstStyle/>
          <a:p>
            <a:r>
              <a:rPr lang="en-US" dirty="0">
                <a:solidFill>
                  <a:schemeClr val="accent4"/>
                </a:solidFill>
                <a:highlight>
                  <a:srgbClr val="0000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Sub Class-3: </a:t>
            </a:r>
            <a:r>
              <a:rPr lang="en-US" dirty="0" err="1">
                <a:solidFill>
                  <a:schemeClr val="accent4"/>
                </a:solidFill>
                <a:highlight>
                  <a:srgbClr val="0000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Euthera</a:t>
            </a:r>
            <a:endParaRPr lang="en-US" dirty="0">
              <a:solidFill>
                <a:schemeClr val="accent4"/>
              </a:solidFill>
              <a:highlight>
                <a:srgbClr val="0000FF"/>
              </a:highligh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52098B9-2248-950B-8D1C-57ED71EE68C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813957"/>
            <a:ext cx="5157787" cy="495732"/>
          </a:xfrm>
        </p:spPr>
        <p:txBody>
          <a:bodyPr>
            <a:normAutofit lnSpcReduction="10000"/>
          </a:bodyPr>
          <a:lstStyle/>
          <a:p>
            <a:r>
              <a:rPr lang="en-US" sz="2800" dirty="0" err="1">
                <a:solidFill>
                  <a:srgbClr val="00FF00"/>
                </a:solidFill>
                <a:highlight>
                  <a:srgbClr val="000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বৈশিষ্টঃ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1737A0C-4EEC-EE30-917C-868BBF417C9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62014" y="1309689"/>
            <a:ext cx="5157787" cy="5514972"/>
          </a:xfrm>
        </p:spPr>
        <p:txBody>
          <a:bodyPr>
            <a:normAutofit fontScale="92500" lnSpcReduction="10000"/>
          </a:bodyPr>
          <a:lstStyle/>
          <a:p>
            <a:pPr algn="just">
              <a:lnSpc>
                <a:spcPct val="100000"/>
              </a:lnSpc>
              <a:buFont typeface="Wingdings" panose="05000000000000000000" pitchFamily="2" charset="2"/>
              <a:buChar char="v"/>
            </a:pPr>
            <a:r>
              <a:rPr 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প্রকৃত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অমরা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এদের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ভ্রূণ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মাতৃদেহের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জরায়ুর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সাথে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প্রকৃত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অমরা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মাধ্যমে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যুক্ত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থাকে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যা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থেকে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ভ্রূণ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পুষ্টি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ও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অক্সিজেন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পায়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</a:t>
            </a:r>
          </a:p>
          <a:p>
            <a:pPr algn="just">
              <a:lnSpc>
                <a:spcPct val="100000"/>
              </a:lnSpc>
              <a:buFont typeface="Wingdings" panose="05000000000000000000" pitchFamily="2" charset="2"/>
              <a:buChar char="v"/>
            </a:pP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জরায়ুতে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ভ্রূণের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পরিস্ফুটনকাল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দীর্ঘস্থায়ী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হয়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এবং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এরা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পূর্ণাঙ্গ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বা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পরিণত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নবজাতকের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জন্ম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দেয়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মারসুপিয়াম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থাকে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না</a:t>
            </a:r>
            <a:endParaRPr lang="en-US"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0000"/>
              </a:lnSpc>
              <a:buFont typeface="Wingdings" panose="05000000000000000000" pitchFamily="2" charset="2"/>
              <a:buChar char="v"/>
            </a:pPr>
            <a:r>
              <a:rPr 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স্তনগ্রন্থি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স্ত্রী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প্রাণীদের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স্তনগ্রন্থি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অত্যন্ত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সুগঠিত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এবং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নিপল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বা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স্তনবৃন্তযুক্ত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হয়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</a:t>
            </a:r>
          </a:p>
          <a:p>
            <a:pPr algn="just">
              <a:lnSpc>
                <a:spcPct val="100000"/>
              </a:lnSpc>
              <a:buFont typeface="Wingdings" panose="05000000000000000000" pitchFamily="2" charset="2"/>
              <a:buChar char="v"/>
            </a:pPr>
            <a:r>
              <a:rPr 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জননাঙ্গ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এদের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যোনি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একটিমাত্র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এবং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পুরুষ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প্রাণীদের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শুক্রাশয়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সাধারণত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স্ক্রোটাল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থলিতে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অবস্থান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করে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</a:t>
            </a:r>
          </a:p>
          <a:p>
            <a:pPr algn="just">
              <a:buFont typeface="Wingdings" panose="05000000000000000000" pitchFamily="2" charset="2"/>
              <a:buChar char="v"/>
            </a:pP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7676F7C-B168-2A56-6E9A-7F9EC6F341A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083299" y="617178"/>
            <a:ext cx="5183188" cy="466292"/>
          </a:xfrm>
        </p:spPr>
        <p:txBody>
          <a:bodyPr>
            <a:normAutofit lnSpcReduction="10000"/>
          </a:bodyPr>
          <a:lstStyle/>
          <a:p>
            <a:r>
              <a:rPr lang="en-US" sz="2800" dirty="0" err="1">
                <a:solidFill>
                  <a:srgbClr val="00FF00"/>
                </a:solidFill>
                <a:highlight>
                  <a:srgbClr val="000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উদাহরণঃ</a:t>
            </a:r>
            <a:r>
              <a:rPr lang="en-US" sz="2800" dirty="0">
                <a:solidFill>
                  <a:srgbClr val="00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2ED29D9-93E2-FCA7-494C-51CFC7BF39F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1309689"/>
            <a:ext cx="6019800" cy="5514972"/>
          </a:xfrm>
        </p:spPr>
        <p:txBody>
          <a:bodyPr>
            <a:normAutofit fontScale="92500" lnSpcReduction="10000"/>
          </a:bodyPr>
          <a:lstStyle/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pPr marL="0" indent="0">
              <a:buNone/>
            </a:pPr>
            <a:r>
              <a:rPr lang="en-US" dirty="0"/>
              <a:t>    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Platanista </a:t>
            </a:r>
            <a:r>
              <a:rPr lang="en-US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gangetica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/>
              <a:t>(</a:t>
            </a:r>
            <a:r>
              <a:rPr lang="en-US" dirty="0" err="1"/>
              <a:t>শুশুক</a:t>
            </a:r>
            <a:r>
              <a:rPr lang="en-US" dirty="0"/>
              <a:t>)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Mus musculus </a:t>
            </a:r>
            <a:r>
              <a:rPr lang="en-US" dirty="0"/>
              <a:t>(</a:t>
            </a:r>
            <a:r>
              <a:rPr lang="en-US" dirty="0" err="1"/>
              <a:t>ইঁদুর</a:t>
            </a:r>
            <a:r>
              <a:rPr lang="en-US" dirty="0"/>
              <a:t>)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8647CF5-DE7E-CB33-9130-0D8950BB805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43615" y="1441091"/>
            <a:ext cx="6019800" cy="1814728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8F853261-9BF1-1BA3-DFE9-339FBDEC534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6946" y="3482038"/>
            <a:ext cx="4879541" cy="25325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22704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4" grpId="0" build="p"/>
      <p:bldP spid="5" grpId="0" build="p"/>
      <p:bldP spid="6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5420" y="0"/>
            <a:ext cx="12207793" cy="6858000"/>
          </a:xfrm>
          <a:prstGeom prst="rect">
            <a:avLst/>
          </a:prstGeom>
        </p:spPr>
      </p:pic>
      <p:sp>
        <p:nvSpPr>
          <p:cNvPr id="3" name="TextBox 1"/>
          <p:cNvSpPr txBox="1">
            <a:spLocks noChangeArrowheads="1"/>
          </p:cNvSpPr>
          <p:nvPr/>
        </p:nvSpPr>
        <p:spPr bwMode="auto">
          <a:xfrm>
            <a:off x="0" y="0"/>
            <a:ext cx="6407150" cy="2324995"/>
          </a:xfrm>
          <a:prstGeom prst="rect">
            <a:avLst/>
          </a:prstGeom>
          <a:solidFill>
            <a:srgbClr val="00B0F0">
              <a:alpha val="40000"/>
            </a:srgbClr>
          </a:solidFill>
          <a:ln>
            <a:noFill/>
          </a:ln>
        </p:spPr>
        <p:txBody>
          <a:bodyPr>
            <a:spAutoFit/>
          </a:bodyPr>
          <a:lstStyle>
            <a:lvl1pPr defTabSz="4572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4572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4572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4572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4572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Times New Roman" panose="02020603050405020304" pitchFamily="18" charset="0"/>
              <a:buNone/>
            </a:pPr>
            <a:endParaRPr lang="en-US" sz="3200" b="1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Times New Roman" panose="02020603050405020304" pitchFamily="18" charset="0"/>
              <a:buNone/>
            </a:pPr>
            <a:r>
              <a:rPr lang="en-US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Md. Ubaydullah</a:t>
            </a:r>
          </a:p>
          <a:p>
            <a:pPr algn="ctr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Times New Roman" panose="02020603050405020304" pitchFamily="18" charset="0"/>
              <a:buNone/>
            </a:pPr>
            <a:r>
              <a:rPr lang="en-US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Lecturer(Biology)</a:t>
            </a:r>
          </a:p>
          <a:p>
            <a:pPr algn="ctr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Times New Roman" panose="02020603050405020304" pitchFamily="18" charset="0"/>
              <a:buNone/>
            </a:pP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Khademul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Islam Girl’s School &amp; college</a:t>
            </a:r>
            <a:endParaRPr lang="bn-BD" dirty="0">
              <a:latin typeface="Times New Roman" panose="02020603050405020304" pitchFamily="18" charset="0"/>
              <a:cs typeface="NikoshBAN" panose="02000000000000000000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0" y="2711974"/>
            <a:ext cx="6407150" cy="3527119"/>
          </a:xfrm>
          <a:prstGeom prst="rect">
            <a:avLst/>
          </a:prstGeom>
          <a:solidFill>
            <a:srgbClr val="00B0F0">
              <a:alpha val="29000"/>
            </a:srgbClr>
          </a:solidFill>
          <a:ln w="28575"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endParaRPr lang="en-US" sz="4000" b="1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  <a:p>
            <a:pPr algn="ctr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r>
              <a:rPr lang="en-US" sz="4000" b="1" dirty="0">
                <a:solidFill>
                  <a:schemeClr val="tx1"/>
                </a:solidFill>
                <a:latin typeface="Times New Roman" panose="02020603050405020304" pitchFamily="18" charset="0"/>
                <a:cs typeface="NikoshBAN" pitchFamily="2" charset="0"/>
              </a:rPr>
              <a:t>Class: XI-XII</a:t>
            </a:r>
          </a:p>
          <a:p>
            <a:pPr algn="ctr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r>
              <a:rPr lang="en-US" sz="4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Biology(2</a:t>
            </a:r>
            <a:r>
              <a:rPr lang="en-US" sz="4000" b="1" baseline="30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nd</a:t>
            </a:r>
            <a:r>
              <a:rPr lang="en-US" sz="4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paper)</a:t>
            </a:r>
          </a:p>
          <a:p>
            <a:pPr algn="ctr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r>
              <a:rPr lang="en-US" sz="4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Chapter-01</a:t>
            </a:r>
          </a:p>
          <a:p>
            <a:pPr algn="ctr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endParaRPr lang="en-US" sz="4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endParaRPr lang="en-US" sz="4000" b="1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5481956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2195033" y="249540"/>
            <a:ext cx="2903439" cy="609600"/>
          </a:xfrm>
          <a:prstGeom prst="rect">
            <a:avLst/>
          </a:prstGeom>
          <a:noFill/>
          <a:ln w="9525" cap="flat" cmpd="sng" algn="ctr">
            <a:noFill/>
            <a:prstDash val="solid"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bn-BD" sz="4800" b="1" dirty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মূল্যায়ন</a:t>
            </a:r>
            <a:r>
              <a:rPr lang="en-US" sz="4800" b="1" dirty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ঃ 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195033" y="1720840"/>
            <a:ext cx="7574218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নটোকর্ড</a:t>
            </a:r>
            <a:r>
              <a:rPr lang="bn-BD" sz="3200" dirty="0">
                <a:latin typeface="NikoshBAN" panose="02000000000000000000" pitchFamily="2" charset="0"/>
                <a:cs typeface="NikoshBAN" panose="02000000000000000000" pitchFamily="2" charset="0"/>
              </a:rPr>
              <a:t> কী?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bn-BD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ভারটেব্রাটা</a:t>
            </a:r>
            <a:r>
              <a:rPr lang="bn-BD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উপপর্বের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শ্রেণিবিন্যাস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ব্যাখ্যা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কর</a:t>
            </a:r>
            <a:r>
              <a:rPr lang="bn-BD" sz="3200" dirty="0"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শ্রেণিবিন্যাসে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মানুষের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অবস্থান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চিহ্নিত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কর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  <a:endParaRPr lang="bn-BD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6849598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271379" y="347000"/>
            <a:ext cx="2920621" cy="1855633"/>
          </a:xfrm>
          <a:prstGeom prst="rect">
            <a:avLst/>
          </a:prstGeom>
        </p:spPr>
      </p:pic>
      <p:sp>
        <p:nvSpPr>
          <p:cNvPr id="3" name="Title 1"/>
          <p:cNvSpPr txBox="1">
            <a:spLocks/>
          </p:cNvSpPr>
          <p:nvPr/>
        </p:nvSpPr>
        <p:spPr>
          <a:xfrm>
            <a:off x="-120345" y="470846"/>
            <a:ext cx="6127939" cy="609600"/>
          </a:xfrm>
          <a:prstGeom prst="rect">
            <a:avLst/>
          </a:prstGeom>
          <a:noFill/>
          <a:ln w="9525" cap="flat" cmpd="sng" algn="ctr">
            <a:noFill/>
            <a:prstDash val="solid"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2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বাড়ির</a:t>
            </a:r>
            <a:r>
              <a:rPr lang="en-US" sz="32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কাজঃ</a:t>
            </a:r>
            <a:r>
              <a:rPr lang="en-US" sz="32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 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330862" y="2947165"/>
            <a:ext cx="846182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 algn="ctr">
              <a:buFont typeface="Wingdings" panose="05000000000000000000" pitchFamily="2" charset="2"/>
              <a:buChar char="Ø"/>
            </a:pPr>
            <a:r>
              <a:rPr lang="en-US" sz="4000" dirty="0" err="1"/>
              <a:t>সুপার</a:t>
            </a:r>
            <a:r>
              <a:rPr lang="en-US" sz="4000" dirty="0"/>
              <a:t> </a:t>
            </a:r>
            <a:r>
              <a:rPr lang="en-US" sz="4000" dirty="0" err="1"/>
              <a:t>ক্লাস</a:t>
            </a:r>
            <a:r>
              <a:rPr lang="en-US" sz="4000" dirty="0"/>
              <a:t> Gnathostomata </a:t>
            </a:r>
            <a:r>
              <a:rPr lang="en-US" sz="4000" dirty="0" err="1"/>
              <a:t>এর</a:t>
            </a:r>
            <a:r>
              <a:rPr lang="en-US" sz="4000" dirty="0"/>
              <a:t> </a:t>
            </a:r>
            <a:r>
              <a:rPr lang="en-US" sz="4000" dirty="0" err="1"/>
              <a:t>সাতটি</a:t>
            </a:r>
            <a:r>
              <a:rPr lang="en-US" sz="4000" dirty="0"/>
              <a:t> </a:t>
            </a:r>
            <a:r>
              <a:rPr lang="en-US" sz="4000" dirty="0" err="1"/>
              <a:t>শ্রেণীর</a:t>
            </a:r>
            <a:r>
              <a:rPr lang="en-US" sz="4000" dirty="0"/>
              <a:t> </a:t>
            </a:r>
            <a:r>
              <a:rPr lang="en-US" sz="4000" dirty="0" err="1"/>
              <a:t>বৈশিষ্ট</a:t>
            </a:r>
            <a:r>
              <a:rPr lang="en-US" sz="4000" dirty="0"/>
              <a:t> </a:t>
            </a:r>
            <a:r>
              <a:rPr lang="en-US" sz="4000" dirty="0" err="1"/>
              <a:t>ব্যাখ্যা</a:t>
            </a:r>
            <a:r>
              <a:rPr lang="en-US" sz="4000" dirty="0"/>
              <a:t> </a:t>
            </a:r>
            <a:r>
              <a:rPr lang="en-US" sz="4000" dirty="0" err="1"/>
              <a:t>কর</a:t>
            </a:r>
            <a:r>
              <a:rPr lang="en-US" sz="4000" dirty="0"/>
              <a:t>।  </a:t>
            </a:r>
            <a:endParaRPr lang="bn-BD" sz="32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67435963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3747001" y="268975"/>
            <a:ext cx="3505200" cy="609600"/>
          </a:xfrm>
          <a:prstGeom prst="rect">
            <a:avLst/>
          </a:prstGeom>
          <a:noFill/>
          <a:ln w="9525" cap="flat" cmpd="sng" algn="ctr">
            <a:noFill/>
            <a:prstDash val="solid"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bn-BD" sz="66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Kalpurush" panose="02000600000000000000" pitchFamily="2" charset="0"/>
              </a:rPr>
              <a:t>ধন্যবাদ</a:t>
            </a:r>
            <a:r>
              <a:rPr lang="bn-BD" sz="66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endParaRPr lang="en-US" sz="66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6A6E92F-FF72-4868-A7C3-E6657989094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16369" y="1336431"/>
            <a:ext cx="8053754" cy="53691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587994"/>
      </p:ext>
    </p:extLst>
  </p:cSld>
  <p:clrMapOvr>
    <a:masterClrMapping/>
  </p:clrMapOvr>
  <p:transition spd="med">
    <p:pull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1369" y="353096"/>
            <a:ext cx="5952186" cy="5678488"/>
          </a:xfrm>
          <a:prstGeom prst="rect">
            <a:avLst/>
          </a:prstGeom>
          <a:noFill/>
          <a:ln>
            <a:noFill/>
          </a:ln>
          <a:effectLst>
            <a:outerShdw dist="38073" dir="7800820" algn="ctr" rotWithShape="0">
              <a:srgbClr val="000000">
                <a:alpha val="40033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358462" y="2608911"/>
            <a:ext cx="4378817" cy="767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90000" tIns="45000" rIns="90000" bIns="45000">
            <a:spAutoFit/>
          </a:bodyPr>
          <a:lstStyle>
            <a:lvl1pPr eaLnBrk="0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AR PL SungtiL GB" charset="0"/>
                <a:cs typeface="AR PL SungtiL GB" charset="0"/>
              </a:defRPr>
            </a:lvl1pPr>
            <a:lvl2pPr eaLnBrk="0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AR PL SungtiL GB" charset="0"/>
                <a:cs typeface="AR PL SungtiL GB" charset="0"/>
              </a:defRPr>
            </a:lvl2pPr>
            <a:lvl3pPr eaLnBrk="0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AR PL SungtiL GB" charset="0"/>
                <a:cs typeface="AR PL SungtiL GB" charset="0"/>
              </a:defRPr>
            </a:lvl3pPr>
            <a:lvl4pPr eaLnBrk="0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AR PL SungtiL GB" charset="0"/>
                <a:cs typeface="AR PL SungtiL GB" charset="0"/>
              </a:defRPr>
            </a:lvl4pPr>
            <a:lvl5pPr eaLnBrk="0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AR PL SungtiL GB" charset="0"/>
                <a:cs typeface="AR PL SungtiL GB" charset="0"/>
              </a:defRPr>
            </a:lvl5pPr>
            <a:lvl6pPr marL="25146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AR PL SungtiL GB" charset="0"/>
                <a:cs typeface="AR PL SungtiL GB" charset="0"/>
              </a:defRPr>
            </a:lvl6pPr>
            <a:lvl7pPr marL="29718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AR PL SungtiL GB" charset="0"/>
                <a:cs typeface="AR PL SungtiL GB" charset="0"/>
              </a:defRPr>
            </a:lvl7pPr>
            <a:lvl8pPr marL="34290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AR PL SungtiL GB" charset="0"/>
                <a:cs typeface="AR PL SungtiL GB" charset="0"/>
              </a:defRPr>
            </a:lvl8pPr>
            <a:lvl9pPr marL="38862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AR PL SungtiL GB" charset="0"/>
                <a:cs typeface="AR PL SungtiL GB" charset="0"/>
              </a:defRPr>
            </a:lvl9pPr>
          </a:lstStyle>
          <a:p>
            <a:pPr eaLnBrk="1" hangingPunct="1">
              <a:lnSpc>
                <a:spcPct val="150000"/>
              </a:lnSpc>
            </a:pPr>
            <a:r>
              <a:rPr lang="hi-IN" sz="3200" b="1" dirty="0">
                <a:latin typeface="NikoshBAN" panose="02000000000000000000" pitchFamily="2" charset="0"/>
                <a:ea typeface="FreeSans" charset="0"/>
                <a:cs typeface="NikoshBAN" panose="02000000000000000000" pitchFamily="2" charset="0"/>
              </a:rPr>
              <a:t>প্রাণির বিভিন্নতা   ও শ্রে</a:t>
            </a:r>
            <a:r>
              <a:rPr lang="en-US" sz="3200" b="1" dirty="0" err="1">
                <a:latin typeface="NikoshBAN" panose="02000000000000000000" pitchFamily="2" charset="0"/>
                <a:ea typeface="FreeSans" charset="0"/>
                <a:cs typeface="NikoshBAN" panose="02000000000000000000" pitchFamily="2" charset="0"/>
              </a:rPr>
              <a:t>ণি</a:t>
            </a:r>
            <a:r>
              <a:rPr lang="hi-IN" sz="3200" b="1" dirty="0">
                <a:latin typeface="NikoshBAN" panose="02000000000000000000" pitchFamily="2" charset="0"/>
                <a:ea typeface="FreeSans" charset="0"/>
                <a:cs typeface="NikoshBAN" panose="02000000000000000000" pitchFamily="2" charset="0"/>
              </a:rPr>
              <a:t>বিন্যাস</a:t>
            </a:r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1290235" y="1778649"/>
            <a:ext cx="2895600" cy="8302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>
            <a:spAutoFit/>
          </a:bodyPr>
          <a:lstStyle>
            <a:lvl1pPr eaLnBrk="0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AR PL SungtiL GB" charset="0"/>
                <a:cs typeface="AR PL SungtiL GB" charset="0"/>
              </a:defRPr>
            </a:lvl1pPr>
            <a:lvl2pPr eaLnBrk="0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AR PL SungtiL GB" charset="0"/>
                <a:cs typeface="AR PL SungtiL GB" charset="0"/>
              </a:defRPr>
            </a:lvl2pPr>
            <a:lvl3pPr eaLnBrk="0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AR PL SungtiL GB" charset="0"/>
                <a:cs typeface="AR PL SungtiL GB" charset="0"/>
              </a:defRPr>
            </a:lvl3pPr>
            <a:lvl4pPr eaLnBrk="0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AR PL SungtiL GB" charset="0"/>
                <a:cs typeface="AR PL SungtiL GB" charset="0"/>
              </a:defRPr>
            </a:lvl4pPr>
            <a:lvl5pPr eaLnBrk="0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AR PL SungtiL GB" charset="0"/>
                <a:cs typeface="AR PL SungtiL GB" charset="0"/>
              </a:defRPr>
            </a:lvl5pPr>
            <a:lvl6pPr marL="25146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AR PL SungtiL GB" charset="0"/>
                <a:cs typeface="AR PL SungtiL GB" charset="0"/>
              </a:defRPr>
            </a:lvl6pPr>
            <a:lvl7pPr marL="29718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AR PL SungtiL GB" charset="0"/>
                <a:cs typeface="AR PL SungtiL GB" charset="0"/>
              </a:defRPr>
            </a:lvl7pPr>
            <a:lvl8pPr marL="34290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AR PL SungtiL GB" charset="0"/>
                <a:cs typeface="AR PL SungtiL GB" charset="0"/>
              </a:defRPr>
            </a:lvl8pPr>
            <a:lvl9pPr marL="38862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AR PL SungtiL GB" charset="0"/>
                <a:cs typeface="AR PL SungtiL GB" charset="0"/>
              </a:defRPr>
            </a:lvl9pPr>
          </a:lstStyle>
          <a:p>
            <a:pPr eaLnBrk="1" hangingPunct="1">
              <a:lnSpc>
                <a:spcPct val="100000"/>
              </a:lnSpc>
            </a:pPr>
            <a:r>
              <a:rPr lang="hi-IN" sz="4800" dirty="0">
                <a:latin typeface="NikoshBAN" panose="02000000000000000000" pitchFamily="2" charset="0"/>
                <a:ea typeface="FreeSans" charset="0"/>
                <a:cs typeface="NikoshBAN" panose="02000000000000000000" pitchFamily="2" charset="0"/>
              </a:rPr>
              <a:t>অধ্যায়</a:t>
            </a:r>
            <a:r>
              <a:rPr lang="en-US" sz="4800" dirty="0">
                <a:latin typeface="NikoshBAN" panose="02000000000000000000" pitchFamily="2" charset="0"/>
                <a:ea typeface="FreeSans" charset="0"/>
                <a:cs typeface="NikoshBAN" panose="02000000000000000000" pitchFamily="2" charset="0"/>
              </a:rPr>
              <a:t>-</a:t>
            </a:r>
            <a:r>
              <a:rPr lang="hi-IN" sz="4800" dirty="0">
                <a:latin typeface="NikoshBAN" panose="02000000000000000000" pitchFamily="2" charset="0"/>
                <a:ea typeface="FreeSans" charset="0"/>
                <a:cs typeface="NikoshBAN" panose="02000000000000000000" pitchFamily="2" charset="0"/>
              </a:rPr>
              <a:t>০১</a:t>
            </a:r>
          </a:p>
        </p:txBody>
      </p:sp>
    </p:spTree>
    <p:extLst>
      <p:ext uri="{BB962C8B-B14F-4D97-AF65-F5344CB8AC3E}">
        <p14:creationId xmlns:p14="http://schemas.microsoft.com/office/powerpoint/2010/main" val="3403681439"/>
      </p:ext>
    </p:extLst>
  </p:cSld>
  <p:clrMapOvr>
    <a:masterClrMapping/>
  </p:clrMapOvr>
  <p:transition spd="med">
    <p:pull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24134" y="2790161"/>
            <a:ext cx="1034517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ln w="12700">
                  <a:solidFill>
                    <a:schemeClr val="tx1"/>
                  </a:solidFill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US" sz="3200" b="1" dirty="0" err="1">
                <a:ln w="12700">
                  <a:solidFill>
                    <a:schemeClr val="tx1"/>
                  </a:solidFill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মেরুদন্ডী</a:t>
            </a:r>
            <a:r>
              <a:rPr lang="en-US" sz="3200" b="1" dirty="0">
                <a:ln w="12700">
                  <a:solidFill>
                    <a:schemeClr val="tx1"/>
                  </a:solidFill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n w="12700">
                  <a:solidFill>
                    <a:schemeClr val="tx1"/>
                  </a:solidFill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প্রাণিদের</a:t>
            </a:r>
            <a:r>
              <a:rPr lang="en-US" sz="3200" b="1" dirty="0">
                <a:ln w="12700">
                  <a:solidFill>
                    <a:schemeClr val="tx1"/>
                  </a:solidFill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n w="12700">
                  <a:solidFill>
                    <a:schemeClr val="tx1"/>
                  </a:solidFill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শ্রেণিবিন্যাস</a:t>
            </a:r>
            <a:r>
              <a:rPr lang="en-US" sz="3200" b="1" dirty="0">
                <a:ln w="12700">
                  <a:solidFill>
                    <a:schemeClr val="tx1"/>
                  </a:solidFill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n w="12700">
                  <a:solidFill>
                    <a:schemeClr val="tx1"/>
                  </a:solidFill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ব্যাখ্যা</a:t>
            </a:r>
            <a:r>
              <a:rPr lang="en-US" sz="3200" b="1" dirty="0">
                <a:ln w="12700">
                  <a:solidFill>
                    <a:schemeClr val="tx1"/>
                  </a:solidFill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n w="12700">
                  <a:solidFill>
                    <a:schemeClr val="tx1"/>
                  </a:solidFill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করতে</a:t>
            </a:r>
            <a:r>
              <a:rPr lang="en-US" sz="3200" b="1" dirty="0">
                <a:ln w="12700">
                  <a:solidFill>
                    <a:schemeClr val="tx1"/>
                  </a:solidFill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n w="12700">
                  <a:solidFill>
                    <a:schemeClr val="tx1"/>
                  </a:solidFill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পারবে</a:t>
            </a:r>
            <a:r>
              <a:rPr lang="en-US" sz="3200" b="1" dirty="0">
                <a:ln w="12700">
                  <a:solidFill>
                    <a:schemeClr val="tx1"/>
                  </a:solidFill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bn-BD" sz="3200" b="1" dirty="0">
                <a:ln w="12700">
                  <a:solidFill>
                    <a:schemeClr val="tx1"/>
                  </a:solidFill>
                </a:ln>
                <a:effectLst/>
                <a:latin typeface="Times New Roman" panose="02020603050405020304" pitchFamily="18" charset="0"/>
                <a:cs typeface="NikoshBAN" pitchFamily="2" charset="0"/>
              </a:rPr>
              <a:t> </a:t>
            </a:r>
            <a:endParaRPr lang="en-US" sz="3200" b="1" dirty="0">
              <a:ln w="12700">
                <a:solidFill>
                  <a:schemeClr val="tx1"/>
                </a:solidFill>
              </a:ln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0" y="1681552"/>
            <a:ext cx="11935326" cy="11951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4320"/>
              </a:lnSpc>
            </a:pP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1. Vertebrata </a:t>
            </a: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উপ</a:t>
            </a:r>
            <a:r>
              <a:rPr lang="bn-BD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পর্বকে শ্রেণি পর্যন্ত বিন্যস্ত করতে </a:t>
            </a:r>
            <a:r>
              <a:rPr lang="hi-IN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পারবে।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19693" y="717502"/>
            <a:ext cx="5477031" cy="646331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 anchor="ctr" anchorCtr="1">
            <a:spAutoFit/>
          </a:bodyPr>
          <a:lstStyle/>
          <a:p>
            <a:r>
              <a:rPr lang="bn-BD" sz="3600" b="1" dirty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এ পাঠ শেষে শিক্ষার্থীরা---</a:t>
            </a:r>
            <a:r>
              <a:rPr lang="en-US" sz="3600" b="1" dirty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 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4E67E3C-54E2-C5A1-3796-8360E8B6E06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693" y="3985359"/>
            <a:ext cx="4174259" cy="2629872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ED10749B-7D20-CB4B-0487-3362300A183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0252" y="3932055"/>
            <a:ext cx="3890348" cy="2683176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0137CC34-11A8-F6AB-C051-F796F6A732A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03160" y="3932055"/>
            <a:ext cx="3132166" cy="26831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5813292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037133-BFEE-21D1-7D48-A75A757451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2891" y="323996"/>
            <a:ext cx="10515600" cy="881350"/>
          </a:xfrm>
        </p:spPr>
        <p:txBody>
          <a:bodyPr/>
          <a:lstStyle/>
          <a:p>
            <a:r>
              <a:rPr lang="en-US" dirty="0">
                <a:solidFill>
                  <a:srgbClr val="FFFF00"/>
                </a:solidFill>
                <a:highlight>
                  <a:srgbClr val="0000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Classification of Chordata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76B337DB-FE8A-F7C5-F272-0BA6BAE68A6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47657957"/>
              </p:ext>
            </p:extLst>
          </p:nvPr>
        </p:nvGraphicFramePr>
        <p:xfrm>
          <a:off x="838200" y="1690688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7681489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Graphic spid="4" grpId="0">
        <p:bldAsOne/>
      </p:bldGraphic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E4A850-7DC9-F6CA-D392-8C4971B6EB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207818"/>
            <a:ext cx="10515600" cy="928256"/>
          </a:xfrm>
        </p:spPr>
        <p:txBody>
          <a:bodyPr>
            <a:normAutofit fontScale="90000"/>
          </a:bodyPr>
          <a:lstStyle/>
          <a:p>
            <a:r>
              <a:rPr lang="en-US" b="1" dirty="0">
                <a:solidFill>
                  <a:srgbClr val="00FF00"/>
                </a:solidFill>
                <a:highlight>
                  <a:srgbClr val="0000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Sub phylum-3: Vertebrata</a:t>
            </a:r>
            <a:br>
              <a:rPr lang="en-US" dirty="0">
                <a:solidFill>
                  <a:srgbClr val="002060"/>
                </a:solidFill>
              </a:rPr>
            </a:br>
            <a:endParaRPr lang="en-US" dirty="0"/>
          </a:p>
        </p:txBody>
      </p:sp>
      <p:graphicFrame>
        <p:nvGraphicFramePr>
          <p:cNvPr id="7" name="Diagram 6">
            <a:extLst>
              <a:ext uri="{FF2B5EF4-FFF2-40B4-BE49-F238E27FC236}">
                <a16:creationId xmlns:a16="http://schemas.microsoft.com/office/drawing/2014/main" id="{73550E5B-9955-9DE8-7CF8-2ACCACCC804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77482360"/>
              </p:ext>
            </p:extLst>
          </p:nvPr>
        </p:nvGraphicFramePr>
        <p:xfrm>
          <a:off x="839788" y="1681163"/>
          <a:ext cx="10229994" cy="48117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16312646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A98F55-185B-34F2-517F-55E8FD78EA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42578"/>
            <a:ext cx="10515600" cy="803385"/>
          </a:xfrm>
        </p:spPr>
        <p:txBody>
          <a:bodyPr/>
          <a:lstStyle/>
          <a:p>
            <a:r>
              <a:rPr lang="en-US" dirty="0">
                <a:solidFill>
                  <a:srgbClr val="FFFF00"/>
                </a:solidFill>
                <a:highlight>
                  <a:srgbClr val="0000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Super Class-1: </a:t>
            </a:r>
            <a:r>
              <a:rPr lang="en-US" dirty="0" err="1">
                <a:solidFill>
                  <a:srgbClr val="FFFF00"/>
                </a:solidFill>
                <a:highlight>
                  <a:srgbClr val="0000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Cyclostomata</a:t>
            </a:r>
            <a:endParaRPr lang="en-US" dirty="0">
              <a:solidFill>
                <a:srgbClr val="FFFF00"/>
              </a:solidFill>
              <a:highlight>
                <a:srgbClr val="0000FF"/>
              </a:highligh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3F8088C-7DB4-ACF0-F3E9-843DF516187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6611" y="949124"/>
            <a:ext cx="5157787" cy="466292"/>
          </a:xfrm>
        </p:spPr>
        <p:txBody>
          <a:bodyPr>
            <a:noAutofit/>
          </a:bodyPr>
          <a:lstStyle/>
          <a:p>
            <a:r>
              <a:rPr lang="en-US" sz="2800" dirty="0">
                <a:solidFill>
                  <a:srgbClr val="00FF00"/>
                </a:solidFill>
                <a:highlight>
                  <a:srgbClr val="000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Class-1 </a:t>
            </a:r>
            <a:r>
              <a:rPr lang="en-US" sz="2800" dirty="0" err="1">
                <a:solidFill>
                  <a:srgbClr val="00FF00"/>
                </a:solidFill>
                <a:highlight>
                  <a:srgbClr val="000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Myxini</a:t>
            </a:r>
            <a:endParaRPr lang="en-US" sz="2800" dirty="0">
              <a:solidFill>
                <a:srgbClr val="00FF00"/>
              </a:solidFill>
              <a:highlight>
                <a:srgbClr val="000000"/>
              </a:highligh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2A28A02-F4D7-8F44-B7C3-0961D76C96D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6611" y="1962800"/>
            <a:ext cx="5157787" cy="4895200"/>
          </a:xfrm>
        </p:spPr>
        <p:txBody>
          <a:bodyPr>
            <a:normAutofit fontScale="85000" lnSpcReduction="20000"/>
          </a:bodyPr>
          <a:lstStyle/>
          <a:p>
            <a:pPr>
              <a:lnSpc>
                <a:spcPct val="110000"/>
              </a:lnSpc>
            </a:pP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দেহ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সরু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লম্বা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এবং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দেখতে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বাইন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মাছের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মতো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</a:t>
            </a:r>
          </a:p>
          <a:p>
            <a:pPr>
              <a:lnSpc>
                <a:spcPct val="110000"/>
              </a:lnSpc>
            </a:pP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ত্বক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অত্যন্ত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পিচ্ছিল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এবং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প্রচুর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মিউকাস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বা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স্লাইম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উৎপন্নকারী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গ্রন্থিযুক্ত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</a:t>
            </a:r>
          </a:p>
          <a:p>
            <a:pPr>
              <a:lnSpc>
                <a:spcPct val="110000"/>
              </a:lnSpc>
            </a:pP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কোনো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জোড়া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পাখনা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বা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আঁশ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থাকে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না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কেবল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একটি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ডিফাইসার্কাল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পুচ্ছ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পাখনা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থাকে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</a:t>
            </a:r>
          </a:p>
          <a:p>
            <a:pPr>
              <a:lnSpc>
                <a:spcPct val="110000"/>
              </a:lnSpc>
            </a:pP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কঙ্কাল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সম্পূর্ণভাবে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তরুণাস্থি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দিয়ে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গঠিত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</a:t>
            </a:r>
          </a:p>
          <a:p>
            <a:endParaRPr lang="en-US" sz="2200" dirty="0">
              <a:solidFill>
                <a:srgbClr val="FFFF00"/>
              </a:solidFill>
              <a:highlight>
                <a:srgbClr val="000000"/>
              </a:highligh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2200" dirty="0">
              <a:solidFill>
                <a:srgbClr val="FFFF00"/>
              </a:solidFill>
              <a:highlight>
                <a:srgbClr val="000000"/>
              </a:highligh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2200" dirty="0">
              <a:solidFill>
                <a:srgbClr val="FFFF00"/>
              </a:solidFill>
              <a:highlight>
                <a:srgbClr val="000000"/>
              </a:highligh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2200" dirty="0">
              <a:solidFill>
                <a:srgbClr val="FFFF00"/>
              </a:solidFill>
              <a:highlight>
                <a:srgbClr val="000000"/>
              </a:highligh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</a:t>
            </a:r>
            <a:r>
              <a:rPr lang="en-US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Myxinie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glutinosa</a:t>
            </a:r>
            <a:endParaRPr lang="en-US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8E2D3BC-41E5-B932-F891-D4BC7BDCFD8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5994398" y="1415416"/>
            <a:ext cx="5183188" cy="6532669"/>
          </a:xfrm>
        </p:spPr>
        <p:txBody>
          <a:bodyPr>
            <a:normAutofit fontScale="47500" lnSpcReduction="20000"/>
          </a:bodyPr>
          <a:lstStyle/>
          <a:p>
            <a:pPr>
              <a:lnSpc>
                <a:spcPct val="120000"/>
              </a:lnSpc>
            </a:pPr>
            <a:r>
              <a:rPr lang="en-US" sz="7000" dirty="0">
                <a:solidFill>
                  <a:srgbClr val="00FF00"/>
                </a:solidFill>
                <a:highlight>
                  <a:srgbClr val="000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Class-2: </a:t>
            </a:r>
            <a:r>
              <a:rPr lang="en-US" sz="7000" dirty="0" err="1">
                <a:solidFill>
                  <a:srgbClr val="00FF00"/>
                </a:solidFill>
                <a:highlight>
                  <a:srgbClr val="000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Petromyzontida</a:t>
            </a:r>
            <a:endParaRPr lang="en-US" sz="7000" dirty="0">
              <a:solidFill>
                <a:srgbClr val="00FF00"/>
              </a:solidFill>
              <a:highlight>
                <a:srgbClr val="000000"/>
              </a:highligh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20000"/>
              </a:lnSpc>
            </a:pPr>
            <a:r>
              <a:rPr lang="en-US" sz="45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আকৃতি</a:t>
            </a:r>
            <a:r>
              <a:rPr lang="en-US" sz="45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45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দেহ</a:t>
            </a:r>
            <a:r>
              <a:rPr lang="en-US" sz="45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5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লম্বা</a:t>
            </a:r>
            <a:r>
              <a:rPr lang="en-US" sz="45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5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সরু</a:t>
            </a:r>
            <a:r>
              <a:rPr lang="en-US" sz="45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5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চোঙাকার</a:t>
            </a:r>
            <a:r>
              <a:rPr lang="en-US" sz="45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5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এবং</a:t>
            </a:r>
            <a:r>
              <a:rPr lang="en-US" sz="45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5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বাইন</a:t>
            </a:r>
            <a:r>
              <a:rPr lang="en-US" sz="45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5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মাছের</a:t>
            </a:r>
            <a:r>
              <a:rPr lang="en-US" sz="45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5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মতো</a:t>
            </a:r>
            <a:r>
              <a:rPr lang="en-US" sz="45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5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দেখতে</a:t>
            </a:r>
            <a:r>
              <a:rPr lang="en-US" sz="45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5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একটি</a:t>
            </a:r>
            <a:r>
              <a:rPr lang="en-US" sz="45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5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আদিম</a:t>
            </a:r>
            <a:r>
              <a:rPr lang="en-US" sz="45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5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মেরুদণ্ডী</a:t>
            </a:r>
            <a:r>
              <a:rPr lang="en-US" sz="45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5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প্রাণী</a:t>
            </a:r>
            <a:endParaRPr lang="en-US" sz="4500" b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20000"/>
              </a:lnSpc>
            </a:pPr>
            <a:r>
              <a:rPr lang="en-US" sz="45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ত্বক</a:t>
            </a:r>
            <a:r>
              <a:rPr lang="en-US" sz="45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45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ত্বক</a:t>
            </a:r>
            <a:r>
              <a:rPr lang="en-US" sz="45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5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মসৃণ</a:t>
            </a:r>
            <a:r>
              <a:rPr lang="en-US" sz="45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5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পিচ্ছিল</a:t>
            </a:r>
            <a:r>
              <a:rPr lang="en-US" sz="45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ও </a:t>
            </a:r>
            <a:r>
              <a:rPr lang="en-US" sz="45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আঁশহীন</a:t>
            </a:r>
            <a:r>
              <a:rPr lang="en-US" sz="45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(Scaleless)।</a:t>
            </a:r>
          </a:p>
          <a:p>
            <a:pPr algn="just">
              <a:lnSpc>
                <a:spcPct val="120000"/>
              </a:lnSpc>
            </a:pPr>
            <a:r>
              <a:rPr lang="en-US" sz="45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পাখনা</a:t>
            </a:r>
            <a:r>
              <a:rPr lang="en-US" sz="45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45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কোনো</a:t>
            </a:r>
            <a:r>
              <a:rPr lang="en-US" sz="45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5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জোড়</a:t>
            </a:r>
            <a:r>
              <a:rPr lang="en-US" sz="45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5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পাখনাবিহীন</a:t>
            </a:r>
            <a:r>
              <a:rPr lang="en-US" sz="45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5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তবে</a:t>
            </a:r>
            <a:r>
              <a:rPr lang="en-US" sz="45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5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পিঠে</a:t>
            </a:r>
            <a:r>
              <a:rPr lang="en-US" sz="45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5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এক</a:t>
            </a:r>
            <a:r>
              <a:rPr lang="en-US" sz="45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5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বা</a:t>
            </a:r>
            <a:r>
              <a:rPr lang="en-US" sz="45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5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দুটি</a:t>
            </a:r>
            <a:r>
              <a:rPr lang="en-US" sz="45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5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মধ্যীয়</a:t>
            </a:r>
            <a:r>
              <a:rPr lang="en-US" sz="45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5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পৃষ্ঠীয়</a:t>
            </a:r>
            <a:r>
              <a:rPr lang="en-US" sz="45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5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পাখনা</a:t>
            </a:r>
            <a:r>
              <a:rPr lang="en-US" sz="45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(Dorsal fin) ও </a:t>
            </a:r>
            <a:r>
              <a:rPr lang="en-US" sz="45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লেজে</a:t>
            </a:r>
            <a:r>
              <a:rPr lang="en-US" sz="45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5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লেজ</a:t>
            </a:r>
            <a:r>
              <a:rPr lang="en-US" sz="45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5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পাখনা</a:t>
            </a:r>
            <a:r>
              <a:rPr lang="en-US" sz="45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(Caudal fin) </a:t>
            </a:r>
            <a:r>
              <a:rPr lang="en-US" sz="45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থাকে</a:t>
            </a:r>
            <a:r>
              <a:rPr lang="en-US" sz="45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</a:t>
            </a:r>
          </a:p>
          <a:p>
            <a:pPr>
              <a:lnSpc>
                <a:spcPct val="110000"/>
              </a:lnSpc>
            </a:pPr>
            <a:endParaRPr lang="en-US" sz="2200" b="0" dirty="0">
              <a:solidFill>
                <a:srgbClr val="FFFF00"/>
              </a:solidFill>
              <a:highlight>
                <a:srgbClr val="000000"/>
              </a:highligh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0000"/>
              </a:lnSpc>
            </a:pPr>
            <a:endParaRPr lang="en-US" sz="2200" b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0000"/>
              </a:lnSpc>
            </a:pPr>
            <a:endParaRPr lang="en-US" sz="2200" b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0000"/>
              </a:lnSpc>
            </a:pPr>
            <a:endParaRPr lang="en-US" sz="2200" b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0000"/>
              </a:lnSpc>
            </a:pPr>
            <a:endParaRPr lang="en-US" sz="2200" b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0000"/>
              </a:lnSpc>
            </a:pPr>
            <a:endParaRPr lang="en-US" sz="2200" b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0000"/>
              </a:lnSpc>
            </a:pPr>
            <a:endParaRPr lang="en-US" sz="2200" b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0000"/>
              </a:lnSpc>
            </a:pPr>
            <a:endParaRPr lang="en-US" sz="2200" b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0000"/>
              </a:lnSpc>
            </a:pPr>
            <a:endParaRPr lang="en-US" sz="2200" b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0000"/>
              </a:lnSpc>
            </a:pPr>
            <a:r>
              <a:rPr lang="en-US" sz="51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</a:t>
            </a:r>
            <a:r>
              <a:rPr lang="en-US" sz="5100" b="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Petromyzon marinus</a:t>
            </a:r>
          </a:p>
          <a:p>
            <a:endParaRPr lang="en-US" sz="2200" b="0" dirty="0">
              <a:solidFill>
                <a:srgbClr val="FFFF00"/>
              </a:solidFill>
              <a:highlight>
                <a:srgbClr val="000000"/>
              </a:highligh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A793DA6C-596F-AC66-B62B-60B0464D385B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8575" y="4205113"/>
            <a:ext cx="3111861" cy="2141308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C8EFC5ED-A9AB-8222-A199-69B03E14643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9933" y="4371930"/>
            <a:ext cx="3143251" cy="21413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0344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5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4" grpId="0" build="p"/>
      <p:bldP spid="5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4DFDAA-FC47-FCD2-882A-223BE9BC7C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FFFF00"/>
                </a:solidFill>
                <a:highlight>
                  <a:srgbClr val="0000FF"/>
                </a:highlight>
              </a:rPr>
              <a:t>Super Class-2: Gnathostomata</a:t>
            </a:r>
            <a:br>
              <a:rPr lang="en-US" dirty="0"/>
            </a:br>
            <a:endParaRPr lang="en-US" dirty="0"/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2F6E8C3C-D53D-1A0A-B782-9717852DFAD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62302591"/>
              </p:ext>
            </p:extLst>
          </p:nvPr>
        </p:nvGraphicFramePr>
        <p:xfrm>
          <a:off x="838200" y="1219200"/>
          <a:ext cx="10515600" cy="5638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7098773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Graphic spid="4" grpId="0">
        <p:bldAsOne/>
      </p:bldGraphic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5160DE-2AF9-792C-8503-336321D1CD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01890"/>
            <a:ext cx="10515600" cy="881784"/>
          </a:xfrm>
        </p:spPr>
        <p:txBody>
          <a:bodyPr/>
          <a:lstStyle/>
          <a:p>
            <a:r>
              <a:rPr lang="en-US" dirty="0" err="1">
                <a:solidFill>
                  <a:srgbClr val="FFFF00"/>
                </a:solidFill>
                <a:highlight>
                  <a:srgbClr val="0000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মাছের</a:t>
            </a:r>
            <a:r>
              <a:rPr lang="en-US" dirty="0">
                <a:solidFill>
                  <a:srgbClr val="FFFF00"/>
                </a:solidFill>
                <a:highlight>
                  <a:srgbClr val="0000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FFFF00"/>
                </a:solidFill>
                <a:highlight>
                  <a:srgbClr val="0000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বিভিন্ন</a:t>
            </a:r>
            <a:r>
              <a:rPr lang="en-US" dirty="0">
                <a:solidFill>
                  <a:srgbClr val="FFFF00"/>
                </a:solidFill>
                <a:highlight>
                  <a:srgbClr val="0000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FFFF00"/>
                </a:solidFill>
                <a:highlight>
                  <a:srgbClr val="0000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ধরনের</a:t>
            </a:r>
            <a:r>
              <a:rPr lang="en-US" dirty="0">
                <a:solidFill>
                  <a:srgbClr val="FFFF00"/>
                </a:solidFill>
                <a:highlight>
                  <a:srgbClr val="0000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FFFF00"/>
                </a:solidFill>
                <a:highlight>
                  <a:srgbClr val="0000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আইশ</a:t>
            </a:r>
            <a:r>
              <a:rPr lang="en-US" dirty="0">
                <a:solidFill>
                  <a:srgbClr val="FFFF00"/>
                </a:solidFill>
                <a:highlight>
                  <a:srgbClr val="0000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ও </a:t>
            </a:r>
            <a:r>
              <a:rPr lang="en-US" dirty="0" err="1">
                <a:solidFill>
                  <a:srgbClr val="FFFF00"/>
                </a:solidFill>
                <a:highlight>
                  <a:srgbClr val="0000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পাখনাঃ</a:t>
            </a:r>
            <a:r>
              <a:rPr lang="en-US" dirty="0">
                <a:solidFill>
                  <a:srgbClr val="FFFF00"/>
                </a:solidFill>
                <a:highlight>
                  <a:srgbClr val="0000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A5EFEADD-7A20-E397-1357-4D16646D79A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255" y="1094508"/>
            <a:ext cx="11928763" cy="56616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85255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4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4054</TotalTime>
  <Words>1196</Words>
  <Application>Microsoft Office PowerPoint</Application>
  <PresentationFormat>Widescreen</PresentationFormat>
  <Paragraphs>256</Paragraphs>
  <Slides>22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22</vt:i4>
      </vt:variant>
    </vt:vector>
  </HeadingPairs>
  <TitlesOfParts>
    <vt:vector size="31" baseType="lpstr">
      <vt:lpstr>Arial</vt:lpstr>
      <vt:lpstr>Calibri</vt:lpstr>
      <vt:lpstr>Calibri Light</vt:lpstr>
      <vt:lpstr>Kalpurush</vt:lpstr>
      <vt:lpstr>NikoshBAN</vt:lpstr>
      <vt:lpstr>Times New Roman</vt:lpstr>
      <vt:lpstr>Wingdings</vt:lpstr>
      <vt:lpstr>2_Office Theme</vt:lpstr>
      <vt:lpstr>4_Office Theme</vt:lpstr>
      <vt:lpstr>PowerPoint Presentation</vt:lpstr>
      <vt:lpstr>PowerPoint Presentation</vt:lpstr>
      <vt:lpstr>PowerPoint Presentation</vt:lpstr>
      <vt:lpstr>PowerPoint Presentation</vt:lpstr>
      <vt:lpstr>Classification of Chordata</vt:lpstr>
      <vt:lpstr>Sub phylum-3: Vertebrata </vt:lpstr>
      <vt:lpstr>Super Class-1: Cyclostomata</vt:lpstr>
      <vt:lpstr>Super Class-2: Gnathostomata </vt:lpstr>
      <vt:lpstr>মাছের বিভিন্ন ধরনের আইশ ও পাখনাঃ  </vt:lpstr>
      <vt:lpstr>Class-1: Chondrichthyes </vt:lpstr>
      <vt:lpstr>Class-2: Actinopterygii</vt:lpstr>
      <vt:lpstr>Class-3: Sarcopterygii</vt:lpstr>
      <vt:lpstr>Class-4: Amphibia</vt:lpstr>
      <vt:lpstr>Class-5: Reptilia:</vt:lpstr>
      <vt:lpstr>Class-6: Aves</vt:lpstr>
      <vt:lpstr>Class-7: Mammalia</vt:lpstr>
      <vt:lpstr># Classification of Mammalia Mammalia তিনটি উপশ্রেণিতে ভাগ করা হয়েছে। যথাঃ</vt:lpstr>
      <vt:lpstr>Sub Class-2: Metatheria</vt:lpstr>
      <vt:lpstr>Sub Class-3: Euthera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Raiyan Islam</dc:creator>
  <cp:lastModifiedBy>ubaydullahbdru@gmail.com</cp:lastModifiedBy>
  <cp:revision>447</cp:revision>
  <dcterms:created xsi:type="dcterms:W3CDTF">2019-10-20T05:53:29Z</dcterms:created>
  <dcterms:modified xsi:type="dcterms:W3CDTF">2026-07-24T16:24:37Z</dcterms:modified>
</cp:coreProperties>
</file>