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64" r:id="rId11"/>
    <p:sldId id="265" r:id="rId12"/>
    <p:sldId id="266" r:id="rId13"/>
    <p:sldId id="267" r:id="rId14"/>
    <p:sldId id="272" r:id="rId15"/>
    <p:sldId id="269" r:id="rId16"/>
    <p:sldId id="270" r:id="rId17"/>
    <p:sldId id="273" r:id="rId18"/>
    <p:sldId id="274" r:id="rId19"/>
    <p:sldId id="275" r:id="rId20"/>
    <p:sldId id="276" r:id="rId21"/>
  </p:sldIdLst>
  <p:sldSz cx="11430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6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FF0066"/>
    <a:srgbClr val="2B4A67"/>
    <a:srgbClr val="CC00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912" y="60"/>
      </p:cViewPr>
      <p:guideLst>
        <p:guide orient="horz" pos="2160"/>
        <p:guide pos="36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5B99F-092C-439A-8C7A-0DCDC1DDFF0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685800"/>
            <a:ext cx="5715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D9FBA-5B5C-4FDF-B1D6-2FDFB1ABB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90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D9FBA-5B5C-4FDF-B1D6-2FDFB1ABB2B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07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D9FBA-5B5C-4FDF-B1D6-2FDFB1ABB2B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57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D9FBA-5B5C-4FDF-B1D6-2FDFB1ABB2B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517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750" y="1122363"/>
            <a:ext cx="8572500" cy="2387600"/>
          </a:xfrm>
          <a:prstGeom prst="rect">
            <a:avLst/>
          </a:prstGeom>
        </p:spPr>
        <p:txBody>
          <a:bodyPr anchor="b"/>
          <a:lstStyle>
            <a:lvl1pPr algn="ctr">
              <a:defRPr sz="562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50" y="3602038"/>
            <a:ext cx="8572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50"/>
            </a:lvl1pPr>
            <a:lvl2pPr marL="428625" indent="0" algn="ctr">
              <a:buNone/>
              <a:defRPr sz="1875"/>
            </a:lvl2pPr>
            <a:lvl3pPr marL="857250" indent="0" algn="ctr">
              <a:buNone/>
              <a:defRPr sz="1688"/>
            </a:lvl3pPr>
            <a:lvl4pPr marL="1285875" indent="0" algn="ctr">
              <a:buNone/>
              <a:defRPr sz="1500"/>
            </a:lvl4pPr>
            <a:lvl5pPr marL="1714500" indent="0" algn="ctr">
              <a:buNone/>
              <a:defRPr sz="1500"/>
            </a:lvl5pPr>
            <a:lvl6pPr marL="2143125" indent="0" algn="ctr">
              <a:buNone/>
              <a:defRPr sz="1500"/>
            </a:lvl6pPr>
            <a:lvl7pPr marL="2571750" indent="0" algn="ctr">
              <a:buNone/>
              <a:defRPr sz="1500"/>
            </a:lvl7pPr>
            <a:lvl8pPr marL="3000375" indent="0" algn="ctr">
              <a:buNone/>
              <a:defRPr sz="1500"/>
            </a:lvl8pPr>
            <a:lvl9pPr marL="34290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F18ADC06-A383-40F4-A7CF-3D01CCB5646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DDCD70AF-AF05-4CAF-A45C-34B12113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08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1825625"/>
            <a:ext cx="985837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F18ADC06-A383-40F4-A7CF-3D01CCB5646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DDCD70AF-AF05-4CAF-A45C-34B12113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6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365125"/>
            <a:ext cx="2464594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365125"/>
            <a:ext cx="7250906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F18ADC06-A383-40F4-A7CF-3D01CCB5646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DDCD70AF-AF05-4CAF-A45C-34B12113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5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813" y="1825625"/>
            <a:ext cx="985837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F18ADC06-A383-40F4-A7CF-3D01CCB5646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DDCD70AF-AF05-4CAF-A45C-34B12113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59" y="1709739"/>
            <a:ext cx="9858375" cy="2852737"/>
          </a:xfrm>
          <a:prstGeom prst="rect">
            <a:avLst/>
          </a:prstGeom>
        </p:spPr>
        <p:txBody>
          <a:bodyPr anchor="b"/>
          <a:lstStyle>
            <a:lvl1pPr>
              <a:defRPr sz="562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59" y="4589464"/>
            <a:ext cx="985837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1pPr>
            <a:lvl2pPr marL="428625" indent="0">
              <a:buNone/>
              <a:defRPr sz="1875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F18ADC06-A383-40F4-A7CF-3D01CCB5646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DDCD70AF-AF05-4CAF-A45C-34B12113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19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1825625"/>
            <a:ext cx="48577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1825625"/>
            <a:ext cx="48577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F18ADC06-A383-40F4-A7CF-3D01CCB5646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DDCD70AF-AF05-4CAF-A45C-34B12113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35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2" y="1681163"/>
            <a:ext cx="483542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2" y="2505075"/>
            <a:ext cx="4835425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7" y="1681163"/>
            <a:ext cx="4859239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7" y="2505075"/>
            <a:ext cx="4859239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F18ADC06-A383-40F4-A7CF-3D01CCB5646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DDCD70AF-AF05-4CAF-A45C-34B12113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4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F18ADC06-A383-40F4-A7CF-3D01CCB5646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DDCD70AF-AF05-4CAF-A45C-34B12113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5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F18ADC06-A383-40F4-A7CF-3D01CCB5646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DDCD70AF-AF05-4CAF-A45C-34B12113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24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  <a:prstGeom prst="rect">
            <a:avLst/>
          </a:prstGeom>
        </p:spPr>
        <p:txBody>
          <a:bodyPr anchor="b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8" y="987426"/>
            <a:ext cx="5786438" cy="4873625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F18ADC06-A383-40F4-A7CF-3D01CCB5646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DDCD70AF-AF05-4CAF-A45C-34B12113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447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  <a:prstGeom prst="rect">
            <a:avLst/>
          </a:prstGeom>
        </p:spPr>
        <p:txBody>
          <a:bodyPr anchor="b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8" y="987426"/>
            <a:ext cx="5786438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F18ADC06-A383-40F4-A7CF-3D01CCB5646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DDCD70AF-AF05-4CAF-A45C-34B12113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62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 userDrawn="1"/>
        </p:nvSpPr>
        <p:spPr>
          <a:xfrm>
            <a:off x="16760" y="0"/>
            <a:ext cx="11430000" cy="6858000"/>
          </a:xfrm>
          <a:prstGeom prst="frame">
            <a:avLst>
              <a:gd name="adj1" fmla="val 1679"/>
            </a:avLst>
          </a:prstGeom>
          <a:solidFill>
            <a:srgbClr val="00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6600"/>
              </a:solidFill>
            </a:endParaRPr>
          </a:p>
        </p:txBody>
      </p:sp>
      <p:sp>
        <p:nvSpPr>
          <p:cNvPr id="13" name="Frame 12"/>
          <p:cNvSpPr/>
          <p:nvPr userDrawn="1"/>
        </p:nvSpPr>
        <p:spPr>
          <a:xfrm>
            <a:off x="159629" y="172686"/>
            <a:ext cx="11145078" cy="6519060"/>
          </a:xfrm>
          <a:prstGeom prst="frame">
            <a:avLst>
              <a:gd name="adj1" fmla="val 1123"/>
            </a:avLst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485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41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4313" indent="-214313" algn="l" defTabSz="857250" rtl="0" eaLnBrk="1" latinLnBrk="0" hangingPunct="1">
        <a:lnSpc>
          <a:spcPct val="90000"/>
        </a:lnSpc>
        <a:spcBef>
          <a:spcPts val="938"/>
        </a:spcBef>
        <a:buFont typeface="Arial" panose="020B0604020202020204" pitchFamily="34" charset="0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1pPr>
      <a:lvl2pPr marL="64293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07156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3pPr>
      <a:lvl4pPr marL="150018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92881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35743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78606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21468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64331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gif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936374" y="541859"/>
            <a:ext cx="7611038" cy="9521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6300"/>
              </a:lnSpc>
            </a:pP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</a:t>
            </a:r>
            <a:r>
              <a:rPr lang="bn-BD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মিডিয়া</a:t>
            </a:r>
            <a:r>
              <a:rPr lang="en-US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bn-BD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</a:t>
            </a:r>
            <a:endParaRPr lang="bn-IN" sz="88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649" y="1494043"/>
            <a:ext cx="3999008" cy="41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1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lim\Desktop\Pasword Pic\pc-speed-tips-400x26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04" y="1219204"/>
            <a:ext cx="5593278" cy="4031672"/>
          </a:xfrm>
          <a:prstGeom prst="rect">
            <a:avLst/>
          </a:prstGeom>
          <a:noFill/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13818"/>
          <a:stretch/>
        </p:blipFill>
        <p:spPr>
          <a:xfrm>
            <a:off x="5749636" y="1304925"/>
            <a:ext cx="5292438" cy="3945948"/>
          </a:xfrm>
          <a:prstGeom prst="rect">
            <a:avLst/>
          </a:prstGeom>
          <a:scene3d>
            <a:camera prst="perspectiveLeft">
              <a:rot lat="0" lon="600000" rev="0"/>
            </a:camera>
            <a:lightRig rig="threePt" dir="t"/>
          </a:scene3d>
          <a:sp3d>
            <a:bevelT prst="relaxedInset"/>
          </a:sp3d>
        </p:spPr>
      </p:pic>
      <p:sp>
        <p:nvSpPr>
          <p:cNvPr id="6" name="TextBox 5"/>
          <p:cNvSpPr txBox="1"/>
          <p:nvPr/>
        </p:nvSpPr>
        <p:spPr>
          <a:xfrm>
            <a:off x="2523499" y="445029"/>
            <a:ext cx="6693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ছবি দুইটিতে কী দেখছো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1720" y="5542231"/>
            <a:ext cx="11035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ব্যবহারে সবচেয়ে সতর্কের বিষয় হলে  বৈদ্যুতিক সংযোগ।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62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7865" y="5556086"/>
            <a:ext cx="110351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ডেস্কটপ কম্পিউটারে বৈদ্যুতিক সংযোগ দিতে হয়।</a:t>
            </a:r>
          </a:p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ল্যাপটপে ব্যাটারী চার্জের সময় বৈদ্যুতিক সংযোগ দিতে হয়।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3499" y="445029"/>
            <a:ext cx="6693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ছবি কী দেখছো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65" y="1217859"/>
            <a:ext cx="5849956" cy="4019159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grpSp>
        <p:nvGrpSpPr>
          <p:cNvPr id="5" name="Group 4"/>
          <p:cNvGrpSpPr/>
          <p:nvPr/>
        </p:nvGrpSpPr>
        <p:grpSpPr>
          <a:xfrm>
            <a:off x="5924815" y="1613383"/>
            <a:ext cx="4932214" cy="3228109"/>
            <a:chOff x="5557671" y="2059002"/>
            <a:chExt cx="5872325" cy="349494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7671" y="2059002"/>
              <a:ext cx="4738905" cy="3494942"/>
            </a:xfrm>
            <a:prstGeom prst="rect">
              <a:avLst/>
            </a:prstGeom>
            <a:scene3d>
              <a:camera prst="perspectiveLeft"/>
              <a:lightRig rig="threePt" dir="t"/>
            </a:scene3d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74305">
              <a:off x="9163155" y="3200398"/>
              <a:ext cx="2266841" cy="2008673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2821988" y="4798953"/>
            <a:ext cx="12458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ডেস্কটপ</a:t>
            </a:r>
            <a:endParaRPr lang="en-US" sz="3600" dirty="0"/>
          </a:p>
        </p:txBody>
      </p:sp>
      <p:sp>
        <p:nvSpPr>
          <p:cNvPr id="9" name="Rectangle 8"/>
          <p:cNvSpPr/>
          <p:nvPr/>
        </p:nvSpPr>
        <p:spPr>
          <a:xfrm>
            <a:off x="7381156" y="4614287"/>
            <a:ext cx="12827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ল্যাপটপ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7103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89" y="909651"/>
            <a:ext cx="3715981" cy="4687960"/>
          </a:xfrm>
          <a:prstGeom prst="rect">
            <a:avLst/>
          </a:prstGeom>
          <a:scene3d>
            <a:camera prst="perspectiveRight">
              <a:rot lat="0" lon="20999997" rev="0"/>
            </a:camera>
            <a:lightRig rig="threePt" dir="t"/>
          </a:scene3d>
          <a:sp3d>
            <a:bevelT prst="relaxedInset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765" y="1062056"/>
            <a:ext cx="6084352" cy="4419979"/>
          </a:xfrm>
          <a:prstGeom prst="rect">
            <a:avLst/>
          </a:prstGeom>
          <a:scene3d>
            <a:camera prst="perspectiveLeft">
              <a:rot lat="0" lon="600000" rev="0"/>
            </a:camera>
            <a:lightRig rig="threePt" dir="t"/>
          </a:scene3d>
          <a:sp3d>
            <a:bevelT prst="relaxedInset"/>
          </a:sp3d>
        </p:spPr>
      </p:pic>
      <p:sp>
        <p:nvSpPr>
          <p:cNvPr id="6" name="TextBox 5"/>
          <p:cNvSpPr txBox="1"/>
          <p:nvPr/>
        </p:nvSpPr>
        <p:spPr>
          <a:xfrm>
            <a:off x="2523499" y="251059"/>
            <a:ext cx="6693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ছবি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 কীসের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1720" y="5654503"/>
            <a:ext cx="110351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আমাদের দেশের বিদ্যুৎ প্রবাহের ভোল্ট ২২০, আর মানুষের মধ্যে প্রতিনিয়ত </a:t>
            </a:r>
          </a:p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৫০ ভোল্টের বিদ্যুৎ উৎপন্ন হয়। তাই মানুষকে বিদ্যুৎ স্পর্শ করলে শক কর</a:t>
            </a:r>
            <a:r>
              <a:rPr lang="en-US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ে</a:t>
            </a:r>
            <a:r>
              <a:rPr lang="bn-IN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94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4" y="1163781"/>
            <a:ext cx="5486401" cy="4088366"/>
          </a:xfrm>
          <a:prstGeom prst="rect">
            <a:avLst/>
          </a:prstGeom>
          <a:scene3d>
            <a:camera prst="perspectiveRight">
              <a:rot lat="0" lon="20999997" rev="0"/>
            </a:camera>
            <a:lightRig rig="threePt" dir="t"/>
          </a:scene3d>
          <a:sp3d>
            <a:bevelT prst="relaxedInset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6" y="1163781"/>
            <a:ext cx="5306290" cy="4225637"/>
          </a:xfrm>
          <a:prstGeom prst="rect">
            <a:avLst/>
          </a:prstGeom>
          <a:scene3d>
            <a:camera prst="perspectiveLeft">
              <a:rot lat="0" lon="600000" rev="0"/>
            </a:camera>
            <a:lightRig rig="threePt" dir="t"/>
          </a:scene3d>
          <a:sp3d>
            <a:bevelT prst="relaxedInset"/>
          </a:sp3d>
        </p:spPr>
      </p:pic>
      <p:sp>
        <p:nvSpPr>
          <p:cNvPr id="5" name="TextBox 4"/>
          <p:cNvSpPr txBox="1"/>
          <p:nvPr/>
        </p:nvSpPr>
        <p:spPr>
          <a:xfrm>
            <a:off x="311720" y="5583796"/>
            <a:ext cx="11035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 সঠিক পদ্ধতিকে বিদ্যুতিক সংযোগ আর অন্যটি ভূল বৈদ্যুতিক সংযোগ।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23499" y="306479"/>
            <a:ext cx="6693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ছবি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টিতে কী লক্ষ্য করছো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46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38600" y="387928"/>
            <a:ext cx="3352800" cy="90024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6300"/>
              </a:lnSpc>
              <a:buNone/>
            </a:pPr>
            <a:r>
              <a:rPr lang="bn-IN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6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8308" y="5694485"/>
            <a:ext cx="8922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মানুষকে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ৎ স্পর্শ করলে শক করে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কেন? ব্যাখ্যা করে লেখ?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041" y="1509846"/>
            <a:ext cx="5105666" cy="3865718"/>
          </a:xfrm>
          <a:prstGeom prst="rect">
            <a:avLst/>
          </a:prstGeom>
          <a:scene3d>
            <a:camera prst="perspectiveRight">
              <a:rot lat="0" lon="20999997" rev="0"/>
            </a:camera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390438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0215" y="706580"/>
            <a:ext cx="5654529" cy="45579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5" t="9899" r="19509" b="19799"/>
          <a:stretch/>
        </p:blipFill>
        <p:spPr>
          <a:xfrm>
            <a:off x="6885710" y="1636007"/>
            <a:ext cx="3128021" cy="2954402"/>
          </a:xfrm>
          <a:prstGeom prst="roundRect">
            <a:avLst>
              <a:gd name="adj" fmla="val 5881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6" name="TextBox 5"/>
          <p:cNvSpPr txBox="1"/>
          <p:nvPr/>
        </p:nvSpPr>
        <p:spPr>
          <a:xfrm>
            <a:off x="2523499" y="306479"/>
            <a:ext cx="6693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ছবি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টিতে কী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735" y="5472956"/>
            <a:ext cx="110351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টার বেশিক্ষণ চললে গরম হয়, তার সাথে প্রসেসরও গরম হয়।</a:t>
            </a:r>
          </a:p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প্রসেসর গরম হলে কম্পিউটার বন্ধ হয়ে যায়। তাই প্রসেসরে উপরে ফ্যান লাগানো থাকে।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79499" y="4595146"/>
            <a:ext cx="1646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টার 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7720772" y="4679714"/>
            <a:ext cx="12041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প্রসেসর </a:t>
            </a:r>
            <a:endParaRPr lang="en-US" sz="3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13" y="1299684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41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1111E-6 L 0.48625 -0.00648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06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8" grpId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811450" y="671209"/>
            <a:ext cx="3111304" cy="4243453"/>
            <a:chOff x="942899" y="566055"/>
            <a:chExt cx="3571044" cy="535210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899" y="566055"/>
              <a:ext cx="3571044" cy="535210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3908" y="2818733"/>
              <a:ext cx="1896835" cy="2276762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2523499" y="348044"/>
            <a:ext cx="6693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ছবি দুইটি কীসের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556086"/>
            <a:ext cx="113468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ঠান্ডা রাখার জন্য ক্যাচিং এর সাথে ফ্যান লাগানো থাকে। ভিতরের গরম </a:t>
            </a:r>
          </a:p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বাতাস বাহিরে করে দেওয়ার জন্য। এবং বাহির থেকে ঠান্ডা বাতাস ভিতরে ঢুকানো জন্য।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849091" y="972924"/>
            <a:ext cx="6151418" cy="4098366"/>
            <a:chOff x="4849091" y="1277198"/>
            <a:chExt cx="6151418" cy="4334308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9091" y="1277198"/>
              <a:ext cx="6151418" cy="4334308"/>
            </a:xfrm>
            <a:prstGeom prst="rect">
              <a:avLst/>
            </a:prstGeom>
            <a:scene3d>
              <a:camera prst="perspectiveLeft">
                <a:rot lat="0" lon="900000" rev="0"/>
              </a:camera>
              <a:lightRig rig="threePt" dir="t"/>
            </a:scene3d>
            <a:sp3d>
              <a:bevelT prst="relaxedInset"/>
            </a:sp3d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5450" y="2253860"/>
              <a:ext cx="2299855" cy="614029"/>
            </a:xfrm>
            <a:prstGeom prst="rect">
              <a:avLst/>
            </a:prstGeom>
          </p:spPr>
        </p:pic>
      </p:grpSp>
      <p:sp>
        <p:nvSpPr>
          <p:cNvPr id="21" name="Oval 20"/>
          <p:cNvSpPr/>
          <p:nvPr/>
        </p:nvSpPr>
        <p:spPr>
          <a:xfrm>
            <a:off x="5195450" y="2119745"/>
            <a:ext cx="2479968" cy="10371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14702" y="4751192"/>
            <a:ext cx="10583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ক্যাচিং</a:t>
            </a:r>
            <a:endParaRPr lang="en-US" sz="3200" dirty="0"/>
          </a:p>
        </p:txBody>
      </p:sp>
      <p:sp>
        <p:nvSpPr>
          <p:cNvPr id="12" name="Rectangle 11"/>
          <p:cNvSpPr/>
          <p:nvPr/>
        </p:nvSpPr>
        <p:spPr>
          <a:xfrm>
            <a:off x="6662030" y="4957456"/>
            <a:ext cx="18614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আইসিটি কক্ষ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9748403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38600" y="554180"/>
            <a:ext cx="3352800" cy="90024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6300"/>
              </a:lnSpc>
              <a:buNone/>
            </a:pPr>
            <a:r>
              <a:rPr lang="bn-IN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6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9091" y="5792918"/>
            <a:ext cx="8922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প্রসেসরের উপরে ফ্যান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লাগানো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থাকে কেন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 করে লেখ?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562" y="1059723"/>
            <a:ext cx="5061857" cy="506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9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5880" y="2332099"/>
            <a:ext cx="373903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ক. ৫০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7814" y="1736186"/>
            <a:ext cx="1054409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q"/>
            </a:pPr>
            <a:r>
              <a:rPr lang="bn-IN" sz="32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মানুষের</a:t>
            </a:r>
            <a:r>
              <a:rPr lang="en-US" sz="32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শরীরে</a:t>
            </a:r>
            <a:r>
              <a:rPr lang="en-US" sz="32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2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ভোন্</a:t>
            </a:r>
            <a:r>
              <a:rPr lang="bn-IN" sz="32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টের বিদ্যুৎ উৎপন্ন হয়?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220173" y="454889"/>
            <a:ext cx="2805112" cy="744315"/>
          </a:xfrm>
          <a:prstGeom prst="roundRect">
            <a:avLst>
              <a:gd name="adj" fmla="val 15378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4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মূল্যায়ন</a:t>
            </a:r>
          </a:p>
        </p:txBody>
      </p:sp>
      <p:sp>
        <p:nvSpPr>
          <p:cNvPr id="5" name="Rectangle 4"/>
          <p:cNvSpPr/>
          <p:nvPr/>
        </p:nvSpPr>
        <p:spPr>
          <a:xfrm>
            <a:off x="787430" y="3043299"/>
            <a:ext cx="373903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১২০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60752" y="2349989"/>
            <a:ext cx="373903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৭০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03263" y="3061189"/>
            <a:ext cx="373903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২২০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51" y="4610638"/>
            <a:ext cx="373903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ক. ৫০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5880" y="5321838"/>
            <a:ext cx="3739034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২২০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3042" y="4628528"/>
            <a:ext cx="373903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১২০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87471" y="5339728"/>
            <a:ext cx="373903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২৭০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2954" y="3951991"/>
            <a:ext cx="8287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 দেশের বিদ্যুৎ প্রবাহের ভোল্ট কত?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5642" y="1749121"/>
            <a:ext cx="11402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আগেকার দিনে ছোট ছেলে মেয়েদের কাছ থেকে আইসিটি যন্ত্র দুরে রাখা হতো কেন?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5642" y="2879106"/>
            <a:ext cx="11402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আইসিটি যন্ত্র ভাল রাখার জন্য কোন বিষয়ের দিকে নজর দিতে হবে?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5642" y="3862783"/>
            <a:ext cx="11402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 ভিতর থেকে গরম বাতাস বাহির করতে কী করতে হবে?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2623" y="4984994"/>
            <a:ext cx="11402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বিদ্যুৎ কখন আমাদের শক করে?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8743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8" grpId="1"/>
      <p:bldP spid="10" grpId="0"/>
      <p:bldP spid="10" grpId="1"/>
      <p:bldP spid="11" grpId="0"/>
      <p:bldP spid="11" grpId="1"/>
      <p:bldP spid="12" grpId="0"/>
      <p:bldP spid="12" grpId="1"/>
      <p:bldP spid="20" grpId="0"/>
      <p:bldP spid="20" grpId="1"/>
      <p:bldP spid="16" grpId="0"/>
      <p:bldP spid="17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39462" y="318465"/>
            <a:ext cx="3389905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8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7810" y="5678970"/>
            <a:ext cx="10612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আইসি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টির নিরাপদ ব্যবহারের প্রয়োজনীয়তা লিখে নিয়ে আসবে।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289" y="1440873"/>
            <a:ext cx="5500255" cy="38515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57040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55328" y="3890308"/>
            <a:ext cx="46009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  <a:defRPr/>
            </a:pP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ি: ৬ষ্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endParaRPr lang="en-US" sz="32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  <a:defRPr/>
            </a:pP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  <a:defRPr/>
            </a:pP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তৃতীয় পাঠ- ১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  <a:defRPr/>
            </a:pP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৫০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মিনি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তারিখ: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48380" y="5823723"/>
            <a:ext cx="1765440" cy="54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fld id="{D302F284-0852-42BD-8FFB-BB6D6EA3DD9D}" type="datetime1">
              <a:rPr lang="bn-IN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pPr>
                <a:buNone/>
              </a:pPr>
              <a:t>25-07-26</a:t>
            </a:fld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97073" y="609600"/>
            <a:ext cx="5978712" cy="7755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bn-IN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</a:t>
            </a:r>
            <a:r>
              <a:rPr lang="en-US" sz="4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রিচিতি</a:t>
            </a:r>
            <a:endParaRPr lang="en-US" sz="4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" t="6870" r="6234" b="3611"/>
          <a:stretch/>
        </p:blipFill>
        <p:spPr>
          <a:xfrm>
            <a:off x="7455015" y="1162360"/>
            <a:ext cx="1980693" cy="2550937"/>
          </a:xfrm>
          <a:prstGeom prst="roundRect">
            <a:avLst>
              <a:gd name="adj" fmla="val 8274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grpSp>
        <p:nvGrpSpPr>
          <p:cNvPr id="8" name="Group 7"/>
          <p:cNvGrpSpPr/>
          <p:nvPr/>
        </p:nvGrpSpPr>
        <p:grpSpPr>
          <a:xfrm>
            <a:off x="5286093" y="1726656"/>
            <a:ext cx="869867" cy="3945302"/>
            <a:chOff x="5572125" y="2254015"/>
            <a:chExt cx="1198770" cy="3509841"/>
          </a:xfrm>
        </p:grpSpPr>
        <p:sp>
          <p:nvSpPr>
            <p:cNvPr id="9" name="Curved Left Arrow 8"/>
            <p:cNvSpPr/>
            <p:nvPr/>
          </p:nvSpPr>
          <p:spPr>
            <a:xfrm>
              <a:off x="5572125" y="2257425"/>
              <a:ext cx="668231" cy="3506431"/>
            </a:xfrm>
            <a:prstGeom prst="curvedLeftArrow">
              <a:avLst>
                <a:gd name="adj1" fmla="val 46528"/>
                <a:gd name="adj2" fmla="val 50000"/>
                <a:gd name="adj3" fmla="val 16448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8">
                <a:solidFill>
                  <a:schemeClr val="tx1"/>
                </a:solidFill>
              </a:endParaRPr>
            </a:p>
          </p:txBody>
        </p:sp>
        <p:sp>
          <p:nvSpPr>
            <p:cNvPr id="10" name="Curved Left Arrow 9"/>
            <p:cNvSpPr/>
            <p:nvPr/>
          </p:nvSpPr>
          <p:spPr>
            <a:xfrm flipH="1">
              <a:off x="6077051" y="2254015"/>
              <a:ext cx="693844" cy="3506431"/>
            </a:xfrm>
            <a:prstGeom prst="curvedLeftArrow">
              <a:avLst>
                <a:gd name="adj1" fmla="val 46528"/>
                <a:gd name="adj2" fmla="val 50000"/>
                <a:gd name="adj3" fmla="val 16448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8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10376" y="3698522"/>
            <a:ext cx="4913192" cy="2492990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নার্গিস </a:t>
            </a: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খাতুন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 (আইসিটি</a:t>
            </a: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পোরজনা 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এম, এন উচ্চ বিদ্যালয়,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শাহজাদপুর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সিরাজগঞ্জ।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nargiskhatunm1979@gmail.com</a:t>
            </a:r>
            <a:endParaRPr lang="bn-BD" sz="2400" dirty="0">
              <a:ln w="1143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" b="10846"/>
          <a:stretch/>
        </p:blipFill>
        <p:spPr>
          <a:xfrm>
            <a:off x="1749761" y="981029"/>
            <a:ext cx="2212639" cy="2619070"/>
          </a:xfrm>
          <a:prstGeom prst="roundRect">
            <a:avLst>
              <a:gd name="adj" fmla="val 6171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302600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8278" y="710269"/>
            <a:ext cx="8552330" cy="90024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6300"/>
              </a:lnSpc>
            </a:pP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মত</a:t>
            </a:r>
            <a:r>
              <a:rPr lang="en-US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r>
              <a:rPr lang="en-US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</a:t>
            </a:r>
            <a:endParaRPr lang="bn-IN" sz="88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6F5FA"/>
              </a:clrFrom>
              <a:clrTo>
                <a:srgbClr val="F6F5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67"/>
          <a:stretch/>
        </p:blipFill>
        <p:spPr>
          <a:xfrm>
            <a:off x="2961142" y="1832974"/>
            <a:ext cx="5544230" cy="440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3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158965"/>
              </p:ext>
            </p:extLst>
          </p:nvPr>
        </p:nvGraphicFramePr>
        <p:xfrm>
          <a:off x="4644572" y="2369458"/>
          <a:ext cx="1973943" cy="1665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44572" y="2369458"/>
                        <a:ext cx="1973943" cy="16655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51019" y="665018"/>
            <a:ext cx="5749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ভিডিওতে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দেখলে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7855" y="4807206"/>
            <a:ext cx="8174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আমাদের আইসিটি যন্ত্র কী ভাবে ব্যবহার করবো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81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36374" y="411233"/>
            <a:ext cx="7611038" cy="9521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6300"/>
              </a:lnSpc>
            </a:pPr>
            <a:r>
              <a:rPr lang="bn-IN" sz="6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পাঠের বিষয়</a:t>
            </a:r>
            <a:r>
              <a:rPr lang="bn-BD" sz="6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</a:t>
            </a:r>
            <a:endParaRPr lang="bn-IN" sz="80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4172" y="1761063"/>
            <a:ext cx="11074399" cy="90024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6300"/>
              </a:lnSpc>
            </a:pPr>
            <a:r>
              <a:rPr lang="bn-IN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প্রযুক্তির নিরাপদ ব্যবহার</a:t>
            </a:r>
            <a:r>
              <a:rPr lang="bn-IN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</a:t>
            </a:r>
            <a:endParaRPr lang="bn-IN" sz="88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478" y="2929151"/>
            <a:ext cx="5322322" cy="339914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180903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01080" y="3556428"/>
            <a:ext cx="9088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Blip>
                <a:blip r:embed="rId2"/>
              </a:buBlip>
            </a:pP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মানুষকে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ৎ স্পর্শ করলে শক করে কেন বলতে পারবে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8788" y="2941696"/>
            <a:ext cx="9088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Blip>
                <a:blip r:embed="rId2"/>
              </a:buBlip>
            </a:pP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ৎ নিরাপদ ব্যবহার বলতে পারবে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0970" y="4217552"/>
            <a:ext cx="9088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Blip>
                <a:blip r:embed="rId2"/>
              </a:buBlip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প্রসেসরের উপরে ফ্যান লাগান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ো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থাকে কেন বর্ণনা করতে পারবে</a:t>
            </a:r>
            <a:r>
              <a:rPr lang="en-US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36278" y="762659"/>
            <a:ext cx="5978712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bn-IN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69080" y="2260878"/>
            <a:ext cx="4536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এই পাঠ শেষে শিক্ষার্থীরা...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47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77" y="1423985"/>
            <a:ext cx="5363681" cy="3840741"/>
          </a:xfrm>
          <a:prstGeom prst="rect">
            <a:avLst/>
          </a:prstGeom>
          <a:scene3d>
            <a:camera prst="perspectiveRight">
              <a:rot lat="0" lon="20999994" rev="0"/>
            </a:camera>
            <a:lightRig rig="threePt" dir="t"/>
          </a:scene3d>
          <a:sp3d>
            <a:bevelT prst="relaxedInset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92801" y="1423986"/>
            <a:ext cx="5094517" cy="3840741"/>
          </a:xfrm>
          <a:prstGeom prst="rect">
            <a:avLst/>
          </a:prstGeom>
          <a:scene3d>
            <a:camera prst="perspectiveLeft">
              <a:rot lat="0" lon="600000" rev="0"/>
            </a:camera>
            <a:lightRig rig="threePt" dir="t"/>
          </a:scene3d>
          <a:sp3d>
            <a:bevelT prst="relaxedInset"/>
          </a:sp3d>
        </p:spPr>
      </p:pic>
      <p:sp>
        <p:nvSpPr>
          <p:cNvPr id="5" name="TextBox 4"/>
          <p:cNvSpPr txBox="1"/>
          <p:nvPr/>
        </p:nvSpPr>
        <p:spPr>
          <a:xfrm>
            <a:off x="2523499" y="415635"/>
            <a:ext cx="6693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ছোট ছোট ছেলে মেয়েরা কী করছে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6363" y="5767818"/>
            <a:ext cx="10779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আগেকার দিনে ছোট ছোট ছেলে মেয়েদের কাছ থেকে আইসিটি যন্ত্র সরিয়ে রাখা হত।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6363" y="5826121"/>
            <a:ext cx="10779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এখন আইসিটি যন্ত্র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 করা হয়?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58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23499" y="569721"/>
            <a:ext cx="6693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ছবিগুলো কীসের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865" y="5500666"/>
            <a:ext cx="11035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 কম্পিউটার, মডেম, প্রিন্টারের মতো যন্ত্রপাতির নিরাপদ ব্যবহার শিখবো।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" r="4697"/>
          <a:stretch/>
        </p:blipFill>
        <p:spPr>
          <a:xfrm flipH="1">
            <a:off x="394850" y="1571422"/>
            <a:ext cx="4101045" cy="32361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049651" y="4599703"/>
            <a:ext cx="1545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5989">
            <a:off x="4186239" y="1519342"/>
            <a:ext cx="3530745" cy="336448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11872" y="4505139"/>
            <a:ext cx="9316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মডেম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382" y="1939636"/>
            <a:ext cx="3251486" cy="244210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641001" y="4354029"/>
            <a:ext cx="12073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প্রিন্টার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1134176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8600" y="609600"/>
            <a:ext cx="3352800" cy="90024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6300"/>
              </a:lnSpc>
              <a:buNone/>
            </a:pPr>
            <a:r>
              <a:rPr lang="bn-IN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6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21836" y="5808205"/>
            <a:ext cx="7043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তের নিরাপদ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ব্যবহার বলতে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 বোঝায়?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963" y="1950286"/>
            <a:ext cx="3957405" cy="344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38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4" y="1308264"/>
            <a:ext cx="5747657" cy="4096981"/>
          </a:xfrm>
          <a:prstGeom prst="rect">
            <a:avLst/>
          </a:prstGeom>
          <a:scene3d>
            <a:camera prst="perspectiveRight">
              <a:rot lat="0" lon="20999994" rev="0"/>
            </a:camera>
            <a:lightRig rig="threePt" dir="t"/>
          </a:scene3d>
          <a:sp3d>
            <a:bevelT prst="relaxedInset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393" y="1220567"/>
            <a:ext cx="3562350" cy="4226243"/>
          </a:xfrm>
          <a:prstGeom prst="rect">
            <a:avLst/>
          </a:prstGeom>
          <a:scene3d>
            <a:camera prst="perspectiveLeft">
              <a:rot lat="0" lon="900000" rev="0"/>
            </a:camera>
            <a:lightRig rig="threePt" dir="t"/>
          </a:scene3d>
          <a:sp3d>
            <a:bevelT prst="relaxedInset"/>
          </a:sp3d>
        </p:spPr>
      </p:pic>
      <p:sp>
        <p:nvSpPr>
          <p:cNvPr id="5" name="TextBox 4"/>
          <p:cNvSpPr txBox="1"/>
          <p:nvPr/>
        </p:nvSpPr>
        <p:spPr>
          <a:xfrm>
            <a:off x="2523499" y="445029"/>
            <a:ext cx="6693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ছবি দুইটিতে কী দেখছো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865" y="5736201"/>
            <a:ext cx="11035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যারা তৈরি করেন, তারা ছোট বড় সবার উপযোগী করেই তৈরি করেছেন।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61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397</TotalTime>
  <Words>492</Words>
  <Application>Microsoft Office PowerPoint</Application>
  <PresentationFormat>Custom</PresentationFormat>
  <Paragraphs>81</Paragraphs>
  <Slides>20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NikoshBAN</vt:lpstr>
      <vt:lpstr>Vrinda</vt:lpstr>
      <vt:lpstr>Wingdings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Rahata Alamgir</dc:creator>
  <cp:lastModifiedBy>mLc</cp:lastModifiedBy>
  <cp:revision>100</cp:revision>
  <dcterms:created xsi:type="dcterms:W3CDTF">2019-04-05T09:26:58Z</dcterms:created>
  <dcterms:modified xsi:type="dcterms:W3CDTF">2026-07-25T02:49:03Z</dcterms:modified>
</cp:coreProperties>
</file>