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2"/>
  </p:notesMasterIdLst>
  <p:sldIdLst>
    <p:sldId id="525" r:id="rId2"/>
    <p:sldId id="297" r:id="rId3"/>
    <p:sldId id="275" r:id="rId4"/>
    <p:sldId id="579" r:id="rId5"/>
    <p:sldId id="573" r:id="rId6"/>
    <p:sldId id="578" r:id="rId7"/>
    <p:sldId id="577" r:id="rId8"/>
    <p:sldId id="576" r:id="rId9"/>
    <p:sldId id="580" r:id="rId10"/>
    <p:sldId id="5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 userDrawn="1">
          <p15:clr>
            <a:srgbClr val="A4A3A4"/>
          </p15:clr>
        </p15:guide>
        <p15:guide id="2" pos="28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3B8D"/>
    <a:srgbClr val="2C2A24"/>
    <a:srgbClr val="E14343"/>
    <a:srgbClr val="535044"/>
    <a:srgbClr val="812A91"/>
    <a:srgbClr val="EE1C25"/>
    <a:srgbClr val="F5801E"/>
    <a:srgbClr val="D3BFDD"/>
    <a:srgbClr val="FBC9C3"/>
    <a:srgbClr val="FEDB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374" autoAdjust="0"/>
  </p:normalViewPr>
  <p:slideViewPr>
    <p:cSldViewPr>
      <p:cViewPr varScale="1">
        <p:scale>
          <a:sx n="70" d="100"/>
          <a:sy n="70" d="100"/>
        </p:scale>
        <p:origin x="744" y="60"/>
      </p:cViewPr>
      <p:guideLst>
        <p:guide orient="horz" pos="2352"/>
        <p:guide pos="284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E2F372-B3D2-4D9F-BD08-5FA3E613082A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1867B-4533-4D53-9CBF-3DA69FA35D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442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58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16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75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33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92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50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089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867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424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433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5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5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243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66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314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71">
                <a:solidFill>
                  <a:schemeClr val="tx1">
                    <a:tint val="75000"/>
                  </a:schemeClr>
                </a:solidFill>
              </a:defRPr>
            </a:lvl1pPr>
            <a:lvl2pPr marL="358419" indent="0">
              <a:buNone/>
              <a:defRPr sz="1429">
                <a:solidFill>
                  <a:schemeClr val="tx1">
                    <a:tint val="75000"/>
                  </a:schemeClr>
                </a:solidFill>
              </a:defRPr>
            </a:lvl2pPr>
            <a:lvl3pPr marL="716839" indent="0">
              <a:buNone/>
              <a:defRPr sz="1286">
                <a:solidFill>
                  <a:schemeClr val="tx1">
                    <a:tint val="75000"/>
                  </a:schemeClr>
                </a:solidFill>
              </a:defRPr>
            </a:lvl3pPr>
            <a:lvl4pPr marL="1075258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4pPr>
            <a:lvl5pPr marL="1433677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5pPr>
            <a:lvl6pPr marL="1792097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6pPr>
            <a:lvl7pPr marL="2150516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7pPr>
            <a:lvl8pPr marL="2508935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8pPr>
            <a:lvl9pPr marL="2867354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936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214"/>
            </a:lvl1pPr>
            <a:lvl2pPr>
              <a:defRPr sz="1857"/>
            </a:lvl2pPr>
            <a:lvl3pPr>
              <a:defRPr sz="1571"/>
            </a:lvl3pPr>
            <a:lvl4pPr>
              <a:defRPr sz="1429"/>
            </a:lvl4pPr>
            <a:lvl5pPr>
              <a:defRPr sz="1429"/>
            </a:lvl5pPr>
            <a:lvl6pPr>
              <a:defRPr sz="1429"/>
            </a:lvl6pPr>
            <a:lvl7pPr>
              <a:defRPr sz="1429"/>
            </a:lvl7pPr>
            <a:lvl8pPr>
              <a:defRPr sz="1429"/>
            </a:lvl8pPr>
            <a:lvl9pPr>
              <a:defRPr sz="142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214"/>
            </a:lvl1pPr>
            <a:lvl2pPr>
              <a:defRPr sz="1857"/>
            </a:lvl2pPr>
            <a:lvl3pPr>
              <a:defRPr sz="1571"/>
            </a:lvl3pPr>
            <a:lvl4pPr>
              <a:defRPr sz="1429"/>
            </a:lvl4pPr>
            <a:lvl5pPr>
              <a:defRPr sz="1429"/>
            </a:lvl5pPr>
            <a:lvl6pPr>
              <a:defRPr sz="1429"/>
            </a:lvl6pPr>
            <a:lvl7pPr>
              <a:defRPr sz="1429"/>
            </a:lvl7pPr>
            <a:lvl8pPr>
              <a:defRPr sz="1429"/>
            </a:lvl8pPr>
            <a:lvl9pPr>
              <a:defRPr sz="142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671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57" b="1"/>
            </a:lvl1pPr>
            <a:lvl2pPr marL="358419" indent="0">
              <a:buNone/>
              <a:defRPr sz="1571" b="1"/>
            </a:lvl2pPr>
            <a:lvl3pPr marL="716839" indent="0">
              <a:buNone/>
              <a:defRPr sz="1429" b="1"/>
            </a:lvl3pPr>
            <a:lvl4pPr marL="1075258" indent="0">
              <a:buNone/>
              <a:defRPr sz="1286" b="1"/>
            </a:lvl4pPr>
            <a:lvl5pPr marL="1433677" indent="0">
              <a:buNone/>
              <a:defRPr sz="1286" b="1"/>
            </a:lvl5pPr>
            <a:lvl6pPr marL="1792097" indent="0">
              <a:buNone/>
              <a:defRPr sz="1286" b="1"/>
            </a:lvl6pPr>
            <a:lvl7pPr marL="2150516" indent="0">
              <a:buNone/>
              <a:defRPr sz="1286" b="1"/>
            </a:lvl7pPr>
            <a:lvl8pPr marL="2508935" indent="0">
              <a:buNone/>
              <a:defRPr sz="1286" b="1"/>
            </a:lvl8pPr>
            <a:lvl9pPr marL="2867354" indent="0">
              <a:buNone/>
              <a:defRPr sz="128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57"/>
            </a:lvl1pPr>
            <a:lvl2pPr>
              <a:defRPr sz="1571"/>
            </a:lvl2pPr>
            <a:lvl3pPr>
              <a:defRPr sz="1429"/>
            </a:lvl3pPr>
            <a:lvl4pPr>
              <a:defRPr sz="1286"/>
            </a:lvl4pPr>
            <a:lvl5pPr>
              <a:defRPr sz="1286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6" cy="639762"/>
          </a:xfrm>
        </p:spPr>
        <p:txBody>
          <a:bodyPr anchor="b"/>
          <a:lstStyle>
            <a:lvl1pPr marL="0" indent="0">
              <a:buNone/>
              <a:defRPr sz="1857" b="1"/>
            </a:lvl1pPr>
            <a:lvl2pPr marL="358419" indent="0">
              <a:buNone/>
              <a:defRPr sz="1571" b="1"/>
            </a:lvl2pPr>
            <a:lvl3pPr marL="716839" indent="0">
              <a:buNone/>
              <a:defRPr sz="1429" b="1"/>
            </a:lvl3pPr>
            <a:lvl4pPr marL="1075258" indent="0">
              <a:buNone/>
              <a:defRPr sz="1286" b="1"/>
            </a:lvl4pPr>
            <a:lvl5pPr marL="1433677" indent="0">
              <a:buNone/>
              <a:defRPr sz="1286" b="1"/>
            </a:lvl5pPr>
            <a:lvl6pPr marL="1792097" indent="0">
              <a:buNone/>
              <a:defRPr sz="1286" b="1"/>
            </a:lvl6pPr>
            <a:lvl7pPr marL="2150516" indent="0">
              <a:buNone/>
              <a:defRPr sz="1286" b="1"/>
            </a:lvl7pPr>
            <a:lvl8pPr marL="2508935" indent="0">
              <a:buNone/>
              <a:defRPr sz="1286" b="1"/>
            </a:lvl8pPr>
            <a:lvl9pPr marL="2867354" indent="0">
              <a:buNone/>
              <a:defRPr sz="128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6" cy="3951288"/>
          </a:xfrm>
        </p:spPr>
        <p:txBody>
          <a:bodyPr/>
          <a:lstStyle>
            <a:lvl1pPr>
              <a:defRPr sz="1857"/>
            </a:lvl1pPr>
            <a:lvl2pPr>
              <a:defRPr sz="1571"/>
            </a:lvl2pPr>
            <a:lvl3pPr>
              <a:defRPr sz="1429"/>
            </a:lvl3pPr>
            <a:lvl4pPr>
              <a:defRPr sz="1286"/>
            </a:lvl4pPr>
            <a:lvl5pPr>
              <a:defRPr sz="1286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642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752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2612571" y="6387353"/>
            <a:ext cx="4191000" cy="165472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400303" y="6677161"/>
            <a:ext cx="42617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716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dirty="0">
                <a:solidFill>
                  <a:schemeClr val="tx2"/>
                </a:solidFill>
              </a:rPr>
              <a:t>Md.</a:t>
            </a:r>
            <a:r>
              <a:rPr lang="en-US" sz="1050" baseline="0" dirty="0">
                <a:solidFill>
                  <a:schemeClr val="tx2"/>
                </a:solidFill>
              </a:rPr>
              <a:t> Abu Hasan, Assistant Teacher, Bijbag Govt. Primary School. Senbag, Noakhali</a:t>
            </a:r>
            <a:endParaRPr lang="en-US" sz="1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389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57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7"/>
            <a:ext cx="5111750" cy="5853113"/>
          </a:xfrm>
        </p:spPr>
        <p:txBody>
          <a:bodyPr/>
          <a:lstStyle>
            <a:lvl1pPr>
              <a:defRPr sz="2500"/>
            </a:lvl1pPr>
            <a:lvl2pPr>
              <a:defRPr sz="2214"/>
            </a:lvl2pPr>
            <a:lvl3pPr>
              <a:defRPr sz="1857"/>
            </a:lvl3pPr>
            <a:lvl4pPr>
              <a:defRPr sz="1571"/>
            </a:lvl4pPr>
            <a:lvl5pPr>
              <a:defRPr sz="1571"/>
            </a:lvl5pPr>
            <a:lvl6pPr>
              <a:defRPr sz="1571"/>
            </a:lvl6pPr>
            <a:lvl7pPr>
              <a:defRPr sz="1571"/>
            </a:lvl7pPr>
            <a:lvl8pPr>
              <a:defRPr sz="1571"/>
            </a:lvl8pPr>
            <a:lvl9pPr>
              <a:defRPr sz="157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71"/>
            </a:lvl1pPr>
            <a:lvl2pPr marL="358419" indent="0">
              <a:buNone/>
              <a:defRPr sz="929"/>
            </a:lvl2pPr>
            <a:lvl3pPr marL="716839" indent="0">
              <a:buNone/>
              <a:defRPr sz="786"/>
            </a:lvl3pPr>
            <a:lvl4pPr marL="1075258" indent="0">
              <a:buNone/>
              <a:defRPr sz="714"/>
            </a:lvl4pPr>
            <a:lvl5pPr marL="1433677" indent="0">
              <a:buNone/>
              <a:defRPr sz="714"/>
            </a:lvl5pPr>
            <a:lvl6pPr marL="1792097" indent="0">
              <a:buNone/>
              <a:defRPr sz="714"/>
            </a:lvl6pPr>
            <a:lvl7pPr marL="2150516" indent="0">
              <a:buNone/>
              <a:defRPr sz="714"/>
            </a:lvl7pPr>
            <a:lvl8pPr marL="2508935" indent="0">
              <a:buNone/>
              <a:defRPr sz="714"/>
            </a:lvl8pPr>
            <a:lvl9pPr marL="2867354" indent="0">
              <a:buNone/>
              <a:defRPr sz="71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362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7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00"/>
            </a:lvl1pPr>
            <a:lvl2pPr marL="358419" indent="0">
              <a:buNone/>
              <a:defRPr sz="2214"/>
            </a:lvl2pPr>
            <a:lvl3pPr marL="716839" indent="0">
              <a:buNone/>
              <a:defRPr sz="1857"/>
            </a:lvl3pPr>
            <a:lvl4pPr marL="1075258" indent="0">
              <a:buNone/>
              <a:defRPr sz="1571"/>
            </a:lvl4pPr>
            <a:lvl5pPr marL="1433677" indent="0">
              <a:buNone/>
              <a:defRPr sz="1571"/>
            </a:lvl5pPr>
            <a:lvl6pPr marL="1792097" indent="0">
              <a:buNone/>
              <a:defRPr sz="1571"/>
            </a:lvl6pPr>
            <a:lvl7pPr marL="2150516" indent="0">
              <a:buNone/>
              <a:defRPr sz="1571"/>
            </a:lvl7pPr>
            <a:lvl8pPr marL="2508935" indent="0">
              <a:buNone/>
              <a:defRPr sz="1571"/>
            </a:lvl8pPr>
            <a:lvl9pPr marL="2867354" indent="0">
              <a:buNone/>
              <a:defRPr sz="157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71"/>
            </a:lvl1pPr>
            <a:lvl2pPr marL="358419" indent="0">
              <a:buNone/>
              <a:defRPr sz="929"/>
            </a:lvl2pPr>
            <a:lvl3pPr marL="716839" indent="0">
              <a:buNone/>
              <a:defRPr sz="786"/>
            </a:lvl3pPr>
            <a:lvl4pPr marL="1075258" indent="0">
              <a:buNone/>
              <a:defRPr sz="714"/>
            </a:lvl4pPr>
            <a:lvl5pPr marL="1433677" indent="0">
              <a:buNone/>
              <a:defRPr sz="714"/>
            </a:lvl5pPr>
            <a:lvl6pPr marL="1792097" indent="0">
              <a:buNone/>
              <a:defRPr sz="714"/>
            </a:lvl6pPr>
            <a:lvl7pPr marL="2150516" indent="0">
              <a:buNone/>
              <a:defRPr sz="714"/>
            </a:lvl7pPr>
            <a:lvl8pPr marL="2508935" indent="0">
              <a:buNone/>
              <a:defRPr sz="714"/>
            </a:lvl8pPr>
            <a:lvl9pPr marL="2867354" indent="0">
              <a:buNone/>
              <a:defRPr sz="71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661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100355" tIns="50178" rIns="100355" bIns="5017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100355" tIns="50178" rIns="100355" bIns="501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7"/>
            <a:ext cx="2133600" cy="365125"/>
          </a:xfrm>
          <a:prstGeom prst="rect">
            <a:avLst/>
          </a:prstGeom>
        </p:spPr>
        <p:txBody>
          <a:bodyPr vert="horz" lIns="100355" tIns="50178" rIns="100355" bIns="50178" rtlCol="0" anchor="ctr"/>
          <a:lstStyle>
            <a:lvl1pPr algn="l">
              <a:defRPr sz="9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6839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16839"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7"/>
            <a:ext cx="2895600" cy="365125"/>
          </a:xfrm>
          <a:prstGeom prst="rect">
            <a:avLst/>
          </a:prstGeom>
        </p:spPr>
        <p:txBody>
          <a:bodyPr vert="horz" lIns="100355" tIns="50178" rIns="100355" bIns="50178" rtlCol="0" anchor="ctr"/>
          <a:lstStyle>
            <a:lvl1pPr algn="ctr">
              <a:defRPr sz="9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683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7"/>
            <a:ext cx="2133600" cy="365125"/>
          </a:xfrm>
          <a:prstGeom prst="rect">
            <a:avLst/>
          </a:prstGeom>
        </p:spPr>
        <p:txBody>
          <a:bodyPr vert="horz" lIns="100355" tIns="50178" rIns="100355" bIns="50178" rtlCol="0" anchor="ctr"/>
          <a:lstStyle>
            <a:lvl1pPr algn="r">
              <a:defRPr sz="9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6839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1683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10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716839" rtl="0" eaLnBrk="1" latinLnBrk="0" hangingPunct="1">
        <a:spcBef>
          <a:spcPct val="0"/>
        </a:spcBef>
        <a:buNone/>
        <a:defRPr sz="34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8815" indent="-268815" algn="l" defTabSz="716839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582432" indent="-224012" algn="l" defTabSz="716839" rtl="0" eaLnBrk="1" latinLnBrk="0" hangingPunct="1">
        <a:spcBef>
          <a:spcPct val="20000"/>
        </a:spcBef>
        <a:buFont typeface="Arial" pitchFamily="34" charset="0"/>
        <a:buChar char="–"/>
        <a:defRPr sz="2214" kern="1200">
          <a:solidFill>
            <a:schemeClr val="tx1"/>
          </a:solidFill>
          <a:latin typeface="+mn-lt"/>
          <a:ea typeface="+mn-ea"/>
          <a:cs typeface="+mn-cs"/>
        </a:defRPr>
      </a:lvl2pPr>
      <a:lvl3pPr marL="896049" indent="-179210" algn="l" defTabSz="716839" rtl="0" eaLnBrk="1" latinLnBrk="0" hangingPunct="1">
        <a:spcBef>
          <a:spcPct val="20000"/>
        </a:spcBef>
        <a:buFont typeface="Arial" pitchFamily="34" charset="0"/>
        <a:buChar char="•"/>
        <a:defRPr sz="1857" kern="1200">
          <a:solidFill>
            <a:schemeClr val="tx1"/>
          </a:solidFill>
          <a:latin typeface="+mn-lt"/>
          <a:ea typeface="+mn-ea"/>
          <a:cs typeface="+mn-cs"/>
        </a:defRPr>
      </a:lvl3pPr>
      <a:lvl4pPr marL="1254468" indent="-179210" algn="l" defTabSz="716839" rtl="0" eaLnBrk="1" latinLnBrk="0" hangingPunct="1">
        <a:spcBef>
          <a:spcPct val="20000"/>
        </a:spcBef>
        <a:buFont typeface="Arial" pitchFamily="34" charset="0"/>
        <a:buChar char="–"/>
        <a:defRPr sz="1571" kern="1200">
          <a:solidFill>
            <a:schemeClr val="tx1"/>
          </a:solidFill>
          <a:latin typeface="+mn-lt"/>
          <a:ea typeface="+mn-ea"/>
          <a:cs typeface="+mn-cs"/>
        </a:defRPr>
      </a:lvl4pPr>
      <a:lvl5pPr marL="1612887" indent="-179210" algn="l" defTabSz="716839" rtl="0" eaLnBrk="1" latinLnBrk="0" hangingPunct="1">
        <a:spcBef>
          <a:spcPct val="20000"/>
        </a:spcBef>
        <a:buFont typeface="Arial" pitchFamily="34" charset="0"/>
        <a:buChar char="»"/>
        <a:defRPr sz="1571" kern="1200">
          <a:solidFill>
            <a:schemeClr val="tx1"/>
          </a:solidFill>
          <a:latin typeface="+mn-lt"/>
          <a:ea typeface="+mn-ea"/>
          <a:cs typeface="+mn-cs"/>
        </a:defRPr>
      </a:lvl5pPr>
      <a:lvl6pPr marL="1971307" indent="-179210" algn="l" defTabSz="716839" rtl="0" eaLnBrk="1" latinLnBrk="0" hangingPunct="1">
        <a:spcBef>
          <a:spcPct val="20000"/>
        </a:spcBef>
        <a:buFont typeface="Arial" pitchFamily="34" charset="0"/>
        <a:buChar char="•"/>
        <a:defRPr sz="1571" kern="1200">
          <a:solidFill>
            <a:schemeClr val="tx1"/>
          </a:solidFill>
          <a:latin typeface="+mn-lt"/>
          <a:ea typeface="+mn-ea"/>
          <a:cs typeface="+mn-cs"/>
        </a:defRPr>
      </a:lvl6pPr>
      <a:lvl7pPr marL="2329726" indent="-179210" algn="l" defTabSz="716839" rtl="0" eaLnBrk="1" latinLnBrk="0" hangingPunct="1">
        <a:spcBef>
          <a:spcPct val="20000"/>
        </a:spcBef>
        <a:buFont typeface="Arial" pitchFamily="34" charset="0"/>
        <a:buChar char="•"/>
        <a:defRPr sz="1571" kern="1200">
          <a:solidFill>
            <a:schemeClr val="tx1"/>
          </a:solidFill>
          <a:latin typeface="+mn-lt"/>
          <a:ea typeface="+mn-ea"/>
          <a:cs typeface="+mn-cs"/>
        </a:defRPr>
      </a:lvl7pPr>
      <a:lvl8pPr marL="2688145" indent="-179210" algn="l" defTabSz="716839" rtl="0" eaLnBrk="1" latinLnBrk="0" hangingPunct="1">
        <a:spcBef>
          <a:spcPct val="20000"/>
        </a:spcBef>
        <a:buFont typeface="Arial" pitchFamily="34" charset="0"/>
        <a:buChar char="•"/>
        <a:defRPr sz="1571" kern="1200">
          <a:solidFill>
            <a:schemeClr val="tx1"/>
          </a:solidFill>
          <a:latin typeface="+mn-lt"/>
          <a:ea typeface="+mn-ea"/>
          <a:cs typeface="+mn-cs"/>
        </a:defRPr>
      </a:lvl8pPr>
      <a:lvl9pPr marL="3046565" indent="-179210" algn="l" defTabSz="716839" rtl="0" eaLnBrk="1" latinLnBrk="0" hangingPunct="1">
        <a:spcBef>
          <a:spcPct val="20000"/>
        </a:spcBef>
        <a:buFont typeface="Arial" pitchFamily="34" charset="0"/>
        <a:buChar char="•"/>
        <a:defRPr sz="15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6839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1pPr>
      <a:lvl2pPr marL="358419" algn="l" defTabSz="716839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2pPr>
      <a:lvl3pPr marL="716839" algn="l" defTabSz="716839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3pPr>
      <a:lvl4pPr marL="1075258" algn="l" defTabSz="716839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4pPr>
      <a:lvl5pPr marL="1433677" algn="l" defTabSz="716839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5pPr>
      <a:lvl6pPr marL="1792097" algn="l" defTabSz="716839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50516" algn="l" defTabSz="716839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508935" algn="l" defTabSz="716839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867354" algn="l" defTabSz="716839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010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604146" y="857250"/>
            <a:ext cx="4539854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Rectangle 1"/>
          <p:cNvSpPr/>
          <p:nvPr/>
        </p:nvSpPr>
        <p:spPr>
          <a:xfrm flipH="1">
            <a:off x="4639865" y="850106"/>
            <a:ext cx="742950" cy="51435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53BBD-4BAA-A37F-5629-CD977DAA9C57}"/>
              </a:ext>
            </a:extLst>
          </p:cNvPr>
          <p:cNvSpPr txBox="1"/>
          <p:nvPr/>
        </p:nvSpPr>
        <p:spPr>
          <a:xfrm>
            <a:off x="5709050" y="958442"/>
            <a:ext cx="2667615" cy="52322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645" y="1559722"/>
            <a:ext cx="1448426" cy="144842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7FF44B-79A3-9A15-3354-B171FAEDBCD7}"/>
              </a:ext>
            </a:extLst>
          </p:cNvPr>
          <p:cNvSpPr txBox="1"/>
          <p:nvPr/>
        </p:nvSpPr>
        <p:spPr>
          <a:xfrm>
            <a:off x="5051992" y="2993140"/>
            <a:ext cx="3981734" cy="203902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মো:সাইফুল্লাহ</a:t>
            </a:r>
            <a:endParaRPr lang="en-US" sz="3200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35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135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বিবিএ</a:t>
            </a:r>
            <a:r>
              <a:rPr lang="en-US" sz="135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35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এমবিএ</a:t>
            </a:r>
            <a:r>
              <a:rPr lang="en-US" sz="135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27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7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7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7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sz="27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জ্ঞানপাড়া</a:t>
            </a:r>
            <a:r>
              <a:rPr lang="en-US" sz="27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সঃপ্রাঃবিঃ</a:t>
            </a:r>
            <a:endParaRPr lang="en-US" sz="27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7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পাথরঘাটা,বরগুনা</a:t>
            </a:r>
            <a:r>
              <a:rPr lang="en-US" sz="27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D2D0D8-DF7D-6C4F-8F44-CA5FA2C7C069}"/>
              </a:ext>
            </a:extLst>
          </p:cNvPr>
          <p:cNvSpPr txBox="1"/>
          <p:nvPr/>
        </p:nvSpPr>
        <p:spPr>
          <a:xfrm>
            <a:off x="5598338" y="5298278"/>
            <a:ext cx="2889039" cy="738664"/>
          </a:xfrm>
          <a:prstGeom prst="rect">
            <a:avLst/>
          </a:prstGeom>
          <a:noFill/>
          <a:ln w="28575">
            <a:solidFill>
              <a:srgbClr val="00206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1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শ্রেষ্ঠ</a:t>
            </a:r>
            <a:r>
              <a:rPr lang="en-US" sz="21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1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শিক্ষক-২০২৬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13BBEB-34BA-D49A-5688-36B4ED03D37B}"/>
              </a:ext>
            </a:extLst>
          </p:cNvPr>
          <p:cNvSpPr txBox="1"/>
          <p:nvPr/>
        </p:nvSpPr>
        <p:spPr>
          <a:xfrm>
            <a:off x="110275" y="3598202"/>
            <a:ext cx="4106958" cy="1410923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6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6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3" y="842963"/>
            <a:ext cx="4581678" cy="512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83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EEFE2E4-F72E-6B0A-B829-55277C249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4777E94-3DCA-2199-C402-4BACB81970C1}"/>
              </a:ext>
            </a:extLst>
          </p:cNvPr>
          <p:cNvSpPr/>
          <p:nvPr/>
        </p:nvSpPr>
        <p:spPr>
          <a:xfrm rot="439804">
            <a:off x="3229176" y="580885"/>
            <a:ext cx="4633624" cy="1221880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7C0E58-DC93-8A0F-8854-7866F861B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192" y="1143310"/>
            <a:ext cx="3823151" cy="540790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10128B4-ADE9-3031-D494-C693A7A57EEE}"/>
              </a:ext>
            </a:extLst>
          </p:cNvPr>
          <p:cNvGrpSpPr/>
          <p:nvPr/>
        </p:nvGrpSpPr>
        <p:grpSpPr>
          <a:xfrm>
            <a:off x="280754" y="466590"/>
            <a:ext cx="3942960" cy="1156316"/>
            <a:chOff x="5126739" y="1364859"/>
            <a:chExt cx="4209596" cy="121334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A494799-7D9F-A77B-3D45-E2FF60730C36}"/>
                </a:ext>
              </a:extLst>
            </p:cNvPr>
            <p:cNvGrpSpPr/>
            <p:nvPr/>
          </p:nvGrpSpPr>
          <p:grpSpPr>
            <a:xfrm>
              <a:off x="5126739" y="1364859"/>
              <a:ext cx="4209596" cy="1213343"/>
              <a:chOff x="2832541" y="2798298"/>
              <a:chExt cx="4209596" cy="1213343"/>
            </a:xfrm>
          </p:grpSpPr>
          <p:sp>
            <p:nvSpPr>
              <p:cNvPr id="19" name="Rectangle: Top Corners Rounded 26">
                <a:extLst>
                  <a:ext uri="{FF2B5EF4-FFF2-40B4-BE49-F238E27FC236}">
                    <a16:creationId xmlns:a16="http://schemas.microsoft.com/office/drawing/2014/main" id="{C0823A10-0B74-1376-90E8-C7933A5E4A26}"/>
                  </a:ext>
                </a:extLst>
              </p:cNvPr>
              <p:cNvSpPr/>
              <p:nvPr/>
            </p:nvSpPr>
            <p:spPr>
              <a:xfrm rot="5400000">
                <a:off x="4326521" y="1304318"/>
                <a:ext cx="1213343" cy="4201304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29">
                <a:extLst>
                  <a:ext uri="{FF2B5EF4-FFF2-40B4-BE49-F238E27FC236}">
                    <a16:creationId xmlns:a16="http://schemas.microsoft.com/office/drawing/2014/main" id="{87662C78-E2C5-1E6E-0DA2-A716C4019514}"/>
                  </a:ext>
                </a:extLst>
              </p:cNvPr>
              <p:cNvSpPr/>
              <p:nvPr/>
            </p:nvSpPr>
            <p:spPr>
              <a:xfrm rot="5400000">
                <a:off x="6210702" y="3177235"/>
                <a:ext cx="1210370" cy="452501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F0251F8-9E51-CE2D-EE41-2CF2D6AB8484}"/>
                </a:ext>
              </a:extLst>
            </p:cNvPr>
            <p:cNvSpPr txBox="1"/>
            <p:nvPr/>
          </p:nvSpPr>
          <p:spPr>
            <a:xfrm>
              <a:off x="9102701" y="1549336"/>
              <a:ext cx="151059" cy="9646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sz="7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E65095C-6264-D021-39BB-59614BBB5628}"/>
                </a:ext>
              </a:extLst>
            </p:cNvPr>
            <p:cNvSpPr txBox="1"/>
            <p:nvPr/>
          </p:nvSpPr>
          <p:spPr>
            <a:xfrm>
              <a:off x="5326282" y="1581278"/>
              <a:ext cx="3469376" cy="871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err="1">
                  <a:solidFill>
                    <a:srgbClr val="00B050"/>
                  </a:solidFill>
                </a:rPr>
                <a:t>সবাইকে</a:t>
              </a:r>
              <a:r>
                <a:rPr lang="en-US" sz="4800" b="1" dirty="0">
                  <a:solidFill>
                    <a:srgbClr val="00B050"/>
                  </a:solidFill>
                </a:rPr>
                <a:t> </a:t>
              </a:r>
              <a:r>
                <a:rPr lang="en-US" sz="4800" b="1" dirty="0" err="1">
                  <a:solidFill>
                    <a:srgbClr val="00B050"/>
                  </a:solidFill>
                </a:rPr>
                <a:t>ধন্যবাদ</a:t>
              </a:r>
              <a:endParaRPr lang="en-US" sz="48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DF6FBCF-F875-599E-7D47-47CA28AE06B9}"/>
              </a:ext>
            </a:extLst>
          </p:cNvPr>
          <p:cNvGrpSpPr/>
          <p:nvPr/>
        </p:nvGrpSpPr>
        <p:grpSpPr>
          <a:xfrm>
            <a:off x="385067" y="308532"/>
            <a:ext cx="3860670" cy="1495459"/>
            <a:chOff x="1543242" y="699188"/>
            <a:chExt cx="4051069" cy="1569211"/>
          </a:xfrm>
        </p:grpSpPr>
        <p:sp>
          <p:nvSpPr>
            <p:cNvPr id="22" name="Freeform: Shape 25">
              <a:extLst>
                <a:ext uri="{FF2B5EF4-FFF2-40B4-BE49-F238E27FC236}">
                  <a16:creationId xmlns:a16="http://schemas.microsoft.com/office/drawing/2014/main" id="{ADD99944-9577-70FB-99C9-FDB73F3CAF9C}"/>
                </a:ext>
              </a:extLst>
            </p:cNvPr>
            <p:cNvSpPr/>
            <p:nvPr/>
          </p:nvSpPr>
          <p:spPr>
            <a:xfrm rot="16200000">
              <a:off x="4428455" y="1102542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DDD99FE-3F03-94A1-86A1-1C786336D083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24" name="Freeform: Shape 9">
                <a:extLst>
                  <a:ext uri="{FF2B5EF4-FFF2-40B4-BE49-F238E27FC236}">
                    <a16:creationId xmlns:a16="http://schemas.microsoft.com/office/drawing/2014/main" id="{54FF5764-E9BF-BD92-FA0F-8CE34817599F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reeform: Shape 8">
                <a:extLst>
                  <a:ext uri="{FF2B5EF4-FFF2-40B4-BE49-F238E27FC236}">
                    <a16:creationId xmlns:a16="http://schemas.microsoft.com/office/drawing/2014/main" id="{7F1B92B5-37BA-0F84-2BDC-3A2D399A5359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Left Bracket 12">
                <a:extLst>
                  <a:ext uri="{FF2B5EF4-FFF2-40B4-BE49-F238E27FC236}">
                    <a16:creationId xmlns:a16="http://schemas.microsoft.com/office/drawing/2014/main" id="{9FC71153-9AE4-30B6-EDE6-361615204091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7CF93A4-BB05-C747-0578-9DD68E07E7B3}"/>
                  </a:ext>
                </a:extLst>
              </p:cNvPr>
              <p:cNvSpPr txBox="1"/>
              <p:nvPr/>
            </p:nvSpPr>
            <p:spPr>
              <a:xfrm>
                <a:off x="1050138" y="1053985"/>
                <a:ext cx="3189445" cy="11625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88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F204690-BAF9-DA0E-8176-EB5EE1EF1625}"/>
              </a:ext>
            </a:extLst>
          </p:cNvPr>
          <p:cNvSpPr txBox="1"/>
          <p:nvPr/>
        </p:nvSpPr>
        <p:spPr>
          <a:xfrm>
            <a:off x="1046438" y="421075"/>
            <a:ext cx="26367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 এখানেই সমাপ্ত  </a:t>
            </a:r>
            <a:endParaRPr lang="en-US" sz="4000" b="1" dirty="0">
              <a:ln w="10160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3C635C5-C671-838C-5C26-195BC0E6B70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4" y="20602"/>
            <a:ext cx="9154884" cy="675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795766"/>
      </p:ext>
    </p:extLst>
  </p:cSld>
  <p:clrMapOvr>
    <a:masterClrMapping/>
  </p:clrMapOvr>
  <p:transition spd="slow">
    <p:push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950"/>
                                </p:stCondLst>
                                <p:childTnLst>
                                  <p:par>
                                    <p:cTn id="18" presetID="42" presetClass="path" presetSubtype="0" accel="50000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834 0.01899 L 0.39532 -4.81481E-6 " pathEditMode="relative" rAng="0" ptsTypes="AA" p14:bounceEnd="50000">
                                          <p:cBhvr>
                                            <p:cTn id="19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40" y="-94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2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 tmFilter="0,0; .5, 1; 1, 1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950"/>
                                </p:stCondLst>
                                <p:childTnLst>
                                  <p:par>
                                    <p:cTn id="23" presetID="42" presetClass="path" presetSubtype="0" ac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834 0.01899 L 0.39532 -4.81481E-6 " pathEditMode="relative" rAng="0" ptsTypes="AA">
                                          <p:cBhvr>
                                            <p:cTn id="24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40" y="-94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28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14889" y="2667253"/>
            <a:ext cx="251383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500" b="1" u="sng" dirty="0">
                <a:solidFill>
                  <a:srgbClr val="0CAC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4500" b="1" u="sng" dirty="0">
              <a:solidFill>
                <a:srgbClr val="0CAC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20330" y="3429000"/>
            <a:ext cx="3840481" cy="2154436"/>
          </a:xfrm>
          <a:prstGeom prst="rect">
            <a:avLst/>
          </a:prstGeom>
          <a:blipFill>
            <a:blip r:embed="rId2">
              <a:alphaModFix amt="16000"/>
            </a:blip>
            <a:stretch>
              <a:fillRect/>
            </a:stretch>
          </a:blipFill>
        </p:spPr>
        <p:txBody>
          <a:bodyPr wrap="square">
            <a:spAutoFit/>
          </a:bodyPr>
          <a:lstStyle/>
          <a:p>
            <a:r>
              <a:rPr lang="bn-IN" sz="3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শ্রেণি: </a:t>
            </a:r>
            <a:r>
              <a:rPr lang="en-US" sz="3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bn-IN" sz="33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বিষয়: </a:t>
            </a:r>
            <a:r>
              <a:rPr lang="en-US" sz="3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bn-IN" sz="33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3072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রাখাল</a:t>
            </a:r>
            <a:r>
              <a:rPr lang="en-US" sz="3600" b="1" dirty="0">
                <a:solidFill>
                  <a:srgbClr val="3072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3072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ছেলে</a:t>
            </a:r>
            <a:endParaRPr lang="bn-BD" sz="3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3C6CCE-F78F-2DB9-AD50-9924450025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" y="716"/>
            <a:ext cx="4484369" cy="60000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5F80A5-B3B8-DD09-75BD-651461897B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77098"/>
            <a:ext cx="2154436" cy="21544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78460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1A816A-E3F0-4A4A-B1B0-5C678521436A}"/>
              </a:ext>
            </a:extLst>
          </p:cNvPr>
          <p:cNvSpPr/>
          <p:nvPr/>
        </p:nvSpPr>
        <p:spPr>
          <a:xfrm>
            <a:off x="133838" y="138543"/>
            <a:ext cx="8876325" cy="6580915"/>
          </a:xfrm>
          <a:prstGeom prst="rect">
            <a:avLst/>
          </a:prstGeom>
          <a:noFill/>
          <a:ln w="22225">
            <a:solidFill>
              <a:srgbClr val="3CA5E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BAEE3C-4EA6-88F4-E2B7-6FD555253A73}"/>
              </a:ext>
            </a:extLst>
          </p:cNvPr>
          <p:cNvSpPr/>
          <p:nvPr/>
        </p:nvSpPr>
        <p:spPr>
          <a:xfrm rot="439804">
            <a:off x="3187742" y="868005"/>
            <a:ext cx="3545017" cy="934816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0621CE7-CDC5-DEE5-915C-110509D5E1B0}"/>
              </a:ext>
            </a:extLst>
          </p:cNvPr>
          <p:cNvGrpSpPr/>
          <p:nvPr/>
        </p:nvGrpSpPr>
        <p:grpSpPr>
          <a:xfrm>
            <a:off x="452587" y="363308"/>
            <a:ext cx="3452552" cy="1123905"/>
            <a:chOff x="5413659" y="1364860"/>
            <a:chExt cx="3914383" cy="122682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66AED6F-6BEF-D6C6-F424-EE25ADB98753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1"/>
              <a:chOff x="3119461" y="2798299"/>
              <a:chExt cx="3914383" cy="1226821"/>
            </a:xfrm>
          </p:grpSpPr>
          <p:sp>
            <p:nvSpPr>
              <p:cNvPr id="11" name="Rectangle: Top Corners Rounded 26">
                <a:extLst>
                  <a:ext uri="{FF2B5EF4-FFF2-40B4-BE49-F238E27FC236}">
                    <a16:creationId xmlns:a16="http://schemas.microsoft.com/office/drawing/2014/main" id="{B2337DB0-3A28-8B08-F22C-48D05049A6DA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: Shape 29">
                <a:extLst>
                  <a:ext uri="{FF2B5EF4-FFF2-40B4-BE49-F238E27FC236}">
                    <a16:creationId xmlns:a16="http://schemas.microsoft.com/office/drawing/2014/main" id="{167850AF-A864-6D00-2B56-4071C39B58E1}"/>
                  </a:ext>
                </a:extLst>
              </p:cNvPr>
              <p:cNvSpPr/>
              <p:nvPr/>
            </p:nvSpPr>
            <p:spPr>
              <a:xfrm rot="5400000">
                <a:off x="6200921" y="3192198"/>
                <a:ext cx="1213344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4CC0631-B99B-C9E5-ED92-FA01EB494200}"/>
                </a:ext>
              </a:extLst>
            </p:cNvPr>
            <p:cNvSpPr txBox="1"/>
            <p:nvPr/>
          </p:nvSpPr>
          <p:spPr>
            <a:xfrm>
              <a:off x="5860052" y="1496318"/>
              <a:ext cx="2878761" cy="1007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5400" dirty="0">
                  <a:latin typeface="NikoshBAN" panose="02000000000000000000" pitchFamily="2" charset="0"/>
                  <a:cs typeface="NikoshBAN" panose="02000000000000000000" pitchFamily="2" charset="0"/>
                </a:rPr>
                <a:t>শিখনফলঃ</a:t>
              </a:r>
              <a:endParaRPr lang="en-US" sz="5400" dirty="0">
                <a:solidFill>
                  <a:srgbClr val="23A6E8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A0047B-0C04-FA4E-3D0C-920D70665DFB}"/>
              </a:ext>
            </a:extLst>
          </p:cNvPr>
          <p:cNvGrpSpPr/>
          <p:nvPr/>
        </p:nvGrpSpPr>
        <p:grpSpPr>
          <a:xfrm>
            <a:off x="309552" y="240626"/>
            <a:ext cx="3656245" cy="1458489"/>
            <a:chOff x="1543242" y="699188"/>
            <a:chExt cx="4145323" cy="1778067"/>
          </a:xfrm>
        </p:grpSpPr>
        <p:sp>
          <p:nvSpPr>
            <p:cNvPr id="15" name="Freeform: Shape 25">
              <a:extLst>
                <a:ext uri="{FF2B5EF4-FFF2-40B4-BE49-F238E27FC236}">
                  <a16:creationId xmlns:a16="http://schemas.microsoft.com/office/drawing/2014/main" id="{7EA3B160-E4DA-9E8B-3594-CF30F1C88E27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01E0073-C5A1-129A-EE8C-9E3CE7E911D6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778067"/>
              <a:chOff x="777702" y="1039430"/>
              <a:chExt cx="3914382" cy="1778067"/>
            </a:xfrm>
          </p:grpSpPr>
          <p:sp>
            <p:nvSpPr>
              <p:cNvPr id="17" name="Freeform: Shape 9">
                <a:extLst>
                  <a:ext uri="{FF2B5EF4-FFF2-40B4-BE49-F238E27FC236}">
                    <a16:creationId xmlns:a16="http://schemas.microsoft.com/office/drawing/2014/main" id="{26E6ABB3-4D33-7BF9-2966-79E19EDFFEF2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Freeform: Shape 8">
                <a:extLst>
                  <a:ext uri="{FF2B5EF4-FFF2-40B4-BE49-F238E27FC236}">
                    <a16:creationId xmlns:a16="http://schemas.microsoft.com/office/drawing/2014/main" id="{9CE5444F-4546-7621-9C2E-5374321E9A3C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Left Bracket 12">
                <a:extLst>
                  <a:ext uri="{FF2B5EF4-FFF2-40B4-BE49-F238E27FC236}">
                    <a16:creationId xmlns:a16="http://schemas.microsoft.com/office/drawing/2014/main" id="{53085BD5-185F-0FDA-B367-BC0524915848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E77E3A7-4A43-CD00-5964-BD429D3C4804}"/>
                  </a:ext>
                </a:extLst>
              </p:cNvPr>
              <p:cNvSpPr txBox="1"/>
              <p:nvPr/>
            </p:nvSpPr>
            <p:spPr>
              <a:xfrm>
                <a:off x="1050138" y="1053985"/>
                <a:ext cx="3189445" cy="1763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88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EE8499AA-2651-AA1D-8598-224C55548E16}"/>
              </a:ext>
            </a:extLst>
          </p:cNvPr>
          <p:cNvSpPr/>
          <p:nvPr/>
        </p:nvSpPr>
        <p:spPr>
          <a:xfrm>
            <a:off x="456515" y="1703955"/>
            <a:ext cx="90439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-----------------------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91476E2-17B2-33A2-3CE2-CA760A6BAB5F}"/>
              </a:ext>
            </a:extLst>
          </p:cNvPr>
          <p:cNvSpPr/>
          <p:nvPr/>
        </p:nvSpPr>
        <p:spPr>
          <a:xfrm>
            <a:off x="1114888" y="2649582"/>
            <a:ext cx="74489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৮.১.১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ছন্দের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গতি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স্বরভঙ্গি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রক্ষা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পরবে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8ABE7BD7-1AFF-6CB9-4B4B-948D77944CC9}"/>
              </a:ext>
            </a:extLst>
          </p:cNvPr>
          <p:cNvSpPr/>
          <p:nvPr/>
        </p:nvSpPr>
        <p:spPr>
          <a:xfrm>
            <a:off x="503417" y="2729815"/>
            <a:ext cx="511097" cy="38100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2D6A954F-4F4C-C430-EF3E-A831BF88C18D}"/>
              </a:ext>
            </a:extLst>
          </p:cNvPr>
          <p:cNvSpPr/>
          <p:nvPr/>
        </p:nvSpPr>
        <p:spPr>
          <a:xfrm>
            <a:off x="503417" y="4422887"/>
            <a:ext cx="511097" cy="38100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0A27270-D205-E4FD-C450-68C0D50FCD5B}"/>
              </a:ext>
            </a:extLst>
          </p:cNvPr>
          <p:cNvSpPr/>
          <p:nvPr/>
        </p:nvSpPr>
        <p:spPr>
          <a:xfrm>
            <a:off x="1114888" y="4349497"/>
            <a:ext cx="74489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১২.১.১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ছন্দের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গতি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স্বরভঙ্গি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রক্ষা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0D8BE180-8E02-1BF7-09A3-6D51B8AE3F0A}"/>
              </a:ext>
            </a:extLst>
          </p:cNvPr>
          <p:cNvSpPr/>
          <p:nvPr/>
        </p:nvSpPr>
        <p:spPr>
          <a:xfrm>
            <a:off x="503417" y="5253884"/>
            <a:ext cx="511097" cy="38100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67EADB-EA1B-E54D-4A77-839EDFF26FE6}"/>
              </a:ext>
            </a:extLst>
          </p:cNvPr>
          <p:cNvSpPr/>
          <p:nvPr/>
        </p:nvSpPr>
        <p:spPr>
          <a:xfrm>
            <a:off x="1114888" y="5180494"/>
            <a:ext cx="762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১৬.১.২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ঠিক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রেখে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অন্তর্ভুক্ত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কবিতার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স্তবক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1A11B5-8BF4-9CD7-A400-6239A92BC35F}"/>
              </a:ext>
            </a:extLst>
          </p:cNvPr>
          <p:cNvSpPr/>
          <p:nvPr/>
        </p:nvSpPr>
        <p:spPr>
          <a:xfrm>
            <a:off x="1114888" y="3441279"/>
            <a:ext cx="74489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৯.১.২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শুদ্ধ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সাবলীলভাবে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ফলাযুক্ত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সহযোগে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পড়তে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পরবে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5CD45FB6-7183-784F-0E18-86DB4DA5DFE9}"/>
              </a:ext>
            </a:extLst>
          </p:cNvPr>
          <p:cNvSpPr/>
          <p:nvPr/>
        </p:nvSpPr>
        <p:spPr>
          <a:xfrm>
            <a:off x="503417" y="3521512"/>
            <a:ext cx="511097" cy="38100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773926192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44444E-6 -3.7037E-6 L 0.27761 0.00232 " pathEditMode="relative" rAng="0" ptsTypes="AA" p14:bounceEnd="50000">
                                          <p:cBhvr>
                                            <p:cTn id="6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872" y="11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 p14:presetBounceEnd="6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2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3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8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26" grpId="0"/>
          <p:bldP spid="31" grpId="0"/>
          <p:bldP spid="32" grpId="0" animBg="1"/>
          <p:bldP spid="44" grpId="0" animBg="1"/>
          <p:bldP spid="45" grpId="0"/>
          <p:bldP spid="5" grpId="0" animBg="1"/>
          <p:bldP spid="10" grpId="0"/>
          <p:bldP spid="14" grpId="0"/>
          <p:bldP spid="21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44444E-6 -3.7037E-6 L 0.27761 0.00232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872" y="11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26" grpId="0"/>
          <p:bldP spid="31" grpId="0"/>
          <p:bldP spid="32" grpId="0" animBg="1"/>
          <p:bldP spid="44" grpId="0" animBg="1"/>
          <p:bldP spid="45" grpId="0"/>
          <p:bldP spid="5" grpId="0" animBg="1"/>
          <p:bldP spid="10" grpId="0"/>
          <p:bldP spid="14" grpId="0"/>
          <p:bldP spid="21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136F462-DE42-69E5-80F3-3FB0F9249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703E24-CB14-B7AB-5686-9FD4B75980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491" y="205251"/>
            <a:ext cx="4831326" cy="31241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A34CF8-9A7A-05D8-49F5-C5C8881FA44B}"/>
              </a:ext>
            </a:extLst>
          </p:cNvPr>
          <p:cNvSpPr txBox="1"/>
          <p:nvPr/>
        </p:nvSpPr>
        <p:spPr>
          <a:xfrm>
            <a:off x="4098327" y="3604244"/>
            <a:ext cx="472349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রাখাল ছেলে! রাখাল ছেলে! </a:t>
            </a:r>
            <a:r>
              <a:rPr lang="en-US" sz="2400" b="1" dirty="0" err="1"/>
              <a:t>বারেক</a:t>
            </a:r>
            <a:r>
              <a:rPr lang="en-US" sz="2400" b="1" dirty="0"/>
              <a:t> </a:t>
            </a:r>
            <a:r>
              <a:rPr lang="en-US" sz="2400" b="1" dirty="0" err="1"/>
              <a:t>ফিরে</a:t>
            </a:r>
            <a:r>
              <a:rPr lang="en-US" sz="2400" b="1" dirty="0"/>
              <a:t> </a:t>
            </a:r>
            <a:r>
              <a:rPr lang="en-US" sz="2400" b="1" dirty="0" err="1"/>
              <a:t>চাও</a:t>
            </a:r>
            <a:r>
              <a:rPr lang="en-US" sz="2400" b="1" dirty="0"/>
              <a:t>।</a:t>
            </a:r>
          </a:p>
          <a:p>
            <a:r>
              <a:rPr lang="en-US" sz="2400" b="1" dirty="0" err="1"/>
              <a:t>বাঁকা</a:t>
            </a:r>
            <a:r>
              <a:rPr lang="en-US" sz="2400" b="1" dirty="0"/>
              <a:t> </a:t>
            </a:r>
            <a:r>
              <a:rPr lang="en-US" sz="2400" b="1" dirty="0" err="1"/>
              <a:t>গাঁয়ের</a:t>
            </a:r>
            <a:r>
              <a:rPr lang="en-US" sz="2400" b="1" dirty="0"/>
              <a:t> </a:t>
            </a:r>
            <a:r>
              <a:rPr lang="en-US" sz="2400" b="1" dirty="0" err="1"/>
              <a:t>পথটি</a:t>
            </a:r>
            <a:r>
              <a:rPr lang="en-US" sz="2400" b="1" dirty="0"/>
              <a:t> </a:t>
            </a:r>
            <a:r>
              <a:rPr lang="en-US" sz="2400" b="1" dirty="0" err="1"/>
              <a:t>বেয়ে</a:t>
            </a:r>
            <a:r>
              <a:rPr lang="en-US" sz="2400" b="1" dirty="0"/>
              <a:t> </a:t>
            </a:r>
            <a:r>
              <a:rPr lang="en-US" sz="2400" b="1" dirty="0" err="1"/>
              <a:t>কোথায়</a:t>
            </a:r>
            <a:r>
              <a:rPr lang="en-US" sz="2400" b="1" dirty="0"/>
              <a:t> </a:t>
            </a:r>
            <a:r>
              <a:rPr lang="en-US" sz="2400" b="1" dirty="0" err="1"/>
              <a:t>চলে</a:t>
            </a:r>
            <a:r>
              <a:rPr lang="en-US" sz="2400" b="1" dirty="0"/>
              <a:t> </a:t>
            </a:r>
            <a:r>
              <a:rPr lang="en-US" sz="2400" b="1" dirty="0" err="1"/>
              <a:t>যাও</a:t>
            </a:r>
            <a:r>
              <a:rPr lang="en-US" sz="2400" b="1" dirty="0"/>
              <a:t>?</a:t>
            </a:r>
          </a:p>
          <a:p>
            <a:r>
              <a:rPr lang="en-US" sz="2400" b="1" dirty="0"/>
              <a:t>‘</a:t>
            </a:r>
            <a:r>
              <a:rPr lang="en-US" sz="2400" b="1" dirty="0" err="1"/>
              <a:t>ওই</a:t>
            </a:r>
            <a:r>
              <a:rPr lang="en-US" sz="2400" b="1" dirty="0"/>
              <a:t> </a:t>
            </a:r>
            <a:r>
              <a:rPr lang="en-US" sz="2400" b="1" dirty="0" err="1"/>
              <a:t>যে</a:t>
            </a:r>
            <a:r>
              <a:rPr lang="en-US" sz="2400" b="1" dirty="0"/>
              <a:t> </a:t>
            </a:r>
            <a:r>
              <a:rPr lang="en-US" sz="2400" b="1" dirty="0" err="1"/>
              <a:t>দেখো</a:t>
            </a:r>
            <a:r>
              <a:rPr lang="en-US" sz="2400" b="1" dirty="0"/>
              <a:t> </a:t>
            </a:r>
            <a:r>
              <a:rPr lang="en-US" sz="2400" b="1" dirty="0" err="1"/>
              <a:t>নীল</a:t>
            </a:r>
            <a:r>
              <a:rPr lang="en-US" sz="2400" b="1" dirty="0"/>
              <a:t>-	</a:t>
            </a:r>
            <a:r>
              <a:rPr lang="en-US" sz="2400" b="1" dirty="0" err="1"/>
              <a:t>নোয়ানো</a:t>
            </a:r>
            <a:r>
              <a:rPr lang="en-US" sz="2400" b="1" dirty="0"/>
              <a:t> </a:t>
            </a:r>
            <a:r>
              <a:rPr lang="en-US" sz="2400" b="1" dirty="0" err="1"/>
              <a:t>সবুজ</a:t>
            </a:r>
            <a:r>
              <a:rPr lang="en-US" sz="2400" b="1" dirty="0"/>
              <a:t> </a:t>
            </a:r>
            <a:r>
              <a:rPr lang="en-US" sz="2400" b="1" dirty="0" err="1"/>
              <a:t>ঘেরা</a:t>
            </a:r>
            <a:r>
              <a:rPr lang="en-US" sz="2400" b="1" dirty="0"/>
              <a:t> </a:t>
            </a:r>
            <a:r>
              <a:rPr lang="en-US" sz="2400" b="1" dirty="0" err="1"/>
              <a:t>গাঁ</a:t>
            </a:r>
            <a:r>
              <a:rPr lang="en-US" sz="2400" b="1" dirty="0"/>
              <a:t>,</a:t>
            </a:r>
          </a:p>
          <a:p>
            <a:r>
              <a:rPr lang="en-US" sz="2400" b="1" dirty="0" err="1"/>
              <a:t>কলার</a:t>
            </a:r>
            <a:r>
              <a:rPr lang="en-US" sz="2400" b="1" dirty="0"/>
              <a:t> </a:t>
            </a:r>
            <a:r>
              <a:rPr lang="en-US" sz="2400" b="1" dirty="0" err="1"/>
              <a:t>পাতা</a:t>
            </a:r>
            <a:r>
              <a:rPr lang="en-US" sz="2400" b="1" dirty="0"/>
              <a:t> </a:t>
            </a:r>
            <a:r>
              <a:rPr lang="en-US" sz="2400" b="1" dirty="0" err="1"/>
              <a:t>দোলায়</a:t>
            </a:r>
            <a:r>
              <a:rPr lang="en-US" sz="2400" b="1" dirty="0"/>
              <a:t> </a:t>
            </a:r>
            <a:r>
              <a:rPr lang="en-US" sz="2400" b="1" dirty="0" err="1"/>
              <a:t>চামর</a:t>
            </a:r>
            <a:r>
              <a:rPr lang="en-US" sz="2400" b="1" dirty="0"/>
              <a:t> </a:t>
            </a:r>
            <a:r>
              <a:rPr lang="en-US" sz="2400" b="1" dirty="0" err="1"/>
              <a:t>শিশির</a:t>
            </a:r>
            <a:r>
              <a:rPr lang="en-US" sz="2400" b="1" dirty="0"/>
              <a:t> </a:t>
            </a:r>
            <a:r>
              <a:rPr lang="en-US" sz="2400" b="1" dirty="0" err="1"/>
              <a:t>ধোয়ায়</a:t>
            </a:r>
            <a:r>
              <a:rPr lang="en-US" sz="2400" b="1" dirty="0"/>
              <a:t> </a:t>
            </a:r>
            <a:r>
              <a:rPr lang="en-US" sz="2400" b="1" dirty="0" err="1"/>
              <a:t>পা</a:t>
            </a:r>
            <a:r>
              <a:rPr lang="en-US" sz="2400" b="1" dirty="0"/>
              <a:t>,</a:t>
            </a:r>
          </a:p>
          <a:p>
            <a:r>
              <a:rPr lang="en-US" sz="2400" b="1" dirty="0" err="1"/>
              <a:t>সেথায়</a:t>
            </a:r>
            <a:r>
              <a:rPr lang="en-US" sz="2400" b="1" dirty="0"/>
              <a:t> </a:t>
            </a:r>
            <a:r>
              <a:rPr lang="en-US" sz="2400" b="1" dirty="0" err="1"/>
              <a:t>আছে</a:t>
            </a:r>
            <a:r>
              <a:rPr lang="en-US" sz="2400" b="1" dirty="0"/>
              <a:t> </a:t>
            </a:r>
            <a:r>
              <a:rPr lang="en-US" sz="2400" b="1" dirty="0" err="1"/>
              <a:t>ছোট্ট</a:t>
            </a:r>
            <a:r>
              <a:rPr lang="en-US" sz="2400" b="1" dirty="0"/>
              <a:t> </a:t>
            </a:r>
            <a:r>
              <a:rPr lang="en-US" sz="2400" b="1" dirty="0" err="1"/>
              <a:t>কুটির</a:t>
            </a:r>
            <a:r>
              <a:rPr lang="en-US" sz="2400" b="1" dirty="0"/>
              <a:t> </a:t>
            </a:r>
            <a:r>
              <a:rPr lang="en-US" sz="2400" b="1" dirty="0" err="1"/>
              <a:t>সোনার</a:t>
            </a:r>
            <a:r>
              <a:rPr lang="en-US" sz="2400" b="1" dirty="0"/>
              <a:t> </a:t>
            </a:r>
            <a:r>
              <a:rPr lang="en-US" sz="2400" b="1" dirty="0" err="1"/>
              <a:t>পাতায়</a:t>
            </a:r>
            <a:r>
              <a:rPr lang="en-US" sz="2400" b="1" dirty="0"/>
              <a:t> </a:t>
            </a:r>
            <a:r>
              <a:rPr lang="en-US" sz="2400" b="1" dirty="0" err="1"/>
              <a:t>ছাওয়া</a:t>
            </a:r>
            <a:r>
              <a:rPr lang="en-US" sz="2400" b="1" dirty="0"/>
              <a:t>,</a:t>
            </a:r>
          </a:p>
          <a:p>
            <a:r>
              <a:rPr lang="en-US" sz="2400" b="1" dirty="0"/>
              <a:t> </a:t>
            </a:r>
            <a:r>
              <a:rPr lang="en-US" sz="2400" b="1" dirty="0" err="1"/>
              <a:t>সাঁঝ-আকাশের</a:t>
            </a:r>
            <a:r>
              <a:rPr lang="en-US" sz="2400" b="1" dirty="0"/>
              <a:t> </a:t>
            </a:r>
            <a:r>
              <a:rPr lang="en-US" sz="2400" b="1" dirty="0" err="1"/>
              <a:t>ছড়িয়ে-পড়া</a:t>
            </a:r>
            <a:r>
              <a:rPr lang="en-US" sz="2400" b="1" dirty="0"/>
              <a:t> আবির রঙে নাওয়া;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644987-D668-EA30-8A28-DB961BF2B1C0}"/>
              </a:ext>
            </a:extLst>
          </p:cNvPr>
          <p:cNvSpPr txBox="1"/>
          <p:nvPr/>
        </p:nvSpPr>
        <p:spPr>
          <a:xfrm>
            <a:off x="6824793" y="3223403"/>
            <a:ext cx="1176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জসীমউদদীন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A641CF-0C59-58E9-8EC9-A1BC94C1C705}"/>
              </a:ext>
            </a:extLst>
          </p:cNvPr>
          <p:cNvSpPr txBox="1"/>
          <p:nvPr/>
        </p:nvSpPr>
        <p:spPr>
          <a:xfrm>
            <a:off x="468215" y="2084598"/>
            <a:ext cx="3098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কবিতাটি</a:t>
            </a:r>
            <a:r>
              <a:rPr lang="en-US" sz="3600" b="1" dirty="0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সঠিকভাবে</a:t>
            </a:r>
            <a:r>
              <a:rPr lang="en-US" sz="3600" b="1" dirty="0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ছন্দের</a:t>
            </a:r>
            <a:r>
              <a:rPr lang="en-US" sz="3600" b="1" dirty="0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</a:t>
            </a:r>
            <a:r>
              <a:rPr lang="en-US" sz="3600" b="1" dirty="0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গতি</a:t>
            </a:r>
            <a:r>
              <a:rPr lang="en-US" sz="3600" b="1" dirty="0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স্বরভঙ্গি</a:t>
            </a:r>
            <a:r>
              <a:rPr lang="en-US" sz="3600" b="1" dirty="0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রক্ষাকরে</a:t>
            </a:r>
            <a:r>
              <a:rPr lang="en-US" sz="3600" b="1" dirty="0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3600" b="1" dirty="0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b="1" dirty="0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920680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DBB90E9-7C40-F96F-85E8-069A098B4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B899715-36A5-0A13-7FFC-C9F35FD56D4A}"/>
              </a:ext>
            </a:extLst>
          </p:cNvPr>
          <p:cNvSpPr/>
          <p:nvPr/>
        </p:nvSpPr>
        <p:spPr>
          <a:xfrm>
            <a:off x="152400" y="76204"/>
            <a:ext cx="8839200" cy="6657109"/>
          </a:xfrm>
          <a:prstGeom prst="rect">
            <a:avLst/>
          </a:prstGeom>
          <a:noFill/>
          <a:ln w="22225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841211-DF70-3606-DB77-2D9587A17A40}"/>
              </a:ext>
            </a:extLst>
          </p:cNvPr>
          <p:cNvSpPr txBox="1"/>
          <p:nvPr/>
        </p:nvSpPr>
        <p:spPr>
          <a:xfrm>
            <a:off x="4822371" y="685800"/>
            <a:ext cx="39719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কবিতাংশটির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7CBEDB-71FE-94FF-D57C-0FA1107FF8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8" y="635806"/>
            <a:ext cx="4270829" cy="27616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3B6FE9E-49ED-0C45-6B32-130AE97EEA70}"/>
              </a:ext>
            </a:extLst>
          </p:cNvPr>
          <p:cNvSpPr txBox="1"/>
          <p:nvPr/>
        </p:nvSpPr>
        <p:spPr>
          <a:xfrm>
            <a:off x="533400" y="3719275"/>
            <a:ext cx="546019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/>
            <a:r>
              <a:rPr lang="en-US" sz="2400" b="1" dirty="0"/>
              <a:t>‘</a:t>
            </a:r>
            <a:r>
              <a:rPr lang="en-US" sz="2400" b="1" dirty="0" err="1"/>
              <a:t>ঘুম</a:t>
            </a:r>
            <a:r>
              <a:rPr lang="en-US" sz="2400" b="1" dirty="0"/>
              <a:t> </a:t>
            </a:r>
            <a:r>
              <a:rPr lang="en-US" sz="2400" b="1" dirty="0" err="1"/>
              <a:t>হতে</a:t>
            </a:r>
            <a:r>
              <a:rPr lang="en-US" sz="2400" b="1" dirty="0"/>
              <a:t> </a:t>
            </a:r>
            <a:r>
              <a:rPr lang="en-US" sz="2400" b="1" dirty="0" err="1"/>
              <a:t>আজ</a:t>
            </a:r>
            <a:r>
              <a:rPr lang="en-US" sz="2400" b="1" dirty="0"/>
              <a:t> </a:t>
            </a:r>
            <a:r>
              <a:rPr lang="en-US" sz="2400" b="1" dirty="0" err="1"/>
              <a:t>জেগেই</a:t>
            </a:r>
            <a:r>
              <a:rPr lang="en-US" sz="2400" b="1" dirty="0"/>
              <a:t> </a:t>
            </a:r>
            <a:r>
              <a:rPr lang="en-US" sz="2400" b="1" dirty="0" err="1"/>
              <a:t>দেখি</a:t>
            </a:r>
            <a:r>
              <a:rPr lang="en-US" sz="2400" b="1" dirty="0"/>
              <a:t> </a:t>
            </a:r>
            <a:r>
              <a:rPr lang="en-US" sz="2400" b="1" dirty="0" err="1"/>
              <a:t>শিশির-ঝরা</a:t>
            </a:r>
            <a:r>
              <a:rPr lang="en-US" sz="2400" b="1" dirty="0"/>
              <a:t> </a:t>
            </a:r>
            <a:r>
              <a:rPr lang="en-US" sz="2400" b="1" dirty="0" err="1"/>
              <a:t>ঘাসে</a:t>
            </a:r>
            <a:r>
              <a:rPr lang="en-US" sz="2400" b="1" dirty="0"/>
              <a:t>,</a:t>
            </a:r>
          </a:p>
          <a:p>
            <a:pPr algn="justLow"/>
            <a:r>
              <a:rPr lang="en-US" sz="2400" b="1" dirty="0" err="1"/>
              <a:t>সারা</a:t>
            </a:r>
            <a:r>
              <a:rPr lang="en-US" sz="2400" b="1" dirty="0"/>
              <a:t> </a:t>
            </a:r>
            <a:r>
              <a:rPr lang="en-US" sz="2400" b="1" dirty="0" err="1"/>
              <a:t>রাতের</a:t>
            </a:r>
            <a:r>
              <a:rPr lang="en-US" sz="2400" b="1" dirty="0"/>
              <a:t> </a:t>
            </a:r>
            <a:r>
              <a:rPr lang="en-US" sz="2400" b="1" dirty="0" err="1"/>
              <a:t>স্বপন</a:t>
            </a:r>
            <a:r>
              <a:rPr lang="en-US" sz="2400" b="1" dirty="0"/>
              <a:t> </a:t>
            </a:r>
            <a:r>
              <a:rPr lang="en-US" sz="2400" b="1" dirty="0" err="1"/>
              <a:t>আমার</a:t>
            </a:r>
            <a:r>
              <a:rPr lang="en-US" sz="2400" b="1" dirty="0"/>
              <a:t> </a:t>
            </a:r>
            <a:r>
              <a:rPr lang="en-US" sz="2400" b="1" dirty="0" err="1"/>
              <a:t>মিঠেল</a:t>
            </a:r>
            <a:r>
              <a:rPr lang="en-US" sz="2400" b="1" dirty="0"/>
              <a:t> </a:t>
            </a:r>
            <a:r>
              <a:rPr lang="en-US" sz="2400" b="1" dirty="0" err="1"/>
              <a:t>রোদে</a:t>
            </a:r>
            <a:r>
              <a:rPr lang="en-US" sz="2400" b="1" dirty="0"/>
              <a:t> </a:t>
            </a:r>
            <a:r>
              <a:rPr lang="en-US" sz="2400" b="1" dirty="0" err="1"/>
              <a:t>হাসে</a:t>
            </a:r>
            <a:r>
              <a:rPr lang="en-US" sz="2400" b="1" dirty="0"/>
              <a:t>।</a:t>
            </a:r>
          </a:p>
          <a:p>
            <a:pPr algn="justLow"/>
            <a:r>
              <a:rPr lang="en-US" sz="2400" b="1" dirty="0" err="1"/>
              <a:t>আমার</a:t>
            </a:r>
            <a:r>
              <a:rPr lang="en-US" sz="2400" b="1" dirty="0"/>
              <a:t> </a:t>
            </a:r>
            <a:r>
              <a:rPr lang="en-US" sz="2400" b="1" dirty="0" err="1"/>
              <a:t>সাথে</a:t>
            </a:r>
            <a:r>
              <a:rPr lang="en-US" sz="2400" b="1" dirty="0"/>
              <a:t> </a:t>
            </a:r>
            <a:r>
              <a:rPr lang="en-US" sz="2400" b="1" dirty="0" err="1"/>
              <a:t>করতে</a:t>
            </a:r>
            <a:r>
              <a:rPr lang="en-US" sz="2400" b="1" dirty="0"/>
              <a:t> </a:t>
            </a:r>
            <a:r>
              <a:rPr lang="en-US" sz="2400" b="1" dirty="0" err="1"/>
              <a:t>খেলা</a:t>
            </a:r>
            <a:r>
              <a:rPr lang="en-US" sz="2400" b="1" dirty="0"/>
              <a:t> </a:t>
            </a:r>
            <a:r>
              <a:rPr lang="en-US" sz="2400" b="1" dirty="0" err="1"/>
              <a:t>প্রভাত</a:t>
            </a:r>
            <a:r>
              <a:rPr lang="en-US" sz="2400" b="1" dirty="0"/>
              <a:t> </a:t>
            </a:r>
            <a:r>
              <a:rPr lang="en-US" sz="2400" b="1" dirty="0" err="1"/>
              <a:t>হাওয়া</a:t>
            </a:r>
            <a:r>
              <a:rPr lang="en-US" sz="2400" b="1" dirty="0"/>
              <a:t> </a:t>
            </a:r>
            <a:r>
              <a:rPr lang="en-US" sz="2400" b="1" dirty="0" err="1"/>
              <a:t>ভাই</a:t>
            </a:r>
            <a:r>
              <a:rPr lang="en-US" sz="2400" b="1" dirty="0"/>
              <a:t>, </a:t>
            </a:r>
          </a:p>
          <a:p>
            <a:pPr algn="justLow"/>
            <a:r>
              <a:rPr lang="en-US" sz="2400" b="1" dirty="0" err="1"/>
              <a:t>সরষে</a:t>
            </a:r>
            <a:r>
              <a:rPr lang="en-US" sz="2400" b="1" dirty="0"/>
              <a:t> </a:t>
            </a:r>
            <a:r>
              <a:rPr lang="en-US" sz="2400" b="1" dirty="0" err="1"/>
              <a:t>ফুলের</a:t>
            </a:r>
            <a:r>
              <a:rPr lang="en-US" sz="2400" b="1" dirty="0"/>
              <a:t> </a:t>
            </a:r>
            <a:r>
              <a:rPr lang="en-US" sz="2400" b="1" dirty="0" err="1"/>
              <a:t>পাপড়ি</a:t>
            </a:r>
            <a:r>
              <a:rPr lang="en-US" sz="2400" b="1" dirty="0"/>
              <a:t> </a:t>
            </a:r>
            <a:r>
              <a:rPr lang="en-US" sz="2400" b="1" dirty="0" err="1"/>
              <a:t>নাড়ি</a:t>
            </a:r>
            <a:r>
              <a:rPr lang="en-US" sz="2400" b="1" dirty="0"/>
              <a:t> ডাকছে মোরে তাই।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99926A-9C51-D767-637B-4A37BFDCC411}"/>
              </a:ext>
            </a:extLst>
          </p:cNvPr>
          <p:cNvSpPr txBox="1"/>
          <p:nvPr/>
        </p:nvSpPr>
        <p:spPr>
          <a:xfrm>
            <a:off x="3048000" y="3135276"/>
            <a:ext cx="1176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জসীমউদদীন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2424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DF66EDC-A5CA-F8BC-431A-ADA5EEE08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A8AB70B-2DEF-EA44-96F3-937BBB1987DB}"/>
              </a:ext>
            </a:extLst>
          </p:cNvPr>
          <p:cNvSpPr txBox="1"/>
          <p:nvPr/>
        </p:nvSpPr>
        <p:spPr>
          <a:xfrm>
            <a:off x="482775" y="2118314"/>
            <a:ext cx="30986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3600" b="1" dirty="0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কবিতাংশটি</a:t>
            </a:r>
            <a:r>
              <a:rPr lang="en-US" sz="3600" b="1" dirty="0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সঠিকভাবে</a:t>
            </a:r>
            <a:r>
              <a:rPr lang="en-US" sz="3600" b="1" dirty="0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ছন্দের</a:t>
            </a:r>
            <a:r>
              <a:rPr lang="en-US" sz="3600" b="1" dirty="0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</a:t>
            </a:r>
            <a:r>
              <a:rPr lang="en-US" sz="3600" b="1" dirty="0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গতি</a:t>
            </a:r>
            <a:r>
              <a:rPr lang="en-US" sz="3600" b="1" dirty="0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স্বরভঙ্গি</a:t>
            </a:r>
            <a:r>
              <a:rPr lang="en-US" sz="3600" b="1" dirty="0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রক্ষাকরে</a:t>
            </a:r>
            <a:r>
              <a:rPr lang="en-US" sz="3600" b="1" dirty="0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3600" b="1" dirty="0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b="1" dirty="0">
                <a:solidFill>
                  <a:srgbClr val="483B8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2A37687-3ADE-80F5-A954-609A5E50164C}"/>
              </a:ext>
            </a:extLst>
          </p:cNvPr>
          <p:cNvGrpSpPr/>
          <p:nvPr/>
        </p:nvGrpSpPr>
        <p:grpSpPr>
          <a:xfrm>
            <a:off x="156147" y="90033"/>
            <a:ext cx="1959902" cy="1783412"/>
            <a:chOff x="709823" y="333080"/>
            <a:chExt cx="2662239" cy="242250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A71C4D5-8064-BE62-6226-EEB78EAD085A}"/>
                </a:ext>
              </a:extLst>
            </p:cNvPr>
            <p:cNvGrpSpPr/>
            <p:nvPr/>
          </p:nvGrpSpPr>
          <p:grpSpPr>
            <a:xfrm>
              <a:off x="709823" y="333080"/>
              <a:ext cx="2662239" cy="2422502"/>
              <a:chOff x="2098448" y="660242"/>
              <a:chExt cx="3042762" cy="2768758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1BC6D13A-D8E4-DD5F-8CF8-9CB3C0830C78}"/>
                  </a:ext>
                </a:extLst>
              </p:cNvPr>
              <p:cNvGrpSpPr/>
              <p:nvPr/>
            </p:nvGrpSpPr>
            <p:grpSpPr>
              <a:xfrm>
                <a:off x="2098448" y="700314"/>
                <a:ext cx="3042762" cy="2728686"/>
                <a:chOff x="2098448" y="700314"/>
                <a:chExt cx="3042762" cy="2728686"/>
              </a:xfrm>
            </p:grpSpPr>
            <p:sp>
              <p:nvSpPr>
                <p:cNvPr id="15" name="Oval 7">
                  <a:extLst>
                    <a:ext uri="{FF2B5EF4-FFF2-40B4-BE49-F238E27FC236}">
                      <a16:creationId xmlns:a16="http://schemas.microsoft.com/office/drawing/2014/main" id="{24A88DB2-BFAC-FCA4-B268-C6FC2974A67C}"/>
                    </a:ext>
                  </a:extLst>
                </p:cNvPr>
                <p:cNvSpPr/>
                <p:nvPr/>
              </p:nvSpPr>
              <p:spPr>
                <a:xfrm>
                  <a:off x="2248332" y="700314"/>
                  <a:ext cx="2892878" cy="2728686"/>
                </a:xfrm>
                <a:custGeom>
                  <a:avLst/>
                  <a:gdLst>
                    <a:gd name="connsiteX0" fmla="*/ 0 w 2815771"/>
                    <a:gd name="connsiteY0" fmla="*/ 1364343 h 2728686"/>
                    <a:gd name="connsiteX1" fmla="*/ 1407886 w 2815771"/>
                    <a:gd name="connsiteY1" fmla="*/ 0 h 2728686"/>
                    <a:gd name="connsiteX2" fmla="*/ 2815772 w 2815771"/>
                    <a:gd name="connsiteY2" fmla="*/ 1364343 h 2728686"/>
                    <a:gd name="connsiteX3" fmla="*/ 1407886 w 2815771"/>
                    <a:gd name="connsiteY3" fmla="*/ 2728686 h 2728686"/>
                    <a:gd name="connsiteX4" fmla="*/ 0 w 2815771"/>
                    <a:gd name="connsiteY4" fmla="*/ 1364343 h 2728686"/>
                    <a:gd name="connsiteX0" fmla="*/ 246368 w 3062140"/>
                    <a:gd name="connsiteY0" fmla="*/ 1364343 h 2728686"/>
                    <a:gd name="connsiteX1" fmla="*/ 1654254 w 3062140"/>
                    <a:gd name="connsiteY1" fmla="*/ 0 h 2728686"/>
                    <a:gd name="connsiteX2" fmla="*/ 3062140 w 3062140"/>
                    <a:gd name="connsiteY2" fmla="*/ 1364343 h 2728686"/>
                    <a:gd name="connsiteX3" fmla="*/ 1654254 w 3062140"/>
                    <a:gd name="connsiteY3" fmla="*/ 2728686 h 2728686"/>
                    <a:gd name="connsiteX4" fmla="*/ 246368 w 3062140"/>
                    <a:gd name="connsiteY4" fmla="*/ 1364343 h 2728686"/>
                    <a:gd name="connsiteX0" fmla="*/ 363057 w 3178829"/>
                    <a:gd name="connsiteY0" fmla="*/ 1364343 h 2728686"/>
                    <a:gd name="connsiteX1" fmla="*/ 1770943 w 3178829"/>
                    <a:gd name="connsiteY1" fmla="*/ 0 h 2728686"/>
                    <a:gd name="connsiteX2" fmla="*/ 3178829 w 3178829"/>
                    <a:gd name="connsiteY2" fmla="*/ 1364343 h 2728686"/>
                    <a:gd name="connsiteX3" fmla="*/ 1770943 w 3178829"/>
                    <a:gd name="connsiteY3" fmla="*/ 2728686 h 2728686"/>
                    <a:gd name="connsiteX4" fmla="*/ 363057 w 3178829"/>
                    <a:gd name="connsiteY4" fmla="*/ 1364343 h 2728686"/>
                    <a:gd name="connsiteX0" fmla="*/ 218083 w 3033855"/>
                    <a:gd name="connsiteY0" fmla="*/ 1364343 h 2728686"/>
                    <a:gd name="connsiteX1" fmla="*/ 1625969 w 3033855"/>
                    <a:gd name="connsiteY1" fmla="*/ 0 h 2728686"/>
                    <a:gd name="connsiteX2" fmla="*/ 3033855 w 3033855"/>
                    <a:gd name="connsiteY2" fmla="*/ 1364343 h 2728686"/>
                    <a:gd name="connsiteX3" fmla="*/ 1625969 w 3033855"/>
                    <a:gd name="connsiteY3" fmla="*/ 2728686 h 2728686"/>
                    <a:gd name="connsiteX4" fmla="*/ 218083 w 3033855"/>
                    <a:gd name="connsiteY4" fmla="*/ 1364343 h 2728686"/>
                    <a:gd name="connsiteX0" fmla="*/ 218083 w 3033855"/>
                    <a:gd name="connsiteY0" fmla="*/ 1364343 h 2728686"/>
                    <a:gd name="connsiteX1" fmla="*/ 1625969 w 3033855"/>
                    <a:gd name="connsiteY1" fmla="*/ 0 h 2728686"/>
                    <a:gd name="connsiteX2" fmla="*/ 3033855 w 3033855"/>
                    <a:gd name="connsiteY2" fmla="*/ 1364343 h 2728686"/>
                    <a:gd name="connsiteX3" fmla="*/ 1625969 w 3033855"/>
                    <a:gd name="connsiteY3" fmla="*/ 2728686 h 2728686"/>
                    <a:gd name="connsiteX4" fmla="*/ 218083 w 3033855"/>
                    <a:gd name="connsiteY4" fmla="*/ 1364343 h 2728686"/>
                    <a:gd name="connsiteX0" fmla="*/ 9475 w 2825247"/>
                    <a:gd name="connsiteY0" fmla="*/ 1364343 h 2728686"/>
                    <a:gd name="connsiteX1" fmla="*/ 1417361 w 2825247"/>
                    <a:gd name="connsiteY1" fmla="*/ 0 h 2728686"/>
                    <a:gd name="connsiteX2" fmla="*/ 2825247 w 2825247"/>
                    <a:gd name="connsiteY2" fmla="*/ 1364343 h 2728686"/>
                    <a:gd name="connsiteX3" fmla="*/ 1417361 w 2825247"/>
                    <a:gd name="connsiteY3" fmla="*/ 2728686 h 2728686"/>
                    <a:gd name="connsiteX4" fmla="*/ 9475 w 2825247"/>
                    <a:gd name="connsiteY4" fmla="*/ 1364343 h 2728686"/>
                    <a:gd name="connsiteX0" fmla="*/ 77106 w 2892878"/>
                    <a:gd name="connsiteY0" fmla="*/ 1364343 h 2728686"/>
                    <a:gd name="connsiteX1" fmla="*/ 1484992 w 2892878"/>
                    <a:gd name="connsiteY1" fmla="*/ 0 h 2728686"/>
                    <a:gd name="connsiteX2" fmla="*/ 2892878 w 2892878"/>
                    <a:gd name="connsiteY2" fmla="*/ 1364343 h 2728686"/>
                    <a:gd name="connsiteX3" fmla="*/ 1484992 w 2892878"/>
                    <a:gd name="connsiteY3" fmla="*/ 2728686 h 2728686"/>
                    <a:gd name="connsiteX4" fmla="*/ 77106 w 2892878"/>
                    <a:gd name="connsiteY4" fmla="*/ 1364343 h 2728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92878" h="2728686">
                      <a:moveTo>
                        <a:pt x="77106" y="1364343"/>
                      </a:moveTo>
                      <a:cubicBezTo>
                        <a:pt x="439963" y="654379"/>
                        <a:pt x="707438" y="0"/>
                        <a:pt x="1484992" y="0"/>
                      </a:cubicBezTo>
                      <a:cubicBezTo>
                        <a:pt x="2262546" y="0"/>
                        <a:pt x="2892878" y="610837"/>
                        <a:pt x="2892878" y="1364343"/>
                      </a:cubicBezTo>
                      <a:cubicBezTo>
                        <a:pt x="2747735" y="2045278"/>
                        <a:pt x="2262546" y="2728686"/>
                        <a:pt x="1484992" y="2728686"/>
                      </a:cubicBezTo>
                      <a:cubicBezTo>
                        <a:pt x="707438" y="2728686"/>
                        <a:pt x="-285751" y="2074307"/>
                        <a:pt x="77106" y="136434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2F2D7B"/>
                    </a:gs>
                    <a:gs pos="100000">
                      <a:srgbClr val="8A5EBA"/>
                    </a:gs>
                  </a:gsLst>
                  <a:lin ang="54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4F09F3B1-AF6C-C4A6-ADC6-76FAB11C55AB}"/>
                    </a:ext>
                  </a:extLst>
                </p:cNvPr>
                <p:cNvSpPr/>
                <p:nvPr/>
              </p:nvSpPr>
              <p:spPr>
                <a:xfrm>
                  <a:off x="2098448" y="978829"/>
                  <a:ext cx="1014186" cy="1014186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" name="Oval 7">
                <a:extLst>
                  <a:ext uri="{FF2B5EF4-FFF2-40B4-BE49-F238E27FC236}">
                    <a16:creationId xmlns:a16="http://schemas.microsoft.com/office/drawing/2014/main" id="{A03BC1E8-4F32-CDF4-5A57-93EC32D2099A}"/>
                  </a:ext>
                </a:extLst>
              </p:cNvPr>
              <p:cNvSpPr/>
              <p:nvPr/>
            </p:nvSpPr>
            <p:spPr>
              <a:xfrm rot="2291565">
                <a:off x="2505670" y="660242"/>
                <a:ext cx="2595695" cy="2665547"/>
              </a:xfrm>
              <a:custGeom>
                <a:avLst/>
                <a:gdLst>
                  <a:gd name="connsiteX0" fmla="*/ 0 w 2815771"/>
                  <a:gd name="connsiteY0" fmla="*/ 1364343 h 2728686"/>
                  <a:gd name="connsiteX1" fmla="*/ 1407886 w 2815771"/>
                  <a:gd name="connsiteY1" fmla="*/ 0 h 2728686"/>
                  <a:gd name="connsiteX2" fmla="*/ 2815772 w 2815771"/>
                  <a:gd name="connsiteY2" fmla="*/ 1364343 h 2728686"/>
                  <a:gd name="connsiteX3" fmla="*/ 1407886 w 2815771"/>
                  <a:gd name="connsiteY3" fmla="*/ 2728686 h 2728686"/>
                  <a:gd name="connsiteX4" fmla="*/ 0 w 2815771"/>
                  <a:gd name="connsiteY4" fmla="*/ 1364343 h 2728686"/>
                  <a:gd name="connsiteX0" fmla="*/ 246368 w 3062140"/>
                  <a:gd name="connsiteY0" fmla="*/ 1364343 h 2728686"/>
                  <a:gd name="connsiteX1" fmla="*/ 1654254 w 3062140"/>
                  <a:gd name="connsiteY1" fmla="*/ 0 h 2728686"/>
                  <a:gd name="connsiteX2" fmla="*/ 3062140 w 3062140"/>
                  <a:gd name="connsiteY2" fmla="*/ 1364343 h 2728686"/>
                  <a:gd name="connsiteX3" fmla="*/ 1654254 w 3062140"/>
                  <a:gd name="connsiteY3" fmla="*/ 2728686 h 2728686"/>
                  <a:gd name="connsiteX4" fmla="*/ 246368 w 3062140"/>
                  <a:gd name="connsiteY4" fmla="*/ 1364343 h 2728686"/>
                  <a:gd name="connsiteX0" fmla="*/ 363057 w 3178829"/>
                  <a:gd name="connsiteY0" fmla="*/ 1364343 h 2728686"/>
                  <a:gd name="connsiteX1" fmla="*/ 1770943 w 3178829"/>
                  <a:gd name="connsiteY1" fmla="*/ 0 h 2728686"/>
                  <a:gd name="connsiteX2" fmla="*/ 3178829 w 3178829"/>
                  <a:gd name="connsiteY2" fmla="*/ 1364343 h 2728686"/>
                  <a:gd name="connsiteX3" fmla="*/ 1770943 w 3178829"/>
                  <a:gd name="connsiteY3" fmla="*/ 2728686 h 2728686"/>
                  <a:gd name="connsiteX4" fmla="*/ 363057 w 3178829"/>
                  <a:gd name="connsiteY4" fmla="*/ 1364343 h 2728686"/>
                  <a:gd name="connsiteX0" fmla="*/ 218083 w 3033855"/>
                  <a:gd name="connsiteY0" fmla="*/ 1364343 h 2728686"/>
                  <a:gd name="connsiteX1" fmla="*/ 1625969 w 3033855"/>
                  <a:gd name="connsiteY1" fmla="*/ 0 h 2728686"/>
                  <a:gd name="connsiteX2" fmla="*/ 3033855 w 3033855"/>
                  <a:gd name="connsiteY2" fmla="*/ 1364343 h 2728686"/>
                  <a:gd name="connsiteX3" fmla="*/ 1625969 w 3033855"/>
                  <a:gd name="connsiteY3" fmla="*/ 2728686 h 2728686"/>
                  <a:gd name="connsiteX4" fmla="*/ 218083 w 3033855"/>
                  <a:gd name="connsiteY4" fmla="*/ 1364343 h 2728686"/>
                  <a:gd name="connsiteX0" fmla="*/ 218083 w 3033855"/>
                  <a:gd name="connsiteY0" fmla="*/ 1364343 h 2728686"/>
                  <a:gd name="connsiteX1" fmla="*/ 1625969 w 3033855"/>
                  <a:gd name="connsiteY1" fmla="*/ 0 h 2728686"/>
                  <a:gd name="connsiteX2" fmla="*/ 3033855 w 3033855"/>
                  <a:gd name="connsiteY2" fmla="*/ 1364343 h 2728686"/>
                  <a:gd name="connsiteX3" fmla="*/ 1625969 w 3033855"/>
                  <a:gd name="connsiteY3" fmla="*/ 2728686 h 2728686"/>
                  <a:gd name="connsiteX4" fmla="*/ 218083 w 3033855"/>
                  <a:gd name="connsiteY4" fmla="*/ 1364343 h 2728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3855" h="2728686">
                    <a:moveTo>
                      <a:pt x="218083" y="1364343"/>
                    </a:moveTo>
                    <a:cubicBezTo>
                      <a:pt x="972826" y="625351"/>
                      <a:pt x="848415" y="0"/>
                      <a:pt x="1625969" y="0"/>
                    </a:cubicBezTo>
                    <a:cubicBezTo>
                      <a:pt x="2403523" y="0"/>
                      <a:pt x="3033855" y="610837"/>
                      <a:pt x="3033855" y="1364343"/>
                    </a:cubicBezTo>
                    <a:cubicBezTo>
                      <a:pt x="2888712" y="2045278"/>
                      <a:pt x="2403523" y="2728686"/>
                      <a:pt x="1625969" y="2728686"/>
                    </a:cubicBezTo>
                    <a:cubicBezTo>
                      <a:pt x="848415" y="2728686"/>
                      <a:pt x="-536660" y="2103335"/>
                      <a:pt x="218083" y="136434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F2D7B"/>
                  </a:gs>
                  <a:gs pos="100000">
                    <a:srgbClr val="8A5EBA"/>
                  </a:gs>
                </a:gsLst>
                <a:lin ang="5400000" scaled="0"/>
                <a:tileRect/>
              </a:gra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F46EEB0-DE08-57C7-EA25-3B29FB4A9702}"/>
                </a:ext>
              </a:extLst>
            </p:cNvPr>
            <p:cNvSpPr/>
            <p:nvPr/>
          </p:nvSpPr>
          <p:spPr>
            <a:xfrm>
              <a:off x="1456564" y="867369"/>
              <a:ext cx="1485453" cy="16304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দলের</a:t>
              </a:r>
              <a:r>
                <a:rPr lang="en-US" sz="36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bn-IN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r>
                <a:rPr lang="en-US" sz="36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কাজ</a:t>
              </a:r>
              <a:r>
                <a:rPr lang="en-US" sz="36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4362EA2C-71D6-EDDA-2119-EFBA215F87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775" y="450197"/>
            <a:ext cx="4270829" cy="276169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36F3FFC-6626-F2A8-300D-82AC8D83205A}"/>
              </a:ext>
            </a:extLst>
          </p:cNvPr>
          <p:cNvSpPr txBox="1"/>
          <p:nvPr/>
        </p:nvSpPr>
        <p:spPr>
          <a:xfrm>
            <a:off x="6599187" y="2949667"/>
            <a:ext cx="1176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জসীমউদদীন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4DBBAA-F8CB-7A09-3036-55761982FD69}"/>
              </a:ext>
            </a:extLst>
          </p:cNvPr>
          <p:cNvSpPr txBox="1"/>
          <p:nvPr/>
        </p:nvSpPr>
        <p:spPr>
          <a:xfrm>
            <a:off x="3869092" y="3654272"/>
            <a:ext cx="527490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/>
            <a:r>
              <a:rPr lang="en-US" sz="2400" b="1" dirty="0"/>
              <a:t>‘</a:t>
            </a:r>
            <a:r>
              <a:rPr lang="en-US" sz="2400" b="1" dirty="0" err="1"/>
              <a:t>ঘুম</a:t>
            </a:r>
            <a:r>
              <a:rPr lang="en-US" sz="2400" b="1" dirty="0"/>
              <a:t> </a:t>
            </a:r>
            <a:r>
              <a:rPr lang="en-US" sz="2400" b="1" dirty="0" err="1"/>
              <a:t>হতে</a:t>
            </a:r>
            <a:r>
              <a:rPr lang="en-US" sz="2400" b="1" dirty="0"/>
              <a:t> </a:t>
            </a:r>
            <a:r>
              <a:rPr lang="en-US" sz="2400" b="1" dirty="0" err="1"/>
              <a:t>আজ</a:t>
            </a:r>
            <a:r>
              <a:rPr lang="en-US" sz="2400" b="1" dirty="0"/>
              <a:t> </a:t>
            </a:r>
            <a:r>
              <a:rPr lang="en-US" sz="2400" b="1" dirty="0" err="1"/>
              <a:t>জেগেই</a:t>
            </a:r>
            <a:r>
              <a:rPr lang="en-US" sz="2400" b="1" dirty="0"/>
              <a:t> </a:t>
            </a:r>
            <a:r>
              <a:rPr lang="en-US" sz="2400" b="1" dirty="0" err="1"/>
              <a:t>দেখি</a:t>
            </a:r>
            <a:r>
              <a:rPr lang="en-US" sz="2400" b="1" dirty="0"/>
              <a:t> </a:t>
            </a:r>
            <a:r>
              <a:rPr lang="en-US" sz="2400" b="1" dirty="0" err="1"/>
              <a:t>শিশির-ঝরা</a:t>
            </a:r>
            <a:r>
              <a:rPr lang="en-US" sz="2400" b="1" dirty="0"/>
              <a:t> </a:t>
            </a:r>
            <a:r>
              <a:rPr lang="en-US" sz="2400" b="1" dirty="0" err="1"/>
              <a:t>ঘাসে</a:t>
            </a:r>
            <a:r>
              <a:rPr lang="en-US" sz="2400" b="1" dirty="0"/>
              <a:t>,</a:t>
            </a:r>
          </a:p>
          <a:p>
            <a:pPr algn="justLow"/>
            <a:r>
              <a:rPr lang="en-US" sz="2400" b="1" dirty="0" err="1"/>
              <a:t>সারা</a:t>
            </a:r>
            <a:r>
              <a:rPr lang="en-US" sz="2400" b="1" dirty="0"/>
              <a:t> </a:t>
            </a:r>
            <a:r>
              <a:rPr lang="en-US" sz="2400" b="1" dirty="0" err="1"/>
              <a:t>রাতের</a:t>
            </a:r>
            <a:r>
              <a:rPr lang="en-US" sz="2400" b="1" dirty="0"/>
              <a:t> </a:t>
            </a:r>
            <a:r>
              <a:rPr lang="en-US" sz="2400" b="1" dirty="0" err="1"/>
              <a:t>স্বপন</a:t>
            </a:r>
            <a:r>
              <a:rPr lang="en-US" sz="2400" b="1" dirty="0"/>
              <a:t> </a:t>
            </a:r>
            <a:r>
              <a:rPr lang="en-US" sz="2400" b="1" dirty="0" err="1"/>
              <a:t>আমার</a:t>
            </a:r>
            <a:r>
              <a:rPr lang="en-US" sz="2400" b="1" dirty="0"/>
              <a:t> </a:t>
            </a:r>
            <a:r>
              <a:rPr lang="en-US" sz="2400" b="1" dirty="0" err="1"/>
              <a:t>মিঠেল</a:t>
            </a:r>
            <a:r>
              <a:rPr lang="en-US" sz="2400" b="1" dirty="0"/>
              <a:t> </a:t>
            </a:r>
            <a:r>
              <a:rPr lang="en-US" sz="2400" b="1" dirty="0" err="1"/>
              <a:t>রোদে</a:t>
            </a:r>
            <a:r>
              <a:rPr lang="en-US" sz="2400" b="1" dirty="0"/>
              <a:t> </a:t>
            </a:r>
            <a:r>
              <a:rPr lang="en-US" sz="2400" b="1" dirty="0" err="1"/>
              <a:t>হাসে</a:t>
            </a:r>
            <a:r>
              <a:rPr lang="en-US" sz="2400" b="1" dirty="0"/>
              <a:t>।</a:t>
            </a:r>
          </a:p>
          <a:p>
            <a:pPr algn="justLow"/>
            <a:r>
              <a:rPr lang="en-US" sz="2400" b="1" dirty="0" err="1"/>
              <a:t>আমার</a:t>
            </a:r>
            <a:r>
              <a:rPr lang="en-US" sz="2400" b="1" dirty="0"/>
              <a:t> </a:t>
            </a:r>
            <a:r>
              <a:rPr lang="en-US" sz="2400" b="1" dirty="0" err="1"/>
              <a:t>সাথে</a:t>
            </a:r>
            <a:r>
              <a:rPr lang="en-US" sz="2400" b="1" dirty="0"/>
              <a:t> </a:t>
            </a:r>
            <a:r>
              <a:rPr lang="en-US" sz="2400" b="1" dirty="0" err="1"/>
              <a:t>করতে</a:t>
            </a:r>
            <a:r>
              <a:rPr lang="en-US" sz="2400" b="1" dirty="0"/>
              <a:t> </a:t>
            </a:r>
            <a:r>
              <a:rPr lang="en-US" sz="2400" b="1" dirty="0" err="1"/>
              <a:t>খেলা</a:t>
            </a:r>
            <a:r>
              <a:rPr lang="en-US" sz="2400" b="1" dirty="0"/>
              <a:t> </a:t>
            </a:r>
            <a:r>
              <a:rPr lang="en-US" sz="2400" b="1" dirty="0" err="1"/>
              <a:t>প্রভাত</a:t>
            </a:r>
            <a:r>
              <a:rPr lang="en-US" sz="2400" b="1" dirty="0"/>
              <a:t> </a:t>
            </a:r>
            <a:r>
              <a:rPr lang="en-US" sz="2400" b="1" dirty="0" err="1"/>
              <a:t>হাওয়া</a:t>
            </a:r>
            <a:r>
              <a:rPr lang="en-US" sz="2400" b="1" dirty="0"/>
              <a:t> </a:t>
            </a:r>
            <a:r>
              <a:rPr lang="en-US" sz="2400" b="1" dirty="0" err="1"/>
              <a:t>ভাই</a:t>
            </a:r>
            <a:r>
              <a:rPr lang="en-US" sz="2400" b="1" dirty="0"/>
              <a:t>, </a:t>
            </a:r>
          </a:p>
          <a:p>
            <a:pPr algn="justLow"/>
            <a:r>
              <a:rPr lang="en-US" sz="2400" b="1" dirty="0" err="1"/>
              <a:t>সরষে</a:t>
            </a:r>
            <a:r>
              <a:rPr lang="en-US" sz="2400" b="1" dirty="0"/>
              <a:t> </a:t>
            </a:r>
            <a:r>
              <a:rPr lang="en-US" sz="2400" b="1" dirty="0" err="1"/>
              <a:t>ফুলের</a:t>
            </a:r>
            <a:r>
              <a:rPr lang="en-US" sz="2400" b="1" dirty="0"/>
              <a:t> </a:t>
            </a:r>
            <a:r>
              <a:rPr lang="en-US" sz="2400" b="1" dirty="0" err="1"/>
              <a:t>পাপড়ি</a:t>
            </a:r>
            <a:r>
              <a:rPr lang="en-US" sz="2400" b="1" dirty="0"/>
              <a:t> </a:t>
            </a:r>
            <a:r>
              <a:rPr lang="en-US" sz="2400" b="1" dirty="0" err="1"/>
              <a:t>নাড়ি</a:t>
            </a:r>
            <a:r>
              <a:rPr lang="en-US" sz="2400" b="1" dirty="0"/>
              <a:t> ডাকছে মোরে তাই। </a:t>
            </a:r>
          </a:p>
        </p:txBody>
      </p:sp>
    </p:spTree>
    <p:extLst>
      <p:ext uri="{BB962C8B-B14F-4D97-AF65-F5344CB8AC3E}">
        <p14:creationId xmlns:p14="http://schemas.microsoft.com/office/powerpoint/2010/main" val="22988552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12EEDF6-1937-258C-70EB-27D6EDB8D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D90C16C-A78B-414E-919B-D6646433B4E0}"/>
              </a:ext>
            </a:extLst>
          </p:cNvPr>
          <p:cNvGrpSpPr/>
          <p:nvPr/>
        </p:nvGrpSpPr>
        <p:grpSpPr>
          <a:xfrm>
            <a:off x="2944645" y="1715517"/>
            <a:ext cx="3254710" cy="2961622"/>
            <a:chOff x="709823" y="333080"/>
            <a:chExt cx="2662239" cy="242250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908E6E5-2D74-56B1-CE00-53BA91F1CE35}"/>
                </a:ext>
              </a:extLst>
            </p:cNvPr>
            <p:cNvGrpSpPr/>
            <p:nvPr/>
          </p:nvGrpSpPr>
          <p:grpSpPr>
            <a:xfrm>
              <a:off x="709823" y="333080"/>
              <a:ext cx="2662239" cy="2422502"/>
              <a:chOff x="2098448" y="660242"/>
              <a:chExt cx="3042762" cy="27687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06A66563-4EB8-ABC0-FFC6-FC9537077D06}"/>
                  </a:ext>
                </a:extLst>
              </p:cNvPr>
              <p:cNvGrpSpPr/>
              <p:nvPr/>
            </p:nvGrpSpPr>
            <p:grpSpPr>
              <a:xfrm>
                <a:off x="2098448" y="700314"/>
                <a:ext cx="3042762" cy="2728686"/>
                <a:chOff x="2098448" y="700314"/>
                <a:chExt cx="3042762" cy="2728686"/>
              </a:xfrm>
            </p:grpSpPr>
            <p:sp>
              <p:nvSpPr>
                <p:cNvPr id="16" name="Oval 7">
                  <a:extLst>
                    <a:ext uri="{FF2B5EF4-FFF2-40B4-BE49-F238E27FC236}">
                      <a16:creationId xmlns:a16="http://schemas.microsoft.com/office/drawing/2014/main" id="{8B90584F-B20F-9503-F287-DEC94AB2A885}"/>
                    </a:ext>
                  </a:extLst>
                </p:cNvPr>
                <p:cNvSpPr/>
                <p:nvPr/>
              </p:nvSpPr>
              <p:spPr>
                <a:xfrm>
                  <a:off x="2248332" y="700314"/>
                  <a:ext cx="2892878" cy="2728686"/>
                </a:xfrm>
                <a:custGeom>
                  <a:avLst/>
                  <a:gdLst>
                    <a:gd name="connsiteX0" fmla="*/ 0 w 2815771"/>
                    <a:gd name="connsiteY0" fmla="*/ 1364343 h 2728686"/>
                    <a:gd name="connsiteX1" fmla="*/ 1407886 w 2815771"/>
                    <a:gd name="connsiteY1" fmla="*/ 0 h 2728686"/>
                    <a:gd name="connsiteX2" fmla="*/ 2815772 w 2815771"/>
                    <a:gd name="connsiteY2" fmla="*/ 1364343 h 2728686"/>
                    <a:gd name="connsiteX3" fmla="*/ 1407886 w 2815771"/>
                    <a:gd name="connsiteY3" fmla="*/ 2728686 h 2728686"/>
                    <a:gd name="connsiteX4" fmla="*/ 0 w 2815771"/>
                    <a:gd name="connsiteY4" fmla="*/ 1364343 h 2728686"/>
                    <a:gd name="connsiteX0" fmla="*/ 246368 w 3062140"/>
                    <a:gd name="connsiteY0" fmla="*/ 1364343 h 2728686"/>
                    <a:gd name="connsiteX1" fmla="*/ 1654254 w 3062140"/>
                    <a:gd name="connsiteY1" fmla="*/ 0 h 2728686"/>
                    <a:gd name="connsiteX2" fmla="*/ 3062140 w 3062140"/>
                    <a:gd name="connsiteY2" fmla="*/ 1364343 h 2728686"/>
                    <a:gd name="connsiteX3" fmla="*/ 1654254 w 3062140"/>
                    <a:gd name="connsiteY3" fmla="*/ 2728686 h 2728686"/>
                    <a:gd name="connsiteX4" fmla="*/ 246368 w 3062140"/>
                    <a:gd name="connsiteY4" fmla="*/ 1364343 h 2728686"/>
                    <a:gd name="connsiteX0" fmla="*/ 363057 w 3178829"/>
                    <a:gd name="connsiteY0" fmla="*/ 1364343 h 2728686"/>
                    <a:gd name="connsiteX1" fmla="*/ 1770943 w 3178829"/>
                    <a:gd name="connsiteY1" fmla="*/ 0 h 2728686"/>
                    <a:gd name="connsiteX2" fmla="*/ 3178829 w 3178829"/>
                    <a:gd name="connsiteY2" fmla="*/ 1364343 h 2728686"/>
                    <a:gd name="connsiteX3" fmla="*/ 1770943 w 3178829"/>
                    <a:gd name="connsiteY3" fmla="*/ 2728686 h 2728686"/>
                    <a:gd name="connsiteX4" fmla="*/ 363057 w 3178829"/>
                    <a:gd name="connsiteY4" fmla="*/ 1364343 h 2728686"/>
                    <a:gd name="connsiteX0" fmla="*/ 218083 w 3033855"/>
                    <a:gd name="connsiteY0" fmla="*/ 1364343 h 2728686"/>
                    <a:gd name="connsiteX1" fmla="*/ 1625969 w 3033855"/>
                    <a:gd name="connsiteY1" fmla="*/ 0 h 2728686"/>
                    <a:gd name="connsiteX2" fmla="*/ 3033855 w 3033855"/>
                    <a:gd name="connsiteY2" fmla="*/ 1364343 h 2728686"/>
                    <a:gd name="connsiteX3" fmla="*/ 1625969 w 3033855"/>
                    <a:gd name="connsiteY3" fmla="*/ 2728686 h 2728686"/>
                    <a:gd name="connsiteX4" fmla="*/ 218083 w 3033855"/>
                    <a:gd name="connsiteY4" fmla="*/ 1364343 h 2728686"/>
                    <a:gd name="connsiteX0" fmla="*/ 218083 w 3033855"/>
                    <a:gd name="connsiteY0" fmla="*/ 1364343 h 2728686"/>
                    <a:gd name="connsiteX1" fmla="*/ 1625969 w 3033855"/>
                    <a:gd name="connsiteY1" fmla="*/ 0 h 2728686"/>
                    <a:gd name="connsiteX2" fmla="*/ 3033855 w 3033855"/>
                    <a:gd name="connsiteY2" fmla="*/ 1364343 h 2728686"/>
                    <a:gd name="connsiteX3" fmla="*/ 1625969 w 3033855"/>
                    <a:gd name="connsiteY3" fmla="*/ 2728686 h 2728686"/>
                    <a:gd name="connsiteX4" fmla="*/ 218083 w 3033855"/>
                    <a:gd name="connsiteY4" fmla="*/ 1364343 h 2728686"/>
                    <a:gd name="connsiteX0" fmla="*/ 9475 w 2825247"/>
                    <a:gd name="connsiteY0" fmla="*/ 1364343 h 2728686"/>
                    <a:gd name="connsiteX1" fmla="*/ 1417361 w 2825247"/>
                    <a:gd name="connsiteY1" fmla="*/ 0 h 2728686"/>
                    <a:gd name="connsiteX2" fmla="*/ 2825247 w 2825247"/>
                    <a:gd name="connsiteY2" fmla="*/ 1364343 h 2728686"/>
                    <a:gd name="connsiteX3" fmla="*/ 1417361 w 2825247"/>
                    <a:gd name="connsiteY3" fmla="*/ 2728686 h 2728686"/>
                    <a:gd name="connsiteX4" fmla="*/ 9475 w 2825247"/>
                    <a:gd name="connsiteY4" fmla="*/ 1364343 h 2728686"/>
                    <a:gd name="connsiteX0" fmla="*/ 77106 w 2892878"/>
                    <a:gd name="connsiteY0" fmla="*/ 1364343 h 2728686"/>
                    <a:gd name="connsiteX1" fmla="*/ 1484992 w 2892878"/>
                    <a:gd name="connsiteY1" fmla="*/ 0 h 2728686"/>
                    <a:gd name="connsiteX2" fmla="*/ 2892878 w 2892878"/>
                    <a:gd name="connsiteY2" fmla="*/ 1364343 h 2728686"/>
                    <a:gd name="connsiteX3" fmla="*/ 1484992 w 2892878"/>
                    <a:gd name="connsiteY3" fmla="*/ 2728686 h 2728686"/>
                    <a:gd name="connsiteX4" fmla="*/ 77106 w 2892878"/>
                    <a:gd name="connsiteY4" fmla="*/ 1364343 h 2728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92878" h="2728686">
                      <a:moveTo>
                        <a:pt x="77106" y="1364343"/>
                      </a:moveTo>
                      <a:cubicBezTo>
                        <a:pt x="439963" y="654379"/>
                        <a:pt x="707438" y="0"/>
                        <a:pt x="1484992" y="0"/>
                      </a:cubicBezTo>
                      <a:cubicBezTo>
                        <a:pt x="2262546" y="0"/>
                        <a:pt x="2892878" y="610837"/>
                        <a:pt x="2892878" y="1364343"/>
                      </a:cubicBezTo>
                      <a:cubicBezTo>
                        <a:pt x="2747735" y="2045278"/>
                        <a:pt x="2262546" y="2728686"/>
                        <a:pt x="1484992" y="2728686"/>
                      </a:cubicBezTo>
                      <a:cubicBezTo>
                        <a:pt x="707438" y="2728686"/>
                        <a:pt x="-285751" y="2074307"/>
                        <a:pt x="77106" y="136434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2F2D7B"/>
                    </a:gs>
                    <a:gs pos="100000">
                      <a:srgbClr val="8A5EBA"/>
                    </a:gs>
                  </a:gsLst>
                  <a:lin ang="54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DC65B8B9-5FCD-1C69-2242-5C341FCA65F6}"/>
                    </a:ext>
                  </a:extLst>
                </p:cNvPr>
                <p:cNvSpPr/>
                <p:nvPr/>
              </p:nvSpPr>
              <p:spPr>
                <a:xfrm>
                  <a:off x="2098448" y="978829"/>
                  <a:ext cx="1014186" cy="1014186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" name="Oval 7">
                <a:extLst>
                  <a:ext uri="{FF2B5EF4-FFF2-40B4-BE49-F238E27FC236}">
                    <a16:creationId xmlns:a16="http://schemas.microsoft.com/office/drawing/2014/main" id="{1922708F-417C-C145-30CA-2F6D555BE7F6}"/>
                  </a:ext>
                </a:extLst>
              </p:cNvPr>
              <p:cNvSpPr/>
              <p:nvPr/>
            </p:nvSpPr>
            <p:spPr>
              <a:xfrm rot="2291565">
                <a:off x="2505670" y="660242"/>
                <a:ext cx="2595695" cy="2665547"/>
              </a:xfrm>
              <a:custGeom>
                <a:avLst/>
                <a:gdLst>
                  <a:gd name="connsiteX0" fmla="*/ 0 w 2815771"/>
                  <a:gd name="connsiteY0" fmla="*/ 1364343 h 2728686"/>
                  <a:gd name="connsiteX1" fmla="*/ 1407886 w 2815771"/>
                  <a:gd name="connsiteY1" fmla="*/ 0 h 2728686"/>
                  <a:gd name="connsiteX2" fmla="*/ 2815772 w 2815771"/>
                  <a:gd name="connsiteY2" fmla="*/ 1364343 h 2728686"/>
                  <a:gd name="connsiteX3" fmla="*/ 1407886 w 2815771"/>
                  <a:gd name="connsiteY3" fmla="*/ 2728686 h 2728686"/>
                  <a:gd name="connsiteX4" fmla="*/ 0 w 2815771"/>
                  <a:gd name="connsiteY4" fmla="*/ 1364343 h 2728686"/>
                  <a:gd name="connsiteX0" fmla="*/ 246368 w 3062140"/>
                  <a:gd name="connsiteY0" fmla="*/ 1364343 h 2728686"/>
                  <a:gd name="connsiteX1" fmla="*/ 1654254 w 3062140"/>
                  <a:gd name="connsiteY1" fmla="*/ 0 h 2728686"/>
                  <a:gd name="connsiteX2" fmla="*/ 3062140 w 3062140"/>
                  <a:gd name="connsiteY2" fmla="*/ 1364343 h 2728686"/>
                  <a:gd name="connsiteX3" fmla="*/ 1654254 w 3062140"/>
                  <a:gd name="connsiteY3" fmla="*/ 2728686 h 2728686"/>
                  <a:gd name="connsiteX4" fmla="*/ 246368 w 3062140"/>
                  <a:gd name="connsiteY4" fmla="*/ 1364343 h 2728686"/>
                  <a:gd name="connsiteX0" fmla="*/ 363057 w 3178829"/>
                  <a:gd name="connsiteY0" fmla="*/ 1364343 h 2728686"/>
                  <a:gd name="connsiteX1" fmla="*/ 1770943 w 3178829"/>
                  <a:gd name="connsiteY1" fmla="*/ 0 h 2728686"/>
                  <a:gd name="connsiteX2" fmla="*/ 3178829 w 3178829"/>
                  <a:gd name="connsiteY2" fmla="*/ 1364343 h 2728686"/>
                  <a:gd name="connsiteX3" fmla="*/ 1770943 w 3178829"/>
                  <a:gd name="connsiteY3" fmla="*/ 2728686 h 2728686"/>
                  <a:gd name="connsiteX4" fmla="*/ 363057 w 3178829"/>
                  <a:gd name="connsiteY4" fmla="*/ 1364343 h 2728686"/>
                  <a:gd name="connsiteX0" fmla="*/ 218083 w 3033855"/>
                  <a:gd name="connsiteY0" fmla="*/ 1364343 h 2728686"/>
                  <a:gd name="connsiteX1" fmla="*/ 1625969 w 3033855"/>
                  <a:gd name="connsiteY1" fmla="*/ 0 h 2728686"/>
                  <a:gd name="connsiteX2" fmla="*/ 3033855 w 3033855"/>
                  <a:gd name="connsiteY2" fmla="*/ 1364343 h 2728686"/>
                  <a:gd name="connsiteX3" fmla="*/ 1625969 w 3033855"/>
                  <a:gd name="connsiteY3" fmla="*/ 2728686 h 2728686"/>
                  <a:gd name="connsiteX4" fmla="*/ 218083 w 3033855"/>
                  <a:gd name="connsiteY4" fmla="*/ 1364343 h 2728686"/>
                  <a:gd name="connsiteX0" fmla="*/ 218083 w 3033855"/>
                  <a:gd name="connsiteY0" fmla="*/ 1364343 h 2728686"/>
                  <a:gd name="connsiteX1" fmla="*/ 1625969 w 3033855"/>
                  <a:gd name="connsiteY1" fmla="*/ 0 h 2728686"/>
                  <a:gd name="connsiteX2" fmla="*/ 3033855 w 3033855"/>
                  <a:gd name="connsiteY2" fmla="*/ 1364343 h 2728686"/>
                  <a:gd name="connsiteX3" fmla="*/ 1625969 w 3033855"/>
                  <a:gd name="connsiteY3" fmla="*/ 2728686 h 2728686"/>
                  <a:gd name="connsiteX4" fmla="*/ 218083 w 3033855"/>
                  <a:gd name="connsiteY4" fmla="*/ 1364343 h 2728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3855" h="2728686">
                    <a:moveTo>
                      <a:pt x="218083" y="1364343"/>
                    </a:moveTo>
                    <a:cubicBezTo>
                      <a:pt x="972826" y="625351"/>
                      <a:pt x="848415" y="0"/>
                      <a:pt x="1625969" y="0"/>
                    </a:cubicBezTo>
                    <a:cubicBezTo>
                      <a:pt x="2403523" y="0"/>
                      <a:pt x="3033855" y="610837"/>
                      <a:pt x="3033855" y="1364343"/>
                    </a:cubicBezTo>
                    <a:cubicBezTo>
                      <a:pt x="2888712" y="2045278"/>
                      <a:pt x="2403523" y="2728686"/>
                      <a:pt x="1625969" y="2728686"/>
                    </a:cubicBezTo>
                    <a:cubicBezTo>
                      <a:pt x="848415" y="2728686"/>
                      <a:pt x="-536660" y="2103335"/>
                      <a:pt x="218083" y="136434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F2D7B"/>
                  </a:gs>
                  <a:gs pos="100000">
                    <a:srgbClr val="8A5EBA"/>
                  </a:gs>
                </a:gsLst>
                <a:lin ang="5400000" scaled="0"/>
                <a:tileRect/>
              </a:gra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53ACAE3-AFC3-408D-2A17-6514EA14401C}"/>
                </a:ext>
              </a:extLst>
            </p:cNvPr>
            <p:cNvSpPr/>
            <p:nvPr/>
          </p:nvSpPr>
          <p:spPr>
            <a:xfrm>
              <a:off x="1271580" y="1058470"/>
              <a:ext cx="1915498" cy="10825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সমবেতভাবে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আবৃত্তি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-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8282652-BA28-A07A-BA54-32C1CF8B1EB7}"/>
              </a:ext>
            </a:extLst>
          </p:cNvPr>
          <p:cNvGrpSpPr/>
          <p:nvPr/>
        </p:nvGrpSpPr>
        <p:grpSpPr>
          <a:xfrm>
            <a:off x="2944645" y="1715517"/>
            <a:ext cx="3254710" cy="2961622"/>
            <a:chOff x="709823" y="333080"/>
            <a:chExt cx="2662239" cy="242250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3898EB5-E43D-2695-562C-952AA2EDC44A}"/>
                </a:ext>
              </a:extLst>
            </p:cNvPr>
            <p:cNvGrpSpPr/>
            <p:nvPr/>
          </p:nvGrpSpPr>
          <p:grpSpPr>
            <a:xfrm>
              <a:off x="709823" y="333080"/>
              <a:ext cx="2662239" cy="2422502"/>
              <a:chOff x="2098448" y="660242"/>
              <a:chExt cx="3042762" cy="2768758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6F2454BC-2ABC-8D42-71A1-634243BF8696}"/>
                  </a:ext>
                </a:extLst>
              </p:cNvPr>
              <p:cNvGrpSpPr/>
              <p:nvPr/>
            </p:nvGrpSpPr>
            <p:grpSpPr>
              <a:xfrm>
                <a:off x="2098448" y="700314"/>
                <a:ext cx="3042762" cy="2728686"/>
                <a:chOff x="2098448" y="700314"/>
                <a:chExt cx="3042762" cy="2728686"/>
              </a:xfrm>
            </p:grpSpPr>
            <p:sp>
              <p:nvSpPr>
                <p:cNvPr id="24" name="Oval 7">
                  <a:extLst>
                    <a:ext uri="{FF2B5EF4-FFF2-40B4-BE49-F238E27FC236}">
                      <a16:creationId xmlns:a16="http://schemas.microsoft.com/office/drawing/2014/main" id="{4A51D053-B26C-1A1D-6FAB-387552AAF45D}"/>
                    </a:ext>
                  </a:extLst>
                </p:cNvPr>
                <p:cNvSpPr/>
                <p:nvPr/>
              </p:nvSpPr>
              <p:spPr>
                <a:xfrm>
                  <a:off x="2248332" y="700314"/>
                  <a:ext cx="2892878" cy="2728686"/>
                </a:xfrm>
                <a:custGeom>
                  <a:avLst/>
                  <a:gdLst>
                    <a:gd name="connsiteX0" fmla="*/ 0 w 2815771"/>
                    <a:gd name="connsiteY0" fmla="*/ 1364343 h 2728686"/>
                    <a:gd name="connsiteX1" fmla="*/ 1407886 w 2815771"/>
                    <a:gd name="connsiteY1" fmla="*/ 0 h 2728686"/>
                    <a:gd name="connsiteX2" fmla="*/ 2815772 w 2815771"/>
                    <a:gd name="connsiteY2" fmla="*/ 1364343 h 2728686"/>
                    <a:gd name="connsiteX3" fmla="*/ 1407886 w 2815771"/>
                    <a:gd name="connsiteY3" fmla="*/ 2728686 h 2728686"/>
                    <a:gd name="connsiteX4" fmla="*/ 0 w 2815771"/>
                    <a:gd name="connsiteY4" fmla="*/ 1364343 h 2728686"/>
                    <a:gd name="connsiteX0" fmla="*/ 246368 w 3062140"/>
                    <a:gd name="connsiteY0" fmla="*/ 1364343 h 2728686"/>
                    <a:gd name="connsiteX1" fmla="*/ 1654254 w 3062140"/>
                    <a:gd name="connsiteY1" fmla="*/ 0 h 2728686"/>
                    <a:gd name="connsiteX2" fmla="*/ 3062140 w 3062140"/>
                    <a:gd name="connsiteY2" fmla="*/ 1364343 h 2728686"/>
                    <a:gd name="connsiteX3" fmla="*/ 1654254 w 3062140"/>
                    <a:gd name="connsiteY3" fmla="*/ 2728686 h 2728686"/>
                    <a:gd name="connsiteX4" fmla="*/ 246368 w 3062140"/>
                    <a:gd name="connsiteY4" fmla="*/ 1364343 h 2728686"/>
                    <a:gd name="connsiteX0" fmla="*/ 363057 w 3178829"/>
                    <a:gd name="connsiteY0" fmla="*/ 1364343 h 2728686"/>
                    <a:gd name="connsiteX1" fmla="*/ 1770943 w 3178829"/>
                    <a:gd name="connsiteY1" fmla="*/ 0 h 2728686"/>
                    <a:gd name="connsiteX2" fmla="*/ 3178829 w 3178829"/>
                    <a:gd name="connsiteY2" fmla="*/ 1364343 h 2728686"/>
                    <a:gd name="connsiteX3" fmla="*/ 1770943 w 3178829"/>
                    <a:gd name="connsiteY3" fmla="*/ 2728686 h 2728686"/>
                    <a:gd name="connsiteX4" fmla="*/ 363057 w 3178829"/>
                    <a:gd name="connsiteY4" fmla="*/ 1364343 h 2728686"/>
                    <a:gd name="connsiteX0" fmla="*/ 218083 w 3033855"/>
                    <a:gd name="connsiteY0" fmla="*/ 1364343 h 2728686"/>
                    <a:gd name="connsiteX1" fmla="*/ 1625969 w 3033855"/>
                    <a:gd name="connsiteY1" fmla="*/ 0 h 2728686"/>
                    <a:gd name="connsiteX2" fmla="*/ 3033855 w 3033855"/>
                    <a:gd name="connsiteY2" fmla="*/ 1364343 h 2728686"/>
                    <a:gd name="connsiteX3" fmla="*/ 1625969 w 3033855"/>
                    <a:gd name="connsiteY3" fmla="*/ 2728686 h 2728686"/>
                    <a:gd name="connsiteX4" fmla="*/ 218083 w 3033855"/>
                    <a:gd name="connsiteY4" fmla="*/ 1364343 h 2728686"/>
                    <a:gd name="connsiteX0" fmla="*/ 218083 w 3033855"/>
                    <a:gd name="connsiteY0" fmla="*/ 1364343 h 2728686"/>
                    <a:gd name="connsiteX1" fmla="*/ 1625969 w 3033855"/>
                    <a:gd name="connsiteY1" fmla="*/ 0 h 2728686"/>
                    <a:gd name="connsiteX2" fmla="*/ 3033855 w 3033855"/>
                    <a:gd name="connsiteY2" fmla="*/ 1364343 h 2728686"/>
                    <a:gd name="connsiteX3" fmla="*/ 1625969 w 3033855"/>
                    <a:gd name="connsiteY3" fmla="*/ 2728686 h 2728686"/>
                    <a:gd name="connsiteX4" fmla="*/ 218083 w 3033855"/>
                    <a:gd name="connsiteY4" fmla="*/ 1364343 h 2728686"/>
                    <a:gd name="connsiteX0" fmla="*/ 9475 w 2825247"/>
                    <a:gd name="connsiteY0" fmla="*/ 1364343 h 2728686"/>
                    <a:gd name="connsiteX1" fmla="*/ 1417361 w 2825247"/>
                    <a:gd name="connsiteY1" fmla="*/ 0 h 2728686"/>
                    <a:gd name="connsiteX2" fmla="*/ 2825247 w 2825247"/>
                    <a:gd name="connsiteY2" fmla="*/ 1364343 h 2728686"/>
                    <a:gd name="connsiteX3" fmla="*/ 1417361 w 2825247"/>
                    <a:gd name="connsiteY3" fmla="*/ 2728686 h 2728686"/>
                    <a:gd name="connsiteX4" fmla="*/ 9475 w 2825247"/>
                    <a:gd name="connsiteY4" fmla="*/ 1364343 h 2728686"/>
                    <a:gd name="connsiteX0" fmla="*/ 77106 w 2892878"/>
                    <a:gd name="connsiteY0" fmla="*/ 1364343 h 2728686"/>
                    <a:gd name="connsiteX1" fmla="*/ 1484992 w 2892878"/>
                    <a:gd name="connsiteY1" fmla="*/ 0 h 2728686"/>
                    <a:gd name="connsiteX2" fmla="*/ 2892878 w 2892878"/>
                    <a:gd name="connsiteY2" fmla="*/ 1364343 h 2728686"/>
                    <a:gd name="connsiteX3" fmla="*/ 1484992 w 2892878"/>
                    <a:gd name="connsiteY3" fmla="*/ 2728686 h 2728686"/>
                    <a:gd name="connsiteX4" fmla="*/ 77106 w 2892878"/>
                    <a:gd name="connsiteY4" fmla="*/ 1364343 h 2728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92878" h="2728686">
                      <a:moveTo>
                        <a:pt x="77106" y="1364343"/>
                      </a:moveTo>
                      <a:cubicBezTo>
                        <a:pt x="439963" y="654379"/>
                        <a:pt x="707438" y="0"/>
                        <a:pt x="1484992" y="0"/>
                      </a:cubicBezTo>
                      <a:cubicBezTo>
                        <a:pt x="2262546" y="0"/>
                        <a:pt x="2892878" y="610837"/>
                        <a:pt x="2892878" y="1364343"/>
                      </a:cubicBezTo>
                      <a:cubicBezTo>
                        <a:pt x="2747735" y="2045278"/>
                        <a:pt x="2262546" y="2728686"/>
                        <a:pt x="1484992" y="2728686"/>
                      </a:cubicBezTo>
                      <a:cubicBezTo>
                        <a:pt x="707438" y="2728686"/>
                        <a:pt x="-285751" y="2074307"/>
                        <a:pt x="77106" y="136434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2F2D7B"/>
                    </a:gs>
                    <a:gs pos="100000">
                      <a:srgbClr val="8A5EBA"/>
                    </a:gs>
                  </a:gsLst>
                  <a:lin ang="54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993D8338-00C2-5EBC-E819-A7E35711E29D}"/>
                    </a:ext>
                  </a:extLst>
                </p:cNvPr>
                <p:cNvSpPr/>
                <p:nvPr/>
              </p:nvSpPr>
              <p:spPr>
                <a:xfrm>
                  <a:off x="2098448" y="978829"/>
                  <a:ext cx="1014186" cy="1014186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3" name="Oval 7">
                <a:extLst>
                  <a:ext uri="{FF2B5EF4-FFF2-40B4-BE49-F238E27FC236}">
                    <a16:creationId xmlns:a16="http://schemas.microsoft.com/office/drawing/2014/main" id="{79AF3B7C-C756-EA4F-2002-09B1656F332B}"/>
                  </a:ext>
                </a:extLst>
              </p:cNvPr>
              <p:cNvSpPr/>
              <p:nvPr/>
            </p:nvSpPr>
            <p:spPr>
              <a:xfrm rot="2291565">
                <a:off x="2505670" y="660242"/>
                <a:ext cx="2595695" cy="2665547"/>
              </a:xfrm>
              <a:custGeom>
                <a:avLst/>
                <a:gdLst>
                  <a:gd name="connsiteX0" fmla="*/ 0 w 2815771"/>
                  <a:gd name="connsiteY0" fmla="*/ 1364343 h 2728686"/>
                  <a:gd name="connsiteX1" fmla="*/ 1407886 w 2815771"/>
                  <a:gd name="connsiteY1" fmla="*/ 0 h 2728686"/>
                  <a:gd name="connsiteX2" fmla="*/ 2815772 w 2815771"/>
                  <a:gd name="connsiteY2" fmla="*/ 1364343 h 2728686"/>
                  <a:gd name="connsiteX3" fmla="*/ 1407886 w 2815771"/>
                  <a:gd name="connsiteY3" fmla="*/ 2728686 h 2728686"/>
                  <a:gd name="connsiteX4" fmla="*/ 0 w 2815771"/>
                  <a:gd name="connsiteY4" fmla="*/ 1364343 h 2728686"/>
                  <a:gd name="connsiteX0" fmla="*/ 246368 w 3062140"/>
                  <a:gd name="connsiteY0" fmla="*/ 1364343 h 2728686"/>
                  <a:gd name="connsiteX1" fmla="*/ 1654254 w 3062140"/>
                  <a:gd name="connsiteY1" fmla="*/ 0 h 2728686"/>
                  <a:gd name="connsiteX2" fmla="*/ 3062140 w 3062140"/>
                  <a:gd name="connsiteY2" fmla="*/ 1364343 h 2728686"/>
                  <a:gd name="connsiteX3" fmla="*/ 1654254 w 3062140"/>
                  <a:gd name="connsiteY3" fmla="*/ 2728686 h 2728686"/>
                  <a:gd name="connsiteX4" fmla="*/ 246368 w 3062140"/>
                  <a:gd name="connsiteY4" fmla="*/ 1364343 h 2728686"/>
                  <a:gd name="connsiteX0" fmla="*/ 363057 w 3178829"/>
                  <a:gd name="connsiteY0" fmla="*/ 1364343 h 2728686"/>
                  <a:gd name="connsiteX1" fmla="*/ 1770943 w 3178829"/>
                  <a:gd name="connsiteY1" fmla="*/ 0 h 2728686"/>
                  <a:gd name="connsiteX2" fmla="*/ 3178829 w 3178829"/>
                  <a:gd name="connsiteY2" fmla="*/ 1364343 h 2728686"/>
                  <a:gd name="connsiteX3" fmla="*/ 1770943 w 3178829"/>
                  <a:gd name="connsiteY3" fmla="*/ 2728686 h 2728686"/>
                  <a:gd name="connsiteX4" fmla="*/ 363057 w 3178829"/>
                  <a:gd name="connsiteY4" fmla="*/ 1364343 h 2728686"/>
                  <a:gd name="connsiteX0" fmla="*/ 218083 w 3033855"/>
                  <a:gd name="connsiteY0" fmla="*/ 1364343 h 2728686"/>
                  <a:gd name="connsiteX1" fmla="*/ 1625969 w 3033855"/>
                  <a:gd name="connsiteY1" fmla="*/ 0 h 2728686"/>
                  <a:gd name="connsiteX2" fmla="*/ 3033855 w 3033855"/>
                  <a:gd name="connsiteY2" fmla="*/ 1364343 h 2728686"/>
                  <a:gd name="connsiteX3" fmla="*/ 1625969 w 3033855"/>
                  <a:gd name="connsiteY3" fmla="*/ 2728686 h 2728686"/>
                  <a:gd name="connsiteX4" fmla="*/ 218083 w 3033855"/>
                  <a:gd name="connsiteY4" fmla="*/ 1364343 h 2728686"/>
                  <a:gd name="connsiteX0" fmla="*/ 218083 w 3033855"/>
                  <a:gd name="connsiteY0" fmla="*/ 1364343 h 2728686"/>
                  <a:gd name="connsiteX1" fmla="*/ 1625969 w 3033855"/>
                  <a:gd name="connsiteY1" fmla="*/ 0 h 2728686"/>
                  <a:gd name="connsiteX2" fmla="*/ 3033855 w 3033855"/>
                  <a:gd name="connsiteY2" fmla="*/ 1364343 h 2728686"/>
                  <a:gd name="connsiteX3" fmla="*/ 1625969 w 3033855"/>
                  <a:gd name="connsiteY3" fmla="*/ 2728686 h 2728686"/>
                  <a:gd name="connsiteX4" fmla="*/ 218083 w 3033855"/>
                  <a:gd name="connsiteY4" fmla="*/ 1364343 h 2728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3855" h="2728686">
                    <a:moveTo>
                      <a:pt x="218083" y="1364343"/>
                    </a:moveTo>
                    <a:cubicBezTo>
                      <a:pt x="972826" y="625351"/>
                      <a:pt x="848415" y="0"/>
                      <a:pt x="1625969" y="0"/>
                    </a:cubicBezTo>
                    <a:cubicBezTo>
                      <a:pt x="2403523" y="0"/>
                      <a:pt x="3033855" y="610837"/>
                      <a:pt x="3033855" y="1364343"/>
                    </a:cubicBezTo>
                    <a:cubicBezTo>
                      <a:pt x="2888712" y="2045278"/>
                      <a:pt x="2403523" y="2728686"/>
                      <a:pt x="1625969" y="2728686"/>
                    </a:cubicBezTo>
                    <a:cubicBezTo>
                      <a:pt x="848415" y="2728686"/>
                      <a:pt x="-536660" y="2103335"/>
                      <a:pt x="218083" y="136434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F2D7B"/>
                  </a:gs>
                  <a:gs pos="100000">
                    <a:srgbClr val="8A5EBA"/>
                  </a:gs>
                </a:gsLst>
                <a:lin ang="5400000" scaled="0"/>
                <a:tileRect/>
              </a:gra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9097F60-1796-4CA9-9EAB-22CE3AF108ED}"/>
                </a:ext>
              </a:extLst>
            </p:cNvPr>
            <p:cNvSpPr/>
            <p:nvPr/>
          </p:nvSpPr>
          <p:spPr>
            <a:xfrm>
              <a:off x="1271580" y="1058470"/>
              <a:ext cx="1915498" cy="10825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জোড়ায়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আবৃত্তি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- 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1E98279-62F1-86CC-45A3-49EE69D105BD}"/>
              </a:ext>
            </a:extLst>
          </p:cNvPr>
          <p:cNvGrpSpPr/>
          <p:nvPr/>
        </p:nvGrpSpPr>
        <p:grpSpPr>
          <a:xfrm>
            <a:off x="2944645" y="1715517"/>
            <a:ext cx="3254710" cy="2961622"/>
            <a:chOff x="709823" y="333080"/>
            <a:chExt cx="2662239" cy="2422502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6500821-BBAE-02F9-0E70-33BE8852D554}"/>
                </a:ext>
              </a:extLst>
            </p:cNvPr>
            <p:cNvGrpSpPr/>
            <p:nvPr/>
          </p:nvGrpSpPr>
          <p:grpSpPr>
            <a:xfrm>
              <a:off x="709823" y="333080"/>
              <a:ext cx="2662239" cy="2422502"/>
              <a:chOff x="2098448" y="660242"/>
              <a:chExt cx="3042762" cy="2768758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B6D8E1DA-6747-3C4E-805F-4138A52345A0}"/>
                  </a:ext>
                </a:extLst>
              </p:cNvPr>
              <p:cNvGrpSpPr/>
              <p:nvPr/>
            </p:nvGrpSpPr>
            <p:grpSpPr>
              <a:xfrm>
                <a:off x="2098448" y="700314"/>
                <a:ext cx="3042762" cy="2728686"/>
                <a:chOff x="2098448" y="700314"/>
                <a:chExt cx="3042762" cy="2728686"/>
              </a:xfrm>
            </p:grpSpPr>
            <p:sp>
              <p:nvSpPr>
                <p:cNvPr id="31" name="Oval 7">
                  <a:extLst>
                    <a:ext uri="{FF2B5EF4-FFF2-40B4-BE49-F238E27FC236}">
                      <a16:creationId xmlns:a16="http://schemas.microsoft.com/office/drawing/2014/main" id="{E91B6A55-FBCC-644D-EDC4-0F64C613F070}"/>
                    </a:ext>
                  </a:extLst>
                </p:cNvPr>
                <p:cNvSpPr/>
                <p:nvPr/>
              </p:nvSpPr>
              <p:spPr>
                <a:xfrm>
                  <a:off x="2248332" y="700314"/>
                  <a:ext cx="2892878" cy="2728686"/>
                </a:xfrm>
                <a:custGeom>
                  <a:avLst/>
                  <a:gdLst>
                    <a:gd name="connsiteX0" fmla="*/ 0 w 2815771"/>
                    <a:gd name="connsiteY0" fmla="*/ 1364343 h 2728686"/>
                    <a:gd name="connsiteX1" fmla="*/ 1407886 w 2815771"/>
                    <a:gd name="connsiteY1" fmla="*/ 0 h 2728686"/>
                    <a:gd name="connsiteX2" fmla="*/ 2815772 w 2815771"/>
                    <a:gd name="connsiteY2" fmla="*/ 1364343 h 2728686"/>
                    <a:gd name="connsiteX3" fmla="*/ 1407886 w 2815771"/>
                    <a:gd name="connsiteY3" fmla="*/ 2728686 h 2728686"/>
                    <a:gd name="connsiteX4" fmla="*/ 0 w 2815771"/>
                    <a:gd name="connsiteY4" fmla="*/ 1364343 h 2728686"/>
                    <a:gd name="connsiteX0" fmla="*/ 246368 w 3062140"/>
                    <a:gd name="connsiteY0" fmla="*/ 1364343 h 2728686"/>
                    <a:gd name="connsiteX1" fmla="*/ 1654254 w 3062140"/>
                    <a:gd name="connsiteY1" fmla="*/ 0 h 2728686"/>
                    <a:gd name="connsiteX2" fmla="*/ 3062140 w 3062140"/>
                    <a:gd name="connsiteY2" fmla="*/ 1364343 h 2728686"/>
                    <a:gd name="connsiteX3" fmla="*/ 1654254 w 3062140"/>
                    <a:gd name="connsiteY3" fmla="*/ 2728686 h 2728686"/>
                    <a:gd name="connsiteX4" fmla="*/ 246368 w 3062140"/>
                    <a:gd name="connsiteY4" fmla="*/ 1364343 h 2728686"/>
                    <a:gd name="connsiteX0" fmla="*/ 363057 w 3178829"/>
                    <a:gd name="connsiteY0" fmla="*/ 1364343 h 2728686"/>
                    <a:gd name="connsiteX1" fmla="*/ 1770943 w 3178829"/>
                    <a:gd name="connsiteY1" fmla="*/ 0 h 2728686"/>
                    <a:gd name="connsiteX2" fmla="*/ 3178829 w 3178829"/>
                    <a:gd name="connsiteY2" fmla="*/ 1364343 h 2728686"/>
                    <a:gd name="connsiteX3" fmla="*/ 1770943 w 3178829"/>
                    <a:gd name="connsiteY3" fmla="*/ 2728686 h 2728686"/>
                    <a:gd name="connsiteX4" fmla="*/ 363057 w 3178829"/>
                    <a:gd name="connsiteY4" fmla="*/ 1364343 h 2728686"/>
                    <a:gd name="connsiteX0" fmla="*/ 218083 w 3033855"/>
                    <a:gd name="connsiteY0" fmla="*/ 1364343 h 2728686"/>
                    <a:gd name="connsiteX1" fmla="*/ 1625969 w 3033855"/>
                    <a:gd name="connsiteY1" fmla="*/ 0 h 2728686"/>
                    <a:gd name="connsiteX2" fmla="*/ 3033855 w 3033855"/>
                    <a:gd name="connsiteY2" fmla="*/ 1364343 h 2728686"/>
                    <a:gd name="connsiteX3" fmla="*/ 1625969 w 3033855"/>
                    <a:gd name="connsiteY3" fmla="*/ 2728686 h 2728686"/>
                    <a:gd name="connsiteX4" fmla="*/ 218083 w 3033855"/>
                    <a:gd name="connsiteY4" fmla="*/ 1364343 h 2728686"/>
                    <a:gd name="connsiteX0" fmla="*/ 218083 w 3033855"/>
                    <a:gd name="connsiteY0" fmla="*/ 1364343 h 2728686"/>
                    <a:gd name="connsiteX1" fmla="*/ 1625969 w 3033855"/>
                    <a:gd name="connsiteY1" fmla="*/ 0 h 2728686"/>
                    <a:gd name="connsiteX2" fmla="*/ 3033855 w 3033855"/>
                    <a:gd name="connsiteY2" fmla="*/ 1364343 h 2728686"/>
                    <a:gd name="connsiteX3" fmla="*/ 1625969 w 3033855"/>
                    <a:gd name="connsiteY3" fmla="*/ 2728686 h 2728686"/>
                    <a:gd name="connsiteX4" fmla="*/ 218083 w 3033855"/>
                    <a:gd name="connsiteY4" fmla="*/ 1364343 h 2728686"/>
                    <a:gd name="connsiteX0" fmla="*/ 9475 w 2825247"/>
                    <a:gd name="connsiteY0" fmla="*/ 1364343 h 2728686"/>
                    <a:gd name="connsiteX1" fmla="*/ 1417361 w 2825247"/>
                    <a:gd name="connsiteY1" fmla="*/ 0 h 2728686"/>
                    <a:gd name="connsiteX2" fmla="*/ 2825247 w 2825247"/>
                    <a:gd name="connsiteY2" fmla="*/ 1364343 h 2728686"/>
                    <a:gd name="connsiteX3" fmla="*/ 1417361 w 2825247"/>
                    <a:gd name="connsiteY3" fmla="*/ 2728686 h 2728686"/>
                    <a:gd name="connsiteX4" fmla="*/ 9475 w 2825247"/>
                    <a:gd name="connsiteY4" fmla="*/ 1364343 h 2728686"/>
                    <a:gd name="connsiteX0" fmla="*/ 77106 w 2892878"/>
                    <a:gd name="connsiteY0" fmla="*/ 1364343 h 2728686"/>
                    <a:gd name="connsiteX1" fmla="*/ 1484992 w 2892878"/>
                    <a:gd name="connsiteY1" fmla="*/ 0 h 2728686"/>
                    <a:gd name="connsiteX2" fmla="*/ 2892878 w 2892878"/>
                    <a:gd name="connsiteY2" fmla="*/ 1364343 h 2728686"/>
                    <a:gd name="connsiteX3" fmla="*/ 1484992 w 2892878"/>
                    <a:gd name="connsiteY3" fmla="*/ 2728686 h 2728686"/>
                    <a:gd name="connsiteX4" fmla="*/ 77106 w 2892878"/>
                    <a:gd name="connsiteY4" fmla="*/ 1364343 h 2728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92878" h="2728686">
                      <a:moveTo>
                        <a:pt x="77106" y="1364343"/>
                      </a:moveTo>
                      <a:cubicBezTo>
                        <a:pt x="439963" y="654379"/>
                        <a:pt x="707438" y="0"/>
                        <a:pt x="1484992" y="0"/>
                      </a:cubicBezTo>
                      <a:cubicBezTo>
                        <a:pt x="2262546" y="0"/>
                        <a:pt x="2892878" y="610837"/>
                        <a:pt x="2892878" y="1364343"/>
                      </a:cubicBezTo>
                      <a:cubicBezTo>
                        <a:pt x="2747735" y="2045278"/>
                        <a:pt x="2262546" y="2728686"/>
                        <a:pt x="1484992" y="2728686"/>
                      </a:cubicBezTo>
                      <a:cubicBezTo>
                        <a:pt x="707438" y="2728686"/>
                        <a:pt x="-285751" y="2074307"/>
                        <a:pt x="77106" y="136434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2F2D7B"/>
                    </a:gs>
                    <a:gs pos="100000">
                      <a:srgbClr val="8A5EBA"/>
                    </a:gs>
                  </a:gsLst>
                  <a:lin ang="54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E57255F9-80F3-F5C9-37C7-8C74957E8589}"/>
                    </a:ext>
                  </a:extLst>
                </p:cNvPr>
                <p:cNvSpPr/>
                <p:nvPr/>
              </p:nvSpPr>
              <p:spPr>
                <a:xfrm>
                  <a:off x="2098448" y="978829"/>
                  <a:ext cx="1014186" cy="1014186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0" name="Oval 7">
                <a:extLst>
                  <a:ext uri="{FF2B5EF4-FFF2-40B4-BE49-F238E27FC236}">
                    <a16:creationId xmlns:a16="http://schemas.microsoft.com/office/drawing/2014/main" id="{5A144481-4F1A-91D1-BD21-436F9CB50EB2}"/>
                  </a:ext>
                </a:extLst>
              </p:cNvPr>
              <p:cNvSpPr/>
              <p:nvPr/>
            </p:nvSpPr>
            <p:spPr>
              <a:xfrm rot="2291565">
                <a:off x="2505670" y="660242"/>
                <a:ext cx="2595695" cy="2665547"/>
              </a:xfrm>
              <a:custGeom>
                <a:avLst/>
                <a:gdLst>
                  <a:gd name="connsiteX0" fmla="*/ 0 w 2815771"/>
                  <a:gd name="connsiteY0" fmla="*/ 1364343 h 2728686"/>
                  <a:gd name="connsiteX1" fmla="*/ 1407886 w 2815771"/>
                  <a:gd name="connsiteY1" fmla="*/ 0 h 2728686"/>
                  <a:gd name="connsiteX2" fmla="*/ 2815772 w 2815771"/>
                  <a:gd name="connsiteY2" fmla="*/ 1364343 h 2728686"/>
                  <a:gd name="connsiteX3" fmla="*/ 1407886 w 2815771"/>
                  <a:gd name="connsiteY3" fmla="*/ 2728686 h 2728686"/>
                  <a:gd name="connsiteX4" fmla="*/ 0 w 2815771"/>
                  <a:gd name="connsiteY4" fmla="*/ 1364343 h 2728686"/>
                  <a:gd name="connsiteX0" fmla="*/ 246368 w 3062140"/>
                  <a:gd name="connsiteY0" fmla="*/ 1364343 h 2728686"/>
                  <a:gd name="connsiteX1" fmla="*/ 1654254 w 3062140"/>
                  <a:gd name="connsiteY1" fmla="*/ 0 h 2728686"/>
                  <a:gd name="connsiteX2" fmla="*/ 3062140 w 3062140"/>
                  <a:gd name="connsiteY2" fmla="*/ 1364343 h 2728686"/>
                  <a:gd name="connsiteX3" fmla="*/ 1654254 w 3062140"/>
                  <a:gd name="connsiteY3" fmla="*/ 2728686 h 2728686"/>
                  <a:gd name="connsiteX4" fmla="*/ 246368 w 3062140"/>
                  <a:gd name="connsiteY4" fmla="*/ 1364343 h 2728686"/>
                  <a:gd name="connsiteX0" fmla="*/ 363057 w 3178829"/>
                  <a:gd name="connsiteY0" fmla="*/ 1364343 h 2728686"/>
                  <a:gd name="connsiteX1" fmla="*/ 1770943 w 3178829"/>
                  <a:gd name="connsiteY1" fmla="*/ 0 h 2728686"/>
                  <a:gd name="connsiteX2" fmla="*/ 3178829 w 3178829"/>
                  <a:gd name="connsiteY2" fmla="*/ 1364343 h 2728686"/>
                  <a:gd name="connsiteX3" fmla="*/ 1770943 w 3178829"/>
                  <a:gd name="connsiteY3" fmla="*/ 2728686 h 2728686"/>
                  <a:gd name="connsiteX4" fmla="*/ 363057 w 3178829"/>
                  <a:gd name="connsiteY4" fmla="*/ 1364343 h 2728686"/>
                  <a:gd name="connsiteX0" fmla="*/ 218083 w 3033855"/>
                  <a:gd name="connsiteY0" fmla="*/ 1364343 h 2728686"/>
                  <a:gd name="connsiteX1" fmla="*/ 1625969 w 3033855"/>
                  <a:gd name="connsiteY1" fmla="*/ 0 h 2728686"/>
                  <a:gd name="connsiteX2" fmla="*/ 3033855 w 3033855"/>
                  <a:gd name="connsiteY2" fmla="*/ 1364343 h 2728686"/>
                  <a:gd name="connsiteX3" fmla="*/ 1625969 w 3033855"/>
                  <a:gd name="connsiteY3" fmla="*/ 2728686 h 2728686"/>
                  <a:gd name="connsiteX4" fmla="*/ 218083 w 3033855"/>
                  <a:gd name="connsiteY4" fmla="*/ 1364343 h 2728686"/>
                  <a:gd name="connsiteX0" fmla="*/ 218083 w 3033855"/>
                  <a:gd name="connsiteY0" fmla="*/ 1364343 h 2728686"/>
                  <a:gd name="connsiteX1" fmla="*/ 1625969 w 3033855"/>
                  <a:gd name="connsiteY1" fmla="*/ 0 h 2728686"/>
                  <a:gd name="connsiteX2" fmla="*/ 3033855 w 3033855"/>
                  <a:gd name="connsiteY2" fmla="*/ 1364343 h 2728686"/>
                  <a:gd name="connsiteX3" fmla="*/ 1625969 w 3033855"/>
                  <a:gd name="connsiteY3" fmla="*/ 2728686 h 2728686"/>
                  <a:gd name="connsiteX4" fmla="*/ 218083 w 3033855"/>
                  <a:gd name="connsiteY4" fmla="*/ 1364343 h 2728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3855" h="2728686">
                    <a:moveTo>
                      <a:pt x="218083" y="1364343"/>
                    </a:moveTo>
                    <a:cubicBezTo>
                      <a:pt x="972826" y="625351"/>
                      <a:pt x="848415" y="0"/>
                      <a:pt x="1625969" y="0"/>
                    </a:cubicBezTo>
                    <a:cubicBezTo>
                      <a:pt x="2403523" y="0"/>
                      <a:pt x="3033855" y="610837"/>
                      <a:pt x="3033855" y="1364343"/>
                    </a:cubicBezTo>
                    <a:cubicBezTo>
                      <a:pt x="2888712" y="2045278"/>
                      <a:pt x="2403523" y="2728686"/>
                      <a:pt x="1625969" y="2728686"/>
                    </a:cubicBezTo>
                    <a:cubicBezTo>
                      <a:pt x="848415" y="2728686"/>
                      <a:pt x="-536660" y="2103335"/>
                      <a:pt x="218083" y="136434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F2D7B"/>
                  </a:gs>
                  <a:gs pos="100000">
                    <a:srgbClr val="8A5EBA"/>
                  </a:gs>
                </a:gsLst>
                <a:lin ang="5400000" scaled="0"/>
                <a:tileRect/>
              </a:gra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F391681-8428-4B85-9BB5-33C57A0DD4B3}"/>
                </a:ext>
              </a:extLst>
            </p:cNvPr>
            <p:cNvSpPr/>
            <p:nvPr/>
          </p:nvSpPr>
          <p:spPr>
            <a:xfrm>
              <a:off x="1271580" y="1058470"/>
              <a:ext cx="1915498" cy="10825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এককভাবে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আবৃত্তি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-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85885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7996F79-9FC7-9E98-B380-A956FB078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633144-301A-B868-27E4-35A7EE194439}"/>
              </a:ext>
            </a:extLst>
          </p:cNvPr>
          <p:cNvSpPr txBox="1"/>
          <p:nvPr/>
        </p:nvSpPr>
        <p:spPr>
          <a:xfrm>
            <a:off x="137410" y="169811"/>
            <a:ext cx="4592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শব্দার্থ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D22925-2AAF-C038-B463-82448B4A2FC6}"/>
              </a:ext>
            </a:extLst>
          </p:cNvPr>
          <p:cNvSpPr txBox="1"/>
          <p:nvPr/>
        </p:nvSpPr>
        <p:spPr>
          <a:xfrm>
            <a:off x="3242950" y="1556080"/>
            <a:ext cx="16834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ঘুম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---------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074D97-0139-1E8D-0123-355FD01F6AEC}"/>
              </a:ext>
            </a:extLst>
          </p:cNvPr>
          <p:cNvSpPr txBox="1"/>
          <p:nvPr/>
        </p:nvSpPr>
        <p:spPr>
          <a:xfrm>
            <a:off x="3242950" y="2118853"/>
            <a:ext cx="29113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শিশির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---------------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70C53D-9133-D74D-C92C-E64638BAA0F7}"/>
              </a:ext>
            </a:extLst>
          </p:cNvPr>
          <p:cNvSpPr txBox="1"/>
          <p:nvPr/>
        </p:nvSpPr>
        <p:spPr>
          <a:xfrm>
            <a:off x="3242950" y="2681626"/>
            <a:ext cx="25955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ঘাস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---------------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588655-6E7A-89A8-F3FF-59A41B4746D9}"/>
              </a:ext>
            </a:extLst>
          </p:cNvPr>
          <p:cNvSpPr txBox="1"/>
          <p:nvPr/>
        </p:nvSpPr>
        <p:spPr>
          <a:xfrm>
            <a:off x="3242950" y="3244399"/>
            <a:ext cx="26356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----------------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22A452-7A61-A995-AE43-0A7BE9CFFEC2}"/>
              </a:ext>
            </a:extLst>
          </p:cNvPr>
          <p:cNvSpPr txBox="1"/>
          <p:nvPr/>
        </p:nvSpPr>
        <p:spPr>
          <a:xfrm>
            <a:off x="3242950" y="3807172"/>
            <a:ext cx="2258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খেলা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------------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A4520F-450E-A00F-76A8-6B46899C921A}"/>
              </a:ext>
            </a:extLst>
          </p:cNvPr>
          <p:cNvSpPr txBox="1"/>
          <p:nvPr/>
        </p:nvSpPr>
        <p:spPr>
          <a:xfrm>
            <a:off x="3242950" y="4369945"/>
            <a:ext cx="1495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-------</a:t>
            </a:r>
          </a:p>
        </p:txBody>
      </p:sp>
    </p:spTree>
    <p:extLst>
      <p:ext uri="{BB962C8B-B14F-4D97-AF65-F5344CB8AC3E}">
        <p14:creationId xmlns:p14="http://schemas.microsoft.com/office/powerpoint/2010/main" val="37903704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  <p:bldP spid="13" grpId="0"/>
      <p:bldP spid="14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BECA319-4E42-9994-A732-BD0F890CE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5CF7134-F482-6758-8E3E-3B8CF33FEBD2}"/>
              </a:ext>
            </a:extLst>
          </p:cNvPr>
          <p:cNvSpPr/>
          <p:nvPr/>
        </p:nvSpPr>
        <p:spPr>
          <a:xfrm>
            <a:off x="152400" y="76204"/>
            <a:ext cx="8839200" cy="6657109"/>
          </a:xfrm>
          <a:prstGeom prst="rect">
            <a:avLst/>
          </a:prstGeom>
          <a:noFill/>
          <a:ln w="22225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4CD64AD-1A57-9C82-8FB4-4A1857B2CD93}"/>
              </a:ext>
            </a:extLst>
          </p:cNvPr>
          <p:cNvGrpSpPr/>
          <p:nvPr/>
        </p:nvGrpSpPr>
        <p:grpSpPr>
          <a:xfrm>
            <a:off x="156147" y="90033"/>
            <a:ext cx="1614596" cy="1469201"/>
            <a:chOff x="709823" y="333080"/>
            <a:chExt cx="2662239" cy="242250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F99FE6C-91DF-8B2F-84A6-922CF79B9C1B}"/>
                </a:ext>
              </a:extLst>
            </p:cNvPr>
            <p:cNvGrpSpPr/>
            <p:nvPr/>
          </p:nvGrpSpPr>
          <p:grpSpPr>
            <a:xfrm>
              <a:off x="709823" y="333080"/>
              <a:ext cx="2662239" cy="2422502"/>
              <a:chOff x="2098448" y="660242"/>
              <a:chExt cx="3042762" cy="2768758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145A2E54-2B5C-3EB8-F2AF-B2717DF4D912}"/>
                  </a:ext>
                </a:extLst>
              </p:cNvPr>
              <p:cNvGrpSpPr/>
              <p:nvPr/>
            </p:nvGrpSpPr>
            <p:grpSpPr>
              <a:xfrm>
                <a:off x="2098448" y="700314"/>
                <a:ext cx="3042762" cy="2728686"/>
                <a:chOff x="2098448" y="700314"/>
                <a:chExt cx="3042762" cy="2728686"/>
              </a:xfrm>
            </p:grpSpPr>
            <p:sp>
              <p:nvSpPr>
                <p:cNvPr id="15" name="Oval 7">
                  <a:extLst>
                    <a:ext uri="{FF2B5EF4-FFF2-40B4-BE49-F238E27FC236}">
                      <a16:creationId xmlns:a16="http://schemas.microsoft.com/office/drawing/2014/main" id="{002C293E-E8DC-4582-14F4-FECA4C7C468F}"/>
                    </a:ext>
                  </a:extLst>
                </p:cNvPr>
                <p:cNvSpPr/>
                <p:nvPr/>
              </p:nvSpPr>
              <p:spPr>
                <a:xfrm>
                  <a:off x="2248332" y="700314"/>
                  <a:ext cx="2892878" cy="2728686"/>
                </a:xfrm>
                <a:custGeom>
                  <a:avLst/>
                  <a:gdLst>
                    <a:gd name="connsiteX0" fmla="*/ 0 w 2815771"/>
                    <a:gd name="connsiteY0" fmla="*/ 1364343 h 2728686"/>
                    <a:gd name="connsiteX1" fmla="*/ 1407886 w 2815771"/>
                    <a:gd name="connsiteY1" fmla="*/ 0 h 2728686"/>
                    <a:gd name="connsiteX2" fmla="*/ 2815772 w 2815771"/>
                    <a:gd name="connsiteY2" fmla="*/ 1364343 h 2728686"/>
                    <a:gd name="connsiteX3" fmla="*/ 1407886 w 2815771"/>
                    <a:gd name="connsiteY3" fmla="*/ 2728686 h 2728686"/>
                    <a:gd name="connsiteX4" fmla="*/ 0 w 2815771"/>
                    <a:gd name="connsiteY4" fmla="*/ 1364343 h 2728686"/>
                    <a:gd name="connsiteX0" fmla="*/ 246368 w 3062140"/>
                    <a:gd name="connsiteY0" fmla="*/ 1364343 h 2728686"/>
                    <a:gd name="connsiteX1" fmla="*/ 1654254 w 3062140"/>
                    <a:gd name="connsiteY1" fmla="*/ 0 h 2728686"/>
                    <a:gd name="connsiteX2" fmla="*/ 3062140 w 3062140"/>
                    <a:gd name="connsiteY2" fmla="*/ 1364343 h 2728686"/>
                    <a:gd name="connsiteX3" fmla="*/ 1654254 w 3062140"/>
                    <a:gd name="connsiteY3" fmla="*/ 2728686 h 2728686"/>
                    <a:gd name="connsiteX4" fmla="*/ 246368 w 3062140"/>
                    <a:gd name="connsiteY4" fmla="*/ 1364343 h 2728686"/>
                    <a:gd name="connsiteX0" fmla="*/ 363057 w 3178829"/>
                    <a:gd name="connsiteY0" fmla="*/ 1364343 h 2728686"/>
                    <a:gd name="connsiteX1" fmla="*/ 1770943 w 3178829"/>
                    <a:gd name="connsiteY1" fmla="*/ 0 h 2728686"/>
                    <a:gd name="connsiteX2" fmla="*/ 3178829 w 3178829"/>
                    <a:gd name="connsiteY2" fmla="*/ 1364343 h 2728686"/>
                    <a:gd name="connsiteX3" fmla="*/ 1770943 w 3178829"/>
                    <a:gd name="connsiteY3" fmla="*/ 2728686 h 2728686"/>
                    <a:gd name="connsiteX4" fmla="*/ 363057 w 3178829"/>
                    <a:gd name="connsiteY4" fmla="*/ 1364343 h 2728686"/>
                    <a:gd name="connsiteX0" fmla="*/ 218083 w 3033855"/>
                    <a:gd name="connsiteY0" fmla="*/ 1364343 h 2728686"/>
                    <a:gd name="connsiteX1" fmla="*/ 1625969 w 3033855"/>
                    <a:gd name="connsiteY1" fmla="*/ 0 h 2728686"/>
                    <a:gd name="connsiteX2" fmla="*/ 3033855 w 3033855"/>
                    <a:gd name="connsiteY2" fmla="*/ 1364343 h 2728686"/>
                    <a:gd name="connsiteX3" fmla="*/ 1625969 w 3033855"/>
                    <a:gd name="connsiteY3" fmla="*/ 2728686 h 2728686"/>
                    <a:gd name="connsiteX4" fmla="*/ 218083 w 3033855"/>
                    <a:gd name="connsiteY4" fmla="*/ 1364343 h 2728686"/>
                    <a:gd name="connsiteX0" fmla="*/ 218083 w 3033855"/>
                    <a:gd name="connsiteY0" fmla="*/ 1364343 h 2728686"/>
                    <a:gd name="connsiteX1" fmla="*/ 1625969 w 3033855"/>
                    <a:gd name="connsiteY1" fmla="*/ 0 h 2728686"/>
                    <a:gd name="connsiteX2" fmla="*/ 3033855 w 3033855"/>
                    <a:gd name="connsiteY2" fmla="*/ 1364343 h 2728686"/>
                    <a:gd name="connsiteX3" fmla="*/ 1625969 w 3033855"/>
                    <a:gd name="connsiteY3" fmla="*/ 2728686 h 2728686"/>
                    <a:gd name="connsiteX4" fmla="*/ 218083 w 3033855"/>
                    <a:gd name="connsiteY4" fmla="*/ 1364343 h 2728686"/>
                    <a:gd name="connsiteX0" fmla="*/ 9475 w 2825247"/>
                    <a:gd name="connsiteY0" fmla="*/ 1364343 h 2728686"/>
                    <a:gd name="connsiteX1" fmla="*/ 1417361 w 2825247"/>
                    <a:gd name="connsiteY1" fmla="*/ 0 h 2728686"/>
                    <a:gd name="connsiteX2" fmla="*/ 2825247 w 2825247"/>
                    <a:gd name="connsiteY2" fmla="*/ 1364343 h 2728686"/>
                    <a:gd name="connsiteX3" fmla="*/ 1417361 w 2825247"/>
                    <a:gd name="connsiteY3" fmla="*/ 2728686 h 2728686"/>
                    <a:gd name="connsiteX4" fmla="*/ 9475 w 2825247"/>
                    <a:gd name="connsiteY4" fmla="*/ 1364343 h 2728686"/>
                    <a:gd name="connsiteX0" fmla="*/ 77106 w 2892878"/>
                    <a:gd name="connsiteY0" fmla="*/ 1364343 h 2728686"/>
                    <a:gd name="connsiteX1" fmla="*/ 1484992 w 2892878"/>
                    <a:gd name="connsiteY1" fmla="*/ 0 h 2728686"/>
                    <a:gd name="connsiteX2" fmla="*/ 2892878 w 2892878"/>
                    <a:gd name="connsiteY2" fmla="*/ 1364343 h 2728686"/>
                    <a:gd name="connsiteX3" fmla="*/ 1484992 w 2892878"/>
                    <a:gd name="connsiteY3" fmla="*/ 2728686 h 2728686"/>
                    <a:gd name="connsiteX4" fmla="*/ 77106 w 2892878"/>
                    <a:gd name="connsiteY4" fmla="*/ 1364343 h 2728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92878" h="2728686">
                      <a:moveTo>
                        <a:pt x="77106" y="1364343"/>
                      </a:moveTo>
                      <a:cubicBezTo>
                        <a:pt x="439963" y="654379"/>
                        <a:pt x="707438" y="0"/>
                        <a:pt x="1484992" y="0"/>
                      </a:cubicBezTo>
                      <a:cubicBezTo>
                        <a:pt x="2262546" y="0"/>
                        <a:pt x="2892878" y="610837"/>
                        <a:pt x="2892878" y="1364343"/>
                      </a:cubicBezTo>
                      <a:cubicBezTo>
                        <a:pt x="2747735" y="2045278"/>
                        <a:pt x="2262546" y="2728686"/>
                        <a:pt x="1484992" y="2728686"/>
                      </a:cubicBezTo>
                      <a:cubicBezTo>
                        <a:pt x="707438" y="2728686"/>
                        <a:pt x="-285751" y="2074307"/>
                        <a:pt x="77106" y="136434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2F2D7B"/>
                    </a:gs>
                    <a:gs pos="100000">
                      <a:srgbClr val="8A5EBA"/>
                    </a:gs>
                  </a:gsLst>
                  <a:lin ang="54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08B9EA6E-5AC1-BDC8-87C7-9F916F4A56D5}"/>
                    </a:ext>
                  </a:extLst>
                </p:cNvPr>
                <p:cNvSpPr/>
                <p:nvPr/>
              </p:nvSpPr>
              <p:spPr>
                <a:xfrm>
                  <a:off x="2098448" y="978829"/>
                  <a:ext cx="1014186" cy="1014186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" name="Oval 7">
                <a:extLst>
                  <a:ext uri="{FF2B5EF4-FFF2-40B4-BE49-F238E27FC236}">
                    <a16:creationId xmlns:a16="http://schemas.microsoft.com/office/drawing/2014/main" id="{43664674-27A6-8328-061F-243AD1167BE0}"/>
                  </a:ext>
                </a:extLst>
              </p:cNvPr>
              <p:cNvSpPr/>
              <p:nvPr/>
            </p:nvSpPr>
            <p:spPr>
              <a:xfrm rot="2291565">
                <a:off x="2505670" y="660242"/>
                <a:ext cx="2595695" cy="2665547"/>
              </a:xfrm>
              <a:custGeom>
                <a:avLst/>
                <a:gdLst>
                  <a:gd name="connsiteX0" fmla="*/ 0 w 2815771"/>
                  <a:gd name="connsiteY0" fmla="*/ 1364343 h 2728686"/>
                  <a:gd name="connsiteX1" fmla="*/ 1407886 w 2815771"/>
                  <a:gd name="connsiteY1" fmla="*/ 0 h 2728686"/>
                  <a:gd name="connsiteX2" fmla="*/ 2815772 w 2815771"/>
                  <a:gd name="connsiteY2" fmla="*/ 1364343 h 2728686"/>
                  <a:gd name="connsiteX3" fmla="*/ 1407886 w 2815771"/>
                  <a:gd name="connsiteY3" fmla="*/ 2728686 h 2728686"/>
                  <a:gd name="connsiteX4" fmla="*/ 0 w 2815771"/>
                  <a:gd name="connsiteY4" fmla="*/ 1364343 h 2728686"/>
                  <a:gd name="connsiteX0" fmla="*/ 246368 w 3062140"/>
                  <a:gd name="connsiteY0" fmla="*/ 1364343 h 2728686"/>
                  <a:gd name="connsiteX1" fmla="*/ 1654254 w 3062140"/>
                  <a:gd name="connsiteY1" fmla="*/ 0 h 2728686"/>
                  <a:gd name="connsiteX2" fmla="*/ 3062140 w 3062140"/>
                  <a:gd name="connsiteY2" fmla="*/ 1364343 h 2728686"/>
                  <a:gd name="connsiteX3" fmla="*/ 1654254 w 3062140"/>
                  <a:gd name="connsiteY3" fmla="*/ 2728686 h 2728686"/>
                  <a:gd name="connsiteX4" fmla="*/ 246368 w 3062140"/>
                  <a:gd name="connsiteY4" fmla="*/ 1364343 h 2728686"/>
                  <a:gd name="connsiteX0" fmla="*/ 363057 w 3178829"/>
                  <a:gd name="connsiteY0" fmla="*/ 1364343 h 2728686"/>
                  <a:gd name="connsiteX1" fmla="*/ 1770943 w 3178829"/>
                  <a:gd name="connsiteY1" fmla="*/ 0 h 2728686"/>
                  <a:gd name="connsiteX2" fmla="*/ 3178829 w 3178829"/>
                  <a:gd name="connsiteY2" fmla="*/ 1364343 h 2728686"/>
                  <a:gd name="connsiteX3" fmla="*/ 1770943 w 3178829"/>
                  <a:gd name="connsiteY3" fmla="*/ 2728686 h 2728686"/>
                  <a:gd name="connsiteX4" fmla="*/ 363057 w 3178829"/>
                  <a:gd name="connsiteY4" fmla="*/ 1364343 h 2728686"/>
                  <a:gd name="connsiteX0" fmla="*/ 218083 w 3033855"/>
                  <a:gd name="connsiteY0" fmla="*/ 1364343 h 2728686"/>
                  <a:gd name="connsiteX1" fmla="*/ 1625969 w 3033855"/>
                  <a:gd name="connsiteY1" fmla="*/ 0 h 2728686"/>
                  <a:gd name="connsiteX2" fmla="*/ 3033855 w 3033855"/>
                  <a:gd name="connsiteY2" fmla="*/ 1364343 h 2728686"/>
                  <a:gd name="connsiteX3" fmla="*/ 1625969 w 3033855"/>
                  <a:gd name="connsiteY3" fmla="*/ 2728686 h 2728686"/>
                  <a:gd name="connsiteX4" fmla="*/ 218083 w 3033855"/>
                  <a:gd name="connsiteY4" fmla="*/ 1364343 h 2728686"/>
                  <a:gd name="connsiteX0" fmla="*/ 218083 w 3033855"/>
                  <a:gd name="connsiteY0" fmla="*/ 1364343 h 2728686"/>
                  <a:gd name="connsiteX1" fmla="*/ 1625969 w 3033855"/>
                  <a:gd name="connsiteY1" fmla="*/ 0 h 2728686"/>
                  <a:gd name="connsiteX2" fmla="*/ 3033855 w 3033855"/>
                  <a:gd name="connsiteY2" fmla="*/ 1364343 h 2728686"/>
                  <a:gd name="connsiteX3" fmla="*/ 1625969 w 3033855"/>
                  <a:gd name="connsiteY3" fmla="*/ 2728686 h 2728686"/>
                  <a:gd name="connsiteX4" fmla="*/ 218083 w 3033855"/>
                  <a:gd name="connsiteY4" fmla="*/ 1364343 h 2728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3855" h="2728686">
                    <a:moveTo>
                      <a:pt x="218083" y="1364343"/>
                    </a:moveTo>
                    <a:cubicBezTo>
                      <a:pt x="972826" y="625351"/>
                      <a:pt x="848415" y="0"/>
                      <a:pt x="1625969" y="0"/>
                    </a:cubicBezTo>
                    <a:cubicBezTo>
                      <a:pt x="2403523" y="0"/>
                      <a:pt x="3033855" y="610837"/>
                      <a:pt x="3033855" y="1364343"/>
                    </a:cubicBezTo>
                    <a:cubicBezTo>
                      <a:pt x="2888712" y="2045278"/>
                      <a:pt x="2403523" y="2728686"/>
                      <a:pt x="1625969" y="2728686"/>
                    </a:cubicBezTo>
                    <a:cubicBezTo>
                      <a:pt x="848415" y="2728686"/>
                      <a:pt x="-536660" y="2103335"/>
                      <a:pt x="218083" y="136434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F2D7B"/>
                  </a:gs>
                  <a:gs pos="100000">
                    <a:srgbClr val="8A5EBA"/>
                  </a:gs>
                </a:gsLst>
                <a:lin ang="5400000" scaled="0"/>
                <a:tileRect/>
              </a:gra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8AF666C-0B48-BB63-39E1-EC83849F9014}"/>
                </a:ext>
              </a:extLst>
            </p:cNvPr>
            <p:cNvSpPr/>
            <p:nvPr/>
          </p:nvSpPr>
          <p:spPr>
            <a:xfrm>
              <a:off x="1227630" y="1079433"/>
              <a:ext cx="1892635" cy="8779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মূল্যায়ন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A104023-D185-297B-AB4D-4A0614356EBB}"/>
              </a:ext>
            </a:extLst>
          </p:cNvPr>
          <p:cNvSpPr txBox="1"/>
          <p:nvPr/>
        </p:nvSpPr>
        <p:spPr>
          <a:xfrm>
            <a:off x="1188057" y="552675"/>
            <a:ext cx="6366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শব্দার্থ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CEF9A5-84D8-A212-65B8-AB23A9814EAF}"/>
              </a:ext>
            </a:extLst>
          </p:cNvPr>
          <p:cNvSpPr txBox="1"/>
          <p:nvPr/>
        </p:nvSpPr>
        <p:spPr>
          <a:xfrm>
            <a:off x="2437168" y="2667000"/>
            <a:ext cx="3868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কবিতাংশটুকু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15655049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1_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ustom 1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2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18674</TotalTime>
  <Words>302</Words>
  <Application>Microsoft Office PowerPoint</Application>
  <PresentationFormat>On-screen Show (4:3)</PresentationFormat>
  <Paragraphs>55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Nikosh</vt:lpstr>
      <vt:lpstr>NikoshBAN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রাখাল ছেলে</dc:title>
  <dc:creator>user; Md.Shaifullah</dc:creator>
  <cp:lastModifiedBy>Saif Creation</cp:lastModifiedBy>
  <cp:revision>1621</cp:revision>
  <dcterms:created xsi:type="dcterms:W3CDTF">2006-08-16T00:00:00Z</dcterms:created>
  <dcterms:modified xsi:type="dcterms:W3CDTF">2026-07-25T16:05:20Z</dcterms:modified>
</cp:coreProperties>
</file>