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02348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0777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44519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42391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95754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87132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62992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88204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32046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60476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45DEC-2F9A-4457-94CB-00294058C8D7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34563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45DEC-2F9A-4457-94CB-00294058C8D7}" type="datetimeFigureOut">
              <a:rPr lang="en-SG" smtClean="0"/>
              <a:t>25/7/2026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FBF12-0C83-4D41-8727-D2E9E6A1570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844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3219" y="196948"/>
            <a:ext cx="11704320" cy="641486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56" y="450166"/>
            <a:ext cx="10818055" cy="590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4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23" y="295422"/>
            <a:ext cx="5275384" cy="44172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618" y="295422"/>
            <a:ext cx="6303060" cy="441725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20506" y="5120640"/>
            <a:ext cx="11352626" cy="15333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endParaRPr lang="en-SG" sz="7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80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98" y="197973"/>
            <a:ext cx="5808639" cy="43036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124" y="197972"/>
            <a:ext cx="5655212" cy="430368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59655" y="5106572"/>
            <a:ext cx="11169748" cy="15333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6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endParaRPr lang="en-SG" sz="6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7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0099" y="328246"/>
            <a:ext cx="11716512" cy="63642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আলোচনা</a:t>
            </a:r>
            <a:endParaRPr lang="en-SG" sz="7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88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1660" y="206326"/>
            <a:ext cx="11690252" cy="63163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সংরক্ষণের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উপায়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SG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379765"/>
              </p:ext>
            </p:extLst>
          </p:nvPr>
        </p:nvGraphicFramePr>
        <p:xfrm>
          <a:off x="499871" y="3864865"/>
          <a:ext cx="11180064" cy="2195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6688">
                  <a:extLst>
                    <a:ext uri="{9D8B030D-6E8A-4147-A177-3AD203B41FA5}">
                      <a16:colId xmlns:a16="http://schemas.microsoft.com/office/drawing/2014/main" val="2433840830"/>
                    </a:ext>
                  </a:extLst>
                </a:gridCol>
                <a:gridCol w="3726688">
                  <a:extLst>
                    <a:ext uri="{9D8B030D-6E8A-4147-A177-3AD203B41FA5}">
                      <a16:colId xmlns:a16="http://schemas.microsoft.com/office/drawing/2014/main" val="4131615118"/>
                    </a:ext>
                  </a:extLst>
                </a:gridCol>
                <a:gridCol w="3726688">
                  <a:extLst>
                    <a:ext uri="{9D8B030D-6E8A-4147-A177-3AD203B41FA5}">
                      <a16:colId xmlns:a16="http://schemas.microsoft.com/office/drawing/2014/main" val="3945063166"/>
                    </a:ext>
                  </a:extLst>
                </a:gridCol>
              </a:tblGrid>
              <a:tr h="1334552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ব্যবহার</a:t>
                      </a:r>
                      <a:r>
                        <a:rPr lang="en-US" sz="540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540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কমানো</a:t>
                      </a:r>
                      <a:endParaRPr lang="en-SG" sz="54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পুনর্ব্যবহার</a:t>
                      </a:r>
                      <a:r>
                        <a:rPr lang="en-US" sz="540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540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করা</a:t>
                      </a:r>
                      <a:endParaRPr lang="en-SG" sz="54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পুনঃ</a:t>
                      </a:r>
                      <a:r>
                        <a:rPr lang="en-US" sz="4800" baseline="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প্রক্রিয়াকরণ</a:t>
                      </a:r>
                      <a:r>
                        <a:rPr lang="en-US" sz="4800" baseline="0" dirty="0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800" baseline="0" dirty="0" err="1" smtClean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করা</a:t>
                      </a:r>
                      <a:endParaRPr lang="en-SG" sz="48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607826"/>
                  </a:ext>
                </a:extLst>
              </a:tr>
              <a:tr h="640552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7585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572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9599"/>
          <a:stretch/>
        </p:blipFill>
        <p:spPr>
          <a:xfrm>
            <a:off x="211014" y="168813"/>
            <a:ext cx="11788727" cy="641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8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949" y="232117"/>
            <a:ext cx="11844996" cy="63867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s-IN" sz="8000" b="1" i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8800" b="1" i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</a:p>
          <a:p>
            <a:r>
              <a:rPr lang="as-IN" sz="7200" b="1" i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সুমি দাশ</a:t>
            </a:r>
          </a:p>
          <a:p>
            <a:r>
              <a:rPr lang="as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</a:t>
            </a:r>
            <a:r>
              <a:rPr lang="as-IN" sz="4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</a:p>
          <a:p>
            <a:r>
              <a:rPr lang="as-IN" sz="4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 জিরি আমানিয়া লোকমান হাকিম মডেল সর: প্রাথমিক বি</a:t>
            </a:r>
            <a:r>
              <a:rPr lang="as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4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পটিয়া</a:t>
            </a:r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4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চট্টগ্রাম</a:t>
            </a:r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as-IN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0041" y="1064783"/>
            <a:ext cx="3206774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4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745" y="196948"/>
            <a:ext cx="11873132" cy="644300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s-IN" sz="6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8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</a:p>
          <a:p>
            <a:r>
              <a:rPr lang="as-IN" sz="8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বিষয়: প্রাথমিক বিজ্ঞান</a:t>
            </a:r>
          </a:p>
          <a:p>
            <a:r>
              <a:rPr lang="as-IN" sz="6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অধ্যায়: </a:t>
            </a:r>
            <a:r>
              <a:rPr lang="en-US" sz="6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as-IN" sz="6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6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</a:t>
            </a:r>
            <a:r>
              <a:rPr lang="en-US" sz="6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as-IN" sz="6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as-IN" sz="6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6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পৃষ্ঠা:</a:t>
            </a:r>
            <a:r>
              <a:rPr lang="en-US" sz="6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৮৩,৮৪</a:t>
            </a:r>
            <a:r>
              <a:rPr lang="as-IN" sz="6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as-IN" sz="6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as-IN" sz="6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16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" y="225083"/>
            <a:ext cx="11816862" cy="648520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i="1" dirty="0" err="1" smtClean="0">
                <a:solidFill>
                  <a:srgbClr val="FF0000"/>
                </a:solidFill>
              </a:rPr>
              <a:t>শিখনফল</a:t>
            </a:r>
            <a:endParaRPr lang="en-US" sz="8800" i="1" dirty="0" smtClean="0">
              <a:solidFill>
                <a:srgbClr val="FF0000"/>
              </a:solidFill>
            </a:endParaRPr>
          </a:p>
          <a:p>
            <a:r>
              <a:rPr lang="en-US" sz="6600" dirty="0" smtClean="0">
                <a:solidFill>
                  <a:srgbClr val="FF0000"/>
                </a:solidFill>
              </a:rPr>
              <a:t>৫.২.২ – </a:t>
            </a:r>
            <a:r>
              <a:rPr lang="en-US" sz="6600" dirty="0" err="1" smtClean="0">
                <a:solidFill>
                  <a:schemeClr val="tx1"/>
                </a:solidFill>
              </a:rPr>
              <a:t>পরিবেশ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পরিবর্তনে</a:t>
            </a:r>
            <a:r>
              <a:rPr lang="en-US" sz="6600" dirty="0" smtClean="0">
                <a:solidFill>
                  <a:schemeClr val="tx1"/>
                </a:solidFill>
              </a:rPr>
              <a:t>  </a:t>
            </a:r>
            <a:r>
              <a:rPr lang="en-US" sz="6600" dirty="0" err="1" smtClean="0">
                <a:solidFill>
                  <a:schemeClr val="tx1"/>
                </a:solidFill>
              </a:rPr>
              <a:t>মানুষের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কর্মকান্ডের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প্রভাব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চিহ্নিত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করতে</a:t>
            </a:r>
            <a:r>
              <a:rPr lang="en-US" sz="6600" dirty="0" smtClean="0">
                <a:solidFill>
                  <a:schemeClr val="tx1"/>
                </a:solidFill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পারবে</a:t>
            </a:r>
            <a:r>
              <a:rPr lang="en-US" sz="6600" dirty="0" smtClean="0">
                <a:solidFill>
                  <a:schemeClr val="tx1"/>
                </a:solidFill>
              </a:rPr>
              <a:t>।</a:t>
            </a:r>
            <a:endParaRPr lang="en-SG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56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827" y="182881"/>
            <a:ext cx="3363570" cy="19979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142" y="168812"/>
            <a:ext cx="4093697" cy="20119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1551" y="182881"/>
            <a:ext cx="4025703" cy="19979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8500" y="4561596"/>
            <a:ext cx="3828755" cy="21205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7090" y="4561596"/>
            <a:ext cx="4044462" cy="22120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279" y="4571711"/>
            <a:ext cx="3465863" cy="228628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1827" y="2321170"/>
            <a:ext cx="11785427" cy="21101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</a:rPr>
              <a:t>পরিবেশ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পরিবর্তনে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মানুষের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কর্মকান্ডের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প্রভাব</a:t>
            </a:r>
            <a:endParaRPr lang="en-SG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81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083" y="154745"/>
            <a:ext cx="11774659" cy="64992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পরিবেশ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মানবসৃষ্ট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 </a:t>
            </a:r>
          </a:p>
          <a:p>
            <a:pPr algn="ctr"/>
            <a:endParaRPr lang="en-US" sz="5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56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083" y="267286"/>
            <a:ext cx="11718388" cy="63867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02" y="450167"/>
            <a:ext cx="11226018" cy="45719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18978" y="5338689"/>
            <a:ext cx="10930597" cy="9988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গাছপালা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কেটে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উজার</a:t>
            </a:r>
            <a:endParaRPr lang="en-SG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31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" y="182881"/>
            <a:ext cx="11802794" cy="65414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বনভূমি</a:t>
            </a:r>
            <a:r>
              <a:rPr lang="en-US" sz="6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ধ্বংস</a:t>
            </a:r>
            <a:r>
              <a:rPr lang="en-US" sz="6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উজার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বুঝায়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গাছপালা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উপকার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</a:t>
            </a:r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‍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উজার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পরিবেশের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ঘটে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SG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4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17" y="207058"/>
            <a:ext cx="5930557" cy="37147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597" y="159433"/>
            <a:ext cx="5715880" cy="3810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03383" y="4417255"/>
            <a:ext cx="10719582" cy="1842868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বায়ু</a:t>
            </a:r>
            <a:r>
              <a:rPr lang="en-US" sz="6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endParaRPr lang="en-SG" sz="6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74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111</Words>
  <Application>Microsoft Office PowerPoint</Application>
  <PresentationFormat>Widescreen</PresentationFormat>
  <Paragraphs>27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43</cp:revision>
  <dcterms:created xsi:type="dcterms:W3CDTF">2026-07-11T15:20:18Z</dcterms:created>
  <dcterms:modified xsi:type="dcterms:W3CDTF">2026-07-25T16:09:52Z</dcterms:modified>
</cp:coreProperties>
</file>