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87" r:id="rId6"/>
    <p:sldId id="263" r:id="rId7"/>
    <p:sldId id="279" r:id="rId8"/>
    <p:sldId id="289" r:id="rId9"/>
    <p:sldId id="290" r:id="rId10"/>
    <p:sldId id="283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ulwlpaper.blogspot.com/2013/10/mind-blowing-hd-red-rose-wallpaper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lugarnuncapensei.blogspot.com/2010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AE0F27-40B0-4663-87F4-75864F43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437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035898-5D4A-43B9-9EB3-8AC5702E1C68}"/>
              </a:ext>
            </a:extLst>
          </p:cNvPr>
          <p:cNvSpPr txBox="1"/>
          <p:nvPr/>
        </p:nvSpPr>
        <p:spPr>
          <a:xfrm>
            <a:off x="0" y="6000750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dulwlpaper.blogspot.com/2013/10/mind-blowing-hd-red-rose-wallpaper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  <p:sp>
        <p:nvSpPr>
          <p:cNvPr id="3" name="Rectangle 2"/>
          <p:cNvSpPr/>
          <p:nvPr/>
        </p:nvSpPr>
        <p:spPr>
          <a:xfrm>
            <a:off x="2721976" y="2967335"/>
            <a:ext cx="37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শুভ</a:t>
            </a:r>
            <a:r>
              <a:rPr lang="en-US" sz="5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cap="none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সকাল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723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5" y="145473"/>
            <a:ext cx="8379315" cy="488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42127D-D489-4987-BC72-9860F2310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380047"/>
            <a:ext cx="9144000" cy="6097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05C744-29BB-48A3-AD40-C48410B05BDA}"/>
              </a:ext>
            </a:extLst>
          </p:cNvPr>
          <p:cNvSpPr txBox="1"/>
          <p:nvPr/>
        </p:nvSpPr>
        <p:spPr>
          <a:xfrm>
            <a:off x="0" y="6477952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olugarnuncapensei.blogspot.com/2010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sa/3.0/"/>
              </a:rPr>
              <a:t>CC BY-SA-NC</a:t>
            </a:r>
            <a:endParaRPr lang="en-US" sz="900"/>
          </a:p>
        </p:txBody>
      </p:sp>
      <p:sp>
        <p:nvSpPr>
          <p:cNvPr id="3" name="Rectangle 2"/>
          <p:cNvSpPr/>
          <p:nvPr/>
        </p:nvSpPr>
        <p:spPr>
          <a:xfrm>
            <a:off x="1364235" y="2967335"/>
            <a:ext cx="6415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সবাই</a:t>
            </a: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</a:t>
            </a: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থাকবে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981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2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905000" y="3407004"/>
            <a:ext cx="4191000" cy="233212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en-US" sz="4400" dirty="0" err="1">
                <a:solidFill>
                  <a:srgbClr val="C00000"/>
                </a:solidFill>
              </a:rPr>
              <a:t>পলি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err="1">
                <a:solidFill>
                  <a:srgbClr val="C00000"/>
                </a:solidFill>
              </a:rPr>
              <a:t>আক্তার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</a:p>
          <a:p>
            <a:pPr marL="82296" indent="0" algn="ctr">
              <a:buNone/>
            </a:pPr>
            <a:r>
              <a:rPr lang="en-US" sz="2000" dirty="0" err="1">
                <a:solidFill>
                  <a:srgbClr val="C00000"/>
                </a:solidFill>
              </a:rPr>
              <a:t>সহকারী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শিক্ষক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</a:p>
          <a:p>
            <a:pPr marL="82296" indent="0" algn="ctr">
              <a:buNone/>
            </a:pPr>
            <a:r>
              <a:rPr lang="en-US" sz="2000" dirty="0" err="1">
                <a:solidFill>
                  <a:srgbClr val="C00000"/>
                </a:solidFill>
              </a:rPr>
              <a:t>দক্ষিণ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হাড়িখালী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মডেল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সপ্রাবি</a:t>
            </a:r>
            <a:r>
              <a:rPr lang="en-US" sz="2000" dirty="0">
                <a:solidFill>
                  <a:srgbClr val="C00000"/>
                </a:solidFill>
              </a:rPr>
              <a:t> , </a:t>
            </a:r>
          </a:p>
          <a:p>
            <a:pPr marL="82296" indent="0" algn="ctr">
              <a:buNone/>
            </a:pPr>
            <a:r>
              <a:rPr lang="en-US" sz="2000" dirty="0" err="1">
                <a:solidFill>
                  <a:srgbClr val="C00000"/>
                </a:solidFill>
              </a:rPr>
              <a:t>সদর</a:t>
            </a:r>
            <a:r>
              <a:rPr lang="en-US" sz="2000" dirty="0">
                <a:solidFill>
                  <a:srgbClr val="C00000"/>
                </a:solidFill>
              </a:rPr>
              <a:t>, </a:t>
            </a:r>
            <a:r>
              <a:rPr lang="en-US" sz="2000" dirty="0" err="1">
                <a:solidFill>
                  <a:srgbClr val="C00000"/>
                </a:solidFill>
              </a:rPr>
              <a:t>বাগেরহাট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5603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1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A6D24C-99F2-8297-0006-6AAE6B546208}"/>
              </a:ext>
            </a:extLst>
          </p:cNvPr>
          <p:cNvSpPr/>
          <p:nvPr/>
        </p:nvSpPr>
        <p:spPr>
          <a:xfrm>
            <a:off x="4916905" y="990600"/>
            <a:ext cx="4227095" cy="48063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বিষয়</a:t>
            </a:r>
            <a:r>
              <a:rPr lang="en-US" sz="3600" dirty="0"/>
              <a:t> : </a:t>
            </a:r>
            <a:r>
              <a:rPr lang="en-US" sz="3600" dirty="0" err="1"/>
              <a:t>বাংলা</a:t>
            </a:r>
            <a:endParaRPr lang="en-US" sz="3600" dirty="0"/>
          </a:p>
          <a:p>
            <a:pPr algn="ctr"/>
            <a:r>
              <a:rPr lang="en-US" sz="3600" dirty="0" err="1"/>
              <a:t>শ্রেণি</a:t>
            </a:r>
            <a:r>
              <a:rPr lang="en-US" sz="3600" dirty="0"/>
              <a:t> : </a:t>
            </a:r>
            <a:r>
              <a:rPr lang="en-US" sz="3600" dirty="0" err="1"/>
              <a:t>চতুর্থ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 err="1"/>
              <a:t>সময়</a:t>
            </a:r>
            <a:r>
              <a:rPr lang="en-US" sz="3600" dirty="0"/>
              <a:t> : ৫৫ </a:t>
            </a:r>
            <a:r>
              <a:rPr lang="en-US" sz="3600" dirty="0" err="1"/>
              <a:t>মিনিট</a:t>
            </a:r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4800" dirty="0" err="1">
                <a:solidFill>
                  <a:srgbClr val="C00000"/>
                </a:solidFill>
              </a:rPr>
              <a:t>অমল</a:t>
            </a:r>
            <a:r>
              <a:rPr lang="en-US" sz="4800" dirty="0">
                <a:solidFill>
                  <a:srgbClr val="C00000"/>
                </a:solidFill>
              </a:rPr>
              <a:t> ও </a:t>
            </a:r>
            <a:r>
              <a:rPr lang="en-US" sz="4800" dirty="0" err="1">
                <a:solidFill>
                  <a:srgbClr val="C00000"/>
                </a:solidFill>
              </a:rPr>
              <a:t>দইওয়ালা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E10C3-B64B-4BF1-8B81-BE5DEC3C6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61534"/>
            <a:ext cx="3634819" cy="480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6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30BBD7A-8A9C-E028-3F55-0759B9D2E3FA}"/>
              </a:ext>
            </a:extLst>
          </p:cNvPr>
          <p:cNvSpPr/>
          <p:nvPr/>
        </p:nvSpPr>
        <p:spPr>
          <a:xfrm>
            <a:off x="2971801" y="152401"/>
            <a:ext cx="4343400" cy="2057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শিখনফল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D82309-EC6A-6FE3-2A35-C2E07E23B4E6}"/>
              </a:ext>
            </a:extLst>
          </p:cNvPr>
          <p:cNvSpPr/>
          <p:nvPr/>
        </p:nvSpPr>
        <p:spPr>
          <a:xfrm>
            <a:off x="1004636" y="2667000"/>
            <a:ext cx="8139364" cy="3733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৪.১.৫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যথাযথ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বাগভঙ্গি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অনুসারে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বলা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নাটিকার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সংলাপ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শুনে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আনন্দের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সঙ্গে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বিষয়বস্তু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নিজের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মতো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করতে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পারবে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। </a:t>
            </a:r>
          </a:p>
          <a:p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৯.১.৩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বিরাম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চিহ্ন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অনুসারে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স্পষ্ট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শুদ্ধ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উচ্চারণে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সাবলীলভাবে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বিভিন্ন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ধরনের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বাক্য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পড়তে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পারবে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294370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E5D54F-3697-4A57-B9B2-F48C7DBD4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6200"/>
            <a:ext cx="6741944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21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533400"/>
            <a:ext cx="475322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আজকের</a:t>
            </a:r>
            <a:r>
              <a:rPr lang="en-US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পাঠ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D021A4-B939-4FBF-86C3-80EC0D574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97957"/>
            <a:ext cx="6019800" cy="20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52362" cy="914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BFC7B6-43E2-4AD8-A438-2A4068DA6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189" y="3409948"/>
            <a:ext cx="7621" cy="381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E6A5E1-94D4-49B3-AEFF-C5201E487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-17282"/>
            <a:ext cx="6012502" cy="682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0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D2A84-5943-4CA5-9B0D-7F724A26F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28"/>
            <a:ext cx="5943600" cy="685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8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86764-E231-44DD-A75B-5D8A06363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709"/>
            <a:ext cx="6324600" cy="683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286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143</TotalTime>
  <Words>88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Verdana</vt:lpstr>
      <vt:lpstr>Wingdings 2</vt:lpstr>
      <vt:lpstr>Solstice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34</cp:revision>
  <dcterms:created xsi:type="dcterms:W3CDTF">2006-08-16T00:00:00Z</dcterms:created>
  <dcterms:modified xsi:type="dcterms:W3CDTF">2026-07-26T11:51:04Z</dcterms:modified>
</cp:coreProperties>
</file>