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6" r:id="rId6"/>
    <p:sldId id="271" r:id="rId7"/>
    <p:sldId id="288" r:id="rId8"/>
    <p:sldId id="293" r:id="rId9"/>
    <p:sldId id="294" r:id="rId10"/>
    <p:sldId id="295" r:id="rId11"/>
    <p:sldId id="296" r:id="rId12"/>
    <p:sldId id="297" r:id="rId13"/>
    <p:sldId id="299" r:id="rId14"/>
    <p:sldId id="298" r:id="rId15"/>
    <p:sldId id="259" r:id="rId16"/>
    <p:sldId id="291" r:id="rId17"/>
    <p:sldId id="26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33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0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3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3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8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2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79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7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2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D4F5B-9661-4E01-811D-BB9EC3369808}" type="datetimeFigureOut">
              <a:rPr lang="en-US" smtClean="0"/>
              <a:t>26-Jul-26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8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132070" y="1697622"/>
            <a:ext cx="5463540" cy="3257016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28934" y="1697622"/>
            <a:ext cx="38698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78" y="1478619"/>
            <a:ext cx="4151368" cy="415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1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074" y="1987867"/>
            <a:ext cx="5160396" cy="261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0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252" y="1947862"/>
            <a:ext cx="4903494" cy="27727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18070" y="2538364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৪২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18070" y="2956021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67550" y="3499751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৪২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52385" y="3509082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3780" y="3926739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38060" y="4382036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২১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60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637" y="2162175"/>
            <a:ext cx="580072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3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41957" y="381683"/>
            <a:ext cx="1748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637" y="2162175"/>
            <a:ext cx="580072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850045" y="381683"/>
            <a:ext cx="2491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495" y="1647869"/>
            <a:ext cx="5133975" cy="448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4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25087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22629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45" y="-127847"/>
            <a:ext cx="1522647" cy="152264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708309" y="1616751"/>
            <a:ext cx="465559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817" y="2406715"/>
            <a:ext cx="5166361" cy="401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1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25087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22629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45" y="-127847"/>
            <a:ext cx="1522647" cy="152264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19688" y="1571957"/>
            <a:ext cx="5218521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315" y="2361921"/>
            <a:ext cx="6831366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10281" y="390888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07717" y="3888521"/>
            <a:ext cx="2031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91" y="972634"/>
            <a:ext cx="4223922" cy="26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4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60" y="49319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49190" y="146861"/>
            <a:ext cx="229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42372" y="1097620"/>
            <a:ext cx="5802468" cy="304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Open Book School Supply Icon 23221041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155" y="-104618"/>
            <a:ext cx="1564005" cy="129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98079" y="1982597"/>
            <a:ext cx="57943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অধ্যায়-৬(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en-US" sz="320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mtClean="0">
                <a:latin typeface="NikoshBAN" panose="02000000000000000000" pitchFamily="2" charset="0"/>
                <a:cs typeface="NikoshBAN" panose="02000000000000000000" pitchFamily="2" charset="0"/>
              </a:rPr>
              <a:t>রুপান্তর-২</a:t>
            </a:r>
            <a:r>
              <a:rPr lang="as-IN" sz="320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পাঠঃ৬৮ 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30" y="1608462"/>
            <a:ext cx="2831665" cy="379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37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835565" y="345025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86300" y="48612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1" y="49826"/>
            <a:ext cx="1209688" cy="127157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105488" y="1394800"/>
            <a:ext cx="5181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74458" y="2186976"/>
            <a:ext cx="4201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দেবাশীষ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কুমার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ঘোষ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মধুখালী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ঝিকরগাছা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যশোর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384" y="1431465"/>
            <a:ext cx="3450015" cy="34500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9178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494206" y="284140"/>
            <a:ext cx="3203585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50179" y="381682"/>
            <a:ext cx="1691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28950" y="1385289"/>
            <a:ext cx="4895224" cy="1694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91" y="-163053"/>
            <a:ext cx="2571748" cy="17973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394" y="2512085"/>
            <a:ext cx="9663953" cy="13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645066" y="284141"/>
            <a:ext cx="4599773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0330" y="381682"/>
            <a:ext cx="3711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মজার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116" y="49826"/>
            <a:ext cx="606557" cy="119394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3109633" y="1271781"/>
            <a:ext cx="5272366" cy="207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62707" y="2624704"/>
            <a:ext cx="7066586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en-US" dirty="0" smtClean="0"/>
              <a:t>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96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52242" y="381683"/>
            <a:ext cx="3903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674" y="2335643"/>
            <a:ext cx="4187754" cy="2595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oup 13"/>
          <p:cNvGrpSpPr/>
          <p:nvPr/>
        </p:nvGrpSpPr>
        <p:grpSpPr>
          <a:xfrm>
            <a:off x="1246413" y="1775028"/>
            <a:ext cx="2271338" cy="2193935"/>
            <a:chOff x="1094013" y="1622629"/>
            <a:chExt cx="1905000" cy="1774372"/>
          </a:xfrm>
        </p:grpSpPr>
        <p:sp>
          <p:nvSpPr>
            <p:cNvPr id="15" name="Oval Callout 14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108944"/>
                <a:gd name="adj2" fmla="val 31972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99067" y="2186975"/>
              <a:ext cx="1694892" cy="672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ছামিয়া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আসেনি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,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ম্যাডাম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282930" y="1529443"/>
            <a:ext cx="2480320" cy="1774372"/>
            <a:chOff x="4215492" y="1551215"/>
            <a:chExt cx="2480320" cy="1774372"/>
          </a:xfrm>
        </p:grpSpPr>
        <p:sp>
          <p:nvSpPr>
            <p:cNvPr id="18" name="Oval Callout 17"/>
            <p:cNvSpPr/>
            <p:nvPr/>
          </p:nvSpPr>
          <p:spPr>
            <a:xfrm flipH="1">
              <a:off x="4215492" y="1551215"/>
              <a:ext cx="2480320" cy="1774372"/>
            </a:xfrm>
            <a:prstGeom prst="wedgeEllipseCallout">
              <a:avLst>
                <a:gd name="adj1" fmla="val 67167"/>
                <a:gd name="adj2" fmla="val 40415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566150" y="1604777"/>
              <a:ext cx="177900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আজ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সকলেই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এসেছে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213429" y="3493268"/>
            <a:ext cx="2480320" cy="1774372"/>
            <a:chOff x="4230261" y="2146013"/>
            <a:chExt cx="2480320" cy="1774372"/>
          </a:xfrm>
        </p:grpSpPr>
        <p:sp>
          <p:nvSpPr>
            <p:cNvPr id="21" name="Oval Callout 20"/>
            <p:cNvSpPr/>
            <p:nvPr/>
          </p:nvSpPr>
          <p:spPr>
            <a:xfrm flipH="1">
              <a:off x="4230261" y="2146013"/>
              <a:ext cx="2480320" cy="1774372"/>
            </a:xfrm>
            <a:prstGeom prst="wedgeEllipseCallout">
              <a:avLst>
                <a:gd name="adj1" fmla="val 77576"/>
                <a:gd name="adj2" fmla="val -60227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69382" y="2438401"/>
              <a:ext cx="177900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তাহলে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কত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জন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এসেছে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246413" y="3968963"/>
            <a:ext cx="2271338" cy="2193935"/>
            <a:chOff x="1094013" y="1622629"/>
            <a:chExt cx="1905000" cy="1774372"/>
          </a:xfrm>
        </p:grpSpPr>
        <p:sp>
          <p:nvSpPr>
            <p:cNvPr id="24" name="Oval Callout 23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158260"/>
                <a:gd name="adj2" fmla="val -51906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99067" y="2186975"/>
              <a:ext cx="1694892" cy="373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১৯জন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এসেছে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023610" y="4244656"/>
            <a:ext cx="2366744" cy="1918241"/>
            <a:chOff x="4230261" y="2146013"/>
            <a:chExt cx="2480320" cy="1774372"/>
          </a:xfrm>
        </p:grpSpPr>
        <p:sp>
          <p:nvSpPr>
            <p:cNvPr id="27" name="Oval Callout 26"/>
            <p:cNvSpPr/>
            <p:nvPr/>
          </p:nvSpPr>
          <p:spPr>
            <a:xfrm flipH="1">
              <a:off x="4230261" y="2146013"/>
              <a:ext cx="2480320" cy="1774372"/>
            </a:xfrm>
            <a:prstGeom prst="wedgeEllipseCallout">
              <a:avLst>
                <a:gd name="adj1" fmla="val -6456"/>
                <a:gd name="adj2" fmla="val -101937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663370" y="2749972"/>
              <a:ext cx="1779003" cy="1167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তাহলে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শতকরা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কত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জন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এসেছে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031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731" y="2158661"/>
            <a:ext cx="8944776" cy="1876129"/>
          </a:xfrm>
          <a:prstGeom prst="rect">
            <a:avLst/>
          </a:prstGeom>
        </p:spPr>
      </p:pic>
      <p:sp>
        <p:nvSpPr>
          <p:cNvPr id="79" name="TextBox 78"/>
          <p:cNvSpPr txBox="1"/>
          <p:nvPr/>
        </p:nvSpPr>
        <p:spPr>
          <a:xfrm>
            <a:off x="3211830" y="3096725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131820" y="3381091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100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725930" y="3750424"/>
            <a:ext cx="1405890" cy="1002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10466" y="4251847"/>
            <a:ext cx="2864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শতাংশ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034123" y="3196425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০.80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005119" y="3096725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৭৪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975198" y="3455965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 flipV="1">
            <a:off x="4866488" y="3750424"/>
            <a:ext cx="1405890" cy="1002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341957" y="4255418"/>
            <a:ext cx="2864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শতাংশ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774184" y="3228526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০.৭৪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8818576" y="3088174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8১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8773770" y="3447414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1" name="Straight Arrow Connector 90"/>
          <p:cNvCxnSpPr/>
          <p:nvPr/>
        </p:nvCxnSpPr>
        <p:spPr>
          <a:xfrm flipV="1">
            <a:off x="7709866" y="3802097"/>
            <a:ext cx="1405890" cy="1002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8471873" y="4251847"/>
            <a:ext cx="2864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শতাংশ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9660036" y="3263559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০.8১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73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/>
      <p:bldP spid="6" grpId="0" animBg="1"/>
      <p:bldP spid="82" grpId="0"/>
      <p:bldP spid="83" grpId="0"/>
      <p:bldP spid="84" grpId="0"/>
      <p:bldP spid="86" grpId="0" animBg="1"/>
      <p:bldP spid="87" grpId="0"/>
      <p:bldP spid="88" grpId="0"/>
      <p:bldP spid="89" grpId="0"/>
      <p:bldP spid="92" grpId="0" animBg="1"/>
      <p:bldP spid="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011263" y="220882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25842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716" y="2452057"/>
            <a:ext cx="8287653" cy="101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3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864" y="1850051"/>
            <a:ext cx="4875332" cy="2429828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154930" y="2707641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37551" y="2707641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৪২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08525" y="3117512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71258" y="3568701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২১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44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161</Words>
  <Application>Microsoft Office PowerPoint</Application>
  <PresentationFormat>Widescreen</PresentationFormat>
  <Paragraphs>59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109</cp:revision>
  <dcterms:created xsi:type="dcterms:W3CDTF">2026-06-17T13:44:11Z</dcterms:created>
  <dcterms:modified xsi:type="dcterms:W3CDTF">2026-07-26T13:56:11Z</dcterms:modified>
</cp:coreProperties>
</file>