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Layouts/slideLayout39.xml" ContentType="application/vnd.openxmlformats-officedocument.presentationml.slideLayout+xml"/>
  <Override PartName="/ppt/theme/theme5.xml" ContentType="application/vnd.openxmlformats-officedocument.theme+xml"/>
  <Override PartName="/ppt/slideLayouts/slideLayout57.xml" ContentType="application/vnd.openxmlformats-officedocument.presentationml.slideLayout+xml"/>
  <Override PartName="/ppt/diagrams/drawing2.xml" ContentType="application/vnd.ms-office.drawingml.diagramDrawing+xml"/>
  <Override PartName="/ppt/slides/slide4.xml" ContentType="application/vnd.openxmlformats-officedocument.presentationml.slide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75.xml" ContentType="application/vnd.openxmlformats-officedocument.presentationml.slideLayout+xml"/>
  <Override PartName="/ppt/diagrams/quickStyle2.xml" ContentType="application/vnd.openxmlformats-officedocument.drawingml.diagramStyl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53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Layouts/slideLayout1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2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Masters/slideMaster6.xml" ContentType="application/vnd.openxmlformats-officedocument.presentationml.slideMaster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Masters/slideMaster4.xml" ContentType="application/vnd.openxmlformats-officedocument.presentationml.slideMaster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heme/theme6.xml" ContentType="application/vnd.openxmlformats-officedocument.theme+xml"/>
  <Override PartName="/ppt/slideLayouts/slideLayout69.xml" ContentType="application/vnd.openxmlformats-officedocument.presentationml.slideLayout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76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74.xml" ContentType="application/vnd.openxmlformats-officedocument.presentationml.slideLayout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72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70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Layouts/slideLayout12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slideMasters/slideMaster7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8.xml" ContentType="application/vnd.openxmlformats-officedocument.presentationml.slide+xml"/>
  <Override PartName="/ppt/slideLayouts/slideLayout59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7.xml" ContentType="application/vnd.openxmlformats-officedocument.theme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77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Layouts/slideLayout4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s/slide2.xml" ContentType="application/vnd.openxmlformats-officedocument.presentationml.slide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73.xml" ContentType="application/vnd.openxmlformats-officedocument.presentationml.slideLayout+xml"/>
  <Default Extension="rels" ContentType="application/vnd.openxmlformats-package.relationships+xml"/>
  <Override PartName="/ppt/slideLayouts/slideLayout2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s/slide12.xml" ContentType="application/vnd.openxmlformats-officedocument.presentationml.slide+xml"/>
  <Override PartName="/ppt/slideLayouts/slideLayout11.xml" ContentType="application/vnd.openxmlformats-officedocument.presentationml.slideLayout+xml"/>
  <Override PartName="/ppt/slideLayouts/slideLayout40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96" r:id="rId3"/>
    <p:sldMasterId id="2147483708" r:id="rId4"/>
    <p:sldMasterId id="2147483720" r:id="rId5"/>
    <p:sldMasterId id="2147483732" r:id="rId6"/>
    <p:sldMasterId id="2147483744" r:id="rId7"/>
  </p:sldMasterIdLst>
  <p:sldIdLst>
    <p:sldId id="347" r:id="rId8"/>
    <p:sldId id="357" r:id="rId9"/>
    <p:sldId id="344" r:id="rId10"/>
    <p:sldId id="345" r:id="rId11"/>
    <p:sldId id="349" r:id="rId12"/>
    <p:sldId id="292" r:id="rId13"/>
    <p:sldId id="257" r:id="rId14"/>
    <p:sldId id="340" r:id="rId15"/>
    <p:sldId id="343" r:id="rId16"/>
    <p:sldId id="346" r:id="rId17"/>
    <p:sldId id="333" r:id="rId18"/>
    <p:sldId id="350" r:id="rId19"/>
    <p:sldId id="335" r:id="rId20"/>
    <p:sldId id="353" r:id="rId21"/>
    <p:sldId id="359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FF0066"/>
    <a:srgbClr val="008000"/>
    <a:srgbClr val="00FF0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1531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548" y="-6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1.xml"/><Relationship Id="rId13" Type="http://schemas.openxmlformats.org/officeDocument/2006/relationships/slide" Target="slides/slide6.xml"/><Relationship Id="rId18" Type="http://schemas.openxmlformats.org/officeDocument/2006/relationships/slide" Target="slides/slide11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4.xml"/><Relationship Id="rId7" Type="http://schemas.openxmlformats.org/officeDocument/2006/relationships/slideMaster" Target="slideMasters/slideMaster7.xml"/><Relationship Id="rId12" Type="http://schemas.openxmlformats.org/officeDocument/2006/relationships/slide" Target="slides/slide5.xml"/><Relationship Id="rId17" Type="http://schemas.openxmlformats.org/officeDocument/2006/relationships/slide" Target="slides/slide10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9.xml"/><Relationship Id="rId20" Type="http://schemas.openxmlformats.org/officeDocument/2006/relationships/slide" Target="slides/slide1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4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8.xml"/><Relationship Id="rId23" Type="http://schemas.openxmlformats.org/officeDocument/2006/relationships/presProps" Target="presProps.xml"/><Relationship Id="rId10" Type="http://schemas.openxmlformats.org/officeDocument/2006/relationships/slide" Target="slides/slide3.xml"/><Relationship Id="rId19" Type="http://schemas.openxmlformats.org/officeDocument/2006/relationships/slide" Target="slides/slide12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2.xml"/><Relationship Id="rId14" Type="http://schemas.openxmlformats.org/officeDocument/2006/relationships/slide" Target="slides/slide7.xml"/><Relationship Id="rId22" Type="http://schemas.openxmlformats.org/officeDocument/2006/relationships/slide" Target="slides/slide15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44C440A-F11D-44FD-8703-0C09DC17F516}" type="doc">
      <dgm:prSet loTypeId="urn:microsoft.com/office/officeart/2005/8/layout/radial1" loCatId="cycle" qsTypeId="urn:microsoft.com/office/officeart/2005/8/quickstyle/simple2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1FE44CBF-B3AF-4D0F-BADC-707E4B264871}">
      <dgm:prSet phldrT="[Text]"/>
      <dgm:spPr/>
      <dgm:t>
        <a:bodyPr/>
        <a:lstStyle/>
        <a:p>
          <a:r>
            <a:rPr lang="en-US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865D52C-1FF8-4A28-88A0-E14E8EC0EF6F}" type="parTrans" cxnId="{29EF9CFD-6DA5-475C-90CA-E411118A8B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61F317C8-A0EC-42C0-B1EC-BAFAE4BEFE57}" type="sibTrans" cxnId="{29EF9CFD-6DA5-475C-90CA-E411118A8BF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2FBDE66B-26D4-48C5-BF63-6C391C8E5A1A}">
      <dgm:prSet phldrT="[Text]"/>
      <dgm:spPr/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C557D193-0ED2-4470-8C9D-411BE52D1E7D}" type="parTrans" cxnId="{5830631E-ED23-4071-B6BB-8B22114C8E26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F48B70D-0395-4EE3-BC34-D3D7BD3B128F}" type="sibTrans" cxnId="{5830631E-ED23-4071-B6BB-8B22114C8E26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74EB6A81-2759-4553-A659-7B780BCFF31C}">
      <dgm:prSet phldrT="[Text]" custT="1"/>
      <dgm:spPr/>
      <dgm:t>
        <a:bodyPr/>
        <a:lstStyle/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39BE0D94-77EF-4B23-AC20-53CD6FE921C0}" type="parTrans" cxnId="{FD586CC4-99A0-4ED5-BDB5-ABFAF5FC4D5C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3402B5F-4D52-4FB9-9A8F-8D5915291648}" type="sibTrans" cxnId="{FD586CC4-99A0-4ED5-BDB5-ABFAF5FC4D5C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B42AE4C7-333D-4DE1-BFCB-19204DD827D5}">
      <dgm:prSet phldrT="[Text]" custT="1"/>
      <dgm:spPr/>
      <dgm:t>
        <a:bodyPr/>
        <a:lstStyle/>
        <a:p>
          <a:r>
            <a:rPr lang="bn-BD" sz="2400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578E056-EB40-4FE0-81FE-9083A8363E6B}" type="parTrans" cxnId="{31F4941C-0F2B-4A8B-BA0F-6D226719FA95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D5E96D1B-5919-410F-92F9-F5230DDB7E64}" type="sibTrans" cxnId="{31F4941C-0F2B-4A8B-BA0F-6D226719FA95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91B97B7A-455C-4EA7-A625-34EE89DB815C}">
      <dgm:prSet phldrT="[Text]" custT="1"/>
      <dgm:spPr/>
      <dgm:t>
        <a:bodyPr/>
        <a:lstStyle/>
        <a:p>
          <a:r>
            <a:rPr lang="bn-BD" sz="2400" b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F8FDCFE-F616-4285-89AE-4D909FFD65CE}" type="parTrans" cxnId="{6234FD3E-9E09-4646-A2F5-CB4528F00A12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2FA97C8C-A44D-4223-94BB-CD59F03F34DA}" type="sibTrans" cxnId="{6234FD3E-9E09-4646-A2F5-CB4528F00A12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F68DC7D4-6C03-4F19-8249-9A8DDA730654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A2C3B45F-F79A-4358-88DB-EE153425D4A3}" type="parTrans" cxnId="{291341DB-FCCD-406A-9ED3-4EED44CAD92B}">
      <dgm:prSet/>
      <dgm:spPr/>
      <dgm:t>
        <a:bodyPr/>
        <a:lstStyle/>
        <a:p>
          <a:endParaRPr lang="en-US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gm:t>
    </dgm:pt>
    <dgm:pt modelId="{7E5F73F6-B1B2-4C8E-86F0-05940A47C657}" type="sibTrans" cxnId="{291341DB-FCCD-406A-9ED3-4EED44CAD92B}">
      <dgm:prSet/>
      <dgm:spPr/>
      <dgm:t>
        <a:bodyPr/>
        <a:lstStyle/>
        <a:p>
          <a:endParaRPr lang="en-US">
            <a:solidFill>
              <a:schemeClr val="tx1"/>
            </a:solidFill>
          </a:endParaRPr>
        </a:p>
      </dgm:t>
    </dgm:pt>
    <dgm:pt modelId="{8917E91B-FB57-4E5D-A1F5-9EB86AA0881C}" type="pres">
      <dgm:prSet presAssocID="{B44C440A-F11D-44FD-8703-0C09DC17F51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D58CEB3-D2B1-4297-80A3-3BACC473A3F7}" type="pres">
      <dgm:prSet presAssocID="{1FE44CBF-B3AF-4D0F-BADC-707E4B264871}" presName="centerShape" presStyleLbl="node0" presStyleIdx="0" presStyleCnt="1"/>
      <dgm:spPr/>
      <dgm:t>
        <a:bodyPr/>
        <a:lstStyle/>
        <a:p>
          <a:endParaRPr lang="en-US"/>
        </a:p>
      </dgm:t>
    </dgm:pt>
    <dgm:pt modelId="{4FC8D0D8-D8EF-4039-A4FA-9753F2C458C2}" type="pres">
      <dgm:prSet presAssocID="{C557D193-0ED2-4470-8C9D-411BE52D1E7D}" presName="Name9" presStyleLbl="parChTrans1D2" presStyleIdx="0" presStyleCnt="5"/>
      <dgm:spPr/>
      <dgm:t>
        <a:bodyPr/>
        <a:lstStyle/>
        <a:p>
          <a:endParaRPr lang="en-US"/>
        </a:p>
      </dgm:t>
    </dgm:pt>
    <dgm:pt modelId="{B0BD695A-FFCC-43C7-B0C7-80C413584C84}" type="pres">
      <dgm:prSet presAssocID="{C557D193-0ED2-4470-8C9D-411BE52D1E7D}" presName="connTx" presStyleLbl="parChTrans1D2" presStyleIdx="0" presStyleCnt="5"/>
      <dgm:spPr/>
      <dgm:t>
        <a:bodyPr/>
        <a:lstStyle/>
        <a:p>
          <a:endParaRPr lang="en-US"/>
        </a:p>
      </dgm:t>
    </dgm:pt>
    <dgm:pt modelId="{970909A0-33F5-471E-B18D-B70857DF97DE}" type="pres">
      <dgm:prSet presAssocID="{2FBDE66B-26D4-48C5-BF63-6C391C8E5A1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054C48F-59C2-4BF0-B0A7-89DDA03BE868}" type="pres">
      <dgm:prSet presAssocID="{39BE0D94-77EF-4B23-AC20-53CD6FE921C0}" presName="Name9" presStyleLbl="parChTrans1D2" presStyleIdx="1" presStyleCnt="5"/>
      <dgm:spPr/>
      <dgm:t>
        <a:bodyPr/>
        <a:lstStyle/>
        <a:p>
          <a:endParaRPr lang="en-US"/>
        </a:p>
      </dgm:t>
    </dgm:pt>
    <dgm:pt modelId="{415702F7-5B6E-4628-8E40-8EB2959D7D0F}" type="pres">
      <dgm:prSet presAssocID="{39BE0D94-77EF-4B23-AC20-53CD6FE921C0}" presName="connTx" presStyleLbl="parChTrans1D2" presStyleIdx="1" presStyleCnt="5"/>
      <dgm:spPr/>
      <dgm:t>
        <a:bodyPr/>
        <a:lstStyle/>
        <a:p>
          <a:endParaRPr lang="en-US"/>
        </a:p>
      </dgm:t>
    </dgm:pt>
    <dgm:pt modelId="{4D3613EB-E03A-499D-9E43-D10B85C554CD}" type="pres">
      <dgm:prSet presAssocID="{74EB6A81-2759-4553-A659-7B780BCFF31C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970F092-D515-40FD-8B80-66A00E15A2D1}" type="pres">
      <dgm:prSet presAssocID="{A578E056-EB40-4FE0-81FE-9083A8363E6B}" presName="Name9" presStyleLbl="parChTrans1D2" presStyleIdx="2" presStyleCnt="5"/>
      <dgm:spPr/>
      <dgm:t>
        <a:bodyPr/>
        <a:lstStyle/>
        <a:p>
          <a:endParaRPr lang="en-US"/>
        </a:p>
      </dgm:t>
    </dgm:pt>
    <dgm:pt modelId="{FFE22447-0A28-407F-8895-CD997F6FCA68}" type="pres">
      <dgm:prSet presAssocID="{A578E056-EB40-4FE0-81FE-9083A8363E6B}" presName="connTx" presStyleLbl="parChTrans1D2" presStyleIdx="2" presStyleCnt="5"/>
      <dgm:spPr/>
      <dgm:t>
        <a:bodyPr/>
        <a:lstStyle/>
        <a:p>
          <a:endParaRPr lang="en-US"/>
        </a:p>
      </dgm:t>
    </dgm:pt>
    <dgm:pt modelId="{161954CF-86E6-4CBF-B9E7-1A42B4BD23CE}" type="pres">
      <dgm:prSet presAssocID="{B42AE4C7-333D-4DE1-BFCB-19204DD827D5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9396FC4-47C0-41BC-8FE4-DFDD43CC5E0A}" type="pres">
      <dgm:prSet presAssocID="{7F8FDCFE-F616-4285-89AE-4D909FFD65CE}" presName="Name9" presStyleLbl="parChTrans1D2" presStyleIdx="3" presStyleCnt="5"/>
      <dgm:spPr/>
      <dgm:t>
        <a:bodyPr/>
        <a:lstStyle/>
        <a:p>
          <a:endParaRPr lang="en-US"/>
        </a:p>
      </dgm:t>
    </dgm:pt>
    <dgm:pt modelId="{42D37F6C-FC1F-49E2-8327-46F3118CF3D9}" type="pres">
      <dgm:prSet presAssocID="{7F8FDCFE-F616-4285-89AE-4D909FFD65CE}" presName="connTx" presStyleLbl="parChTrans1D2" presStyleIdx="3" presStyleCnt="5"/>
      <dgm:spPr/>
      <dgm:t>
        <a:bodyPr/>
        <a:lstStyle/>
        <a:p>
          <a:endParaRPr lang="en-US"/>
        </a:p>
      </dgm:t>
    </dgm:pt>
    <dgm:pt modelId="{B7180C25-C075-452B-8A78-49BD5F2E2093}" type="pres">
      <dgm:prSet presAssocID="{91B97B7A-455C-4EA7-A625-34EE89DB815C}" presName="node" presStyleLbl="node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BB592D6-AB3E-4178-BCB3-D63797273928}" type="pres">
      <dgm:prSet presAssocID="{A2C3B45F-F79A-4358-88DB-EE153425D4A3}" presName="Name9" presStyleLbl="parChTrans1D2" presStyleIdx="4" presStyleCnt="5"/>
      <dgm:spPr/>
      <dgm:t>
        <a:bodyPr/>
        <a:lstStyle/>
        <a:p>
          <a:endParaRPr lang="en-US"/>
        </a:p>
      </dgm:t>
    </dgm:pt>
    <dgm:pt modelId="{5C24E99D-7441-4D05-8EA9-87013408D57B}" type="pres">
      <dgm:prSet presAssocID="{A2C3B45F-F79A-4358-88DB-EE153425D4A3}" presName="connTx" presStyleLbl="parChTrans1D2" presStyleIdx="4" presStyleCnt="5"/>
      <dgm:spPr/>
      <dgm:t>
        <a:bodyPr/>
        <a:lstStyle/>
        <a:p>
          <a:endParaRPr lang="en-US"/>
        </a:p>
      </dgm:t>
    </dgm:pt>
    <dgm:pt modelId="{AF90BEC8-32F8-4486-B3FD-B8E21DF5993A}" type="pres">
      <dgm:prSet presAssocID="{F68DC7D4-6C03-4F19-8249-9A8DDA730654}" presName="node" presStyleLbl="node1" presStyleIdx="4" presStyleCnt="5" custScaleX="115291" custScaleY="97246" custRadScaleRad="117431" custRadScaleInc="-675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F4E6CE40-8FE1-472E-94D7-7308E4876411}" type="presOf" srcId="{B42AE4C7-333D-4DE1-BFCB-19204DD827D5}" destId="{161954CF-86E6-4CBF-B9E7-1A42B4BD23CE}" srcOrd="0" destOrd="0" presId="urn:microsoft.com/office/officeart/2005/8/layout/radial1"/>
    <dgm:cxn modelId="{31F4941C-0F2B-4A8B-BA0F-6D226719FA95}" srcId="{1FE44CBF-B3AF-4D0F-BADC-707E4B264871}" destId="{B42AE4C7-333D-4DE1-BFCB-19204DD827D5}" srcOrd="2" destOrd="0" parTransId="{A578E056-EB40-4FE0-81FE-9083A8363E6B}" sibTransId="{D5E96D1B-5919-410F-92F9-F5230DDB7E64}"/>
    <dgm:cxn modelId="{EB472344-F4DE-42A1-9BCC-E8A9B7F7316B}" type="presOf" srcId="{A578E056-EB40-4FE0-81FE-9083A8363E6B}" destId="{E970F092-D515-40FD-8B80-66A00E15A2D1}" srcOrd="0" destOrd="0" presId="urn:microsoft.com/office/officeart/2005/8/layout/radial1"/>
    <dgm:cxn modelId="{B9B8863B-467F-485F-A4F3-6A93A42FFDCF}" type="presOf" srcId="{1FE44CBF-B3AF-4D0F-BADC-707E4B264871}" destId="{3D58CEB3-D2B1-4297-80A3-3BACC473A3F7}" srcOrd="0" destOrd="0" presId="urn:microsoft.com/office/officeart/2005/8/layout/radial1"/>
    <dgm:cxn modelId="{263BDED7-D48B-4488-8909-6DB6B4BAFB01}" type="presOf" srcId="{91B97B7A-455C-4EA7-A625-34EE89DB815C}" destId="{B7180C25-C075-452B-8A78-49BD5F2E2093}" srcOrd="0" destOrd="0" presId="urn:microsoft.com/office/officeart/2005/8/layout/radial1"/>
    <dgm:cxn modelId="{29EF9CFD-6DA5-475C-90CA-E411118A8BF5}" srcId="{B44C440A-F11D-44FD-8703-0C09DC17F516}" destId="{1FE44CBF-B3AF-4D0F-BADC-707E4B264871}" srcOrd="0" destOrd="0" parTransId="{3865D52C-1FF8-4A28-88A0-E14E8EC0EF6F}" sibTransId="{61F317C8-A0EC-42C0-B1EC-BAFAE4BEFE57}"/>
    <dgm:cxn modelId="{1AE95A9B-9C5B-4E88-B501-98FDBBECFC47}" type="presOf" srcId="{A2C3B45F-F79A-4358-88DB-EE153425D4A3}" destId="{5C24E99D-7441-4D05-8EA9-87013408D57B}" srcOrd="1" destOrd="0" presId="urn:microsoft.com/office/officeart/2005/8/layout/radial1"/>
    <dgm:cxn modelId="{2F3165EC-9BF4-4A7D-943F-B391C8A94CE3}" type="presOf" srcId="{C557D193-0ED2-4470-8C9D-411BE52D1E7D}" destId="{B0BD695A-FFCC-43C7-B0C7-80C413584C84}" srcOrd="1" destOrd="0" presId="urn:microsoft.com/office/officeart/2005/8/layout/radial1"/>
    <dgm:cxn modelId="{6234FD3E-9E09-4646-A2F5-CB4528F00A12}" srcId="{1FE44CBF-B3AF-4D0F-BADC-707E4B264871}" destId="{91B97B7A-455C-4EA7-A625-34EE89DB815C}" srcOrd="3" destOrd="0" parTransId="{7F8FDCFE-F616-4285-89AE-4D909FFD65CE}" sibTransId="{2FA97C8C-A44D-4223-94BB-CD59F03F34DA}"/>
    <dgm:cxn modelId="{5830631E-ED23-4071-B6BB-8B22114C8E26}" srcId="{1FE44CBF-B3AF-4D0F-BADC-707E4B264871}" destId="{2FBDE66B-26D4-48C5-BF63-6C391C8E5A1A}" srcOrd="0" destOrd="0" parTransId="{C557D193-0ED2-4470-8C9D-411BE52D1E7D}" sibTransId="{AF48B70D-0395-4EE3-BC34-D3D7BD3B128F}"/>
    <dgm:cxn modelId="{E3C556B0-90A9-4825-9C1E-DC6BC8C974C4}" type="presOf" srcId="{A2C3B45F-F79A-4358-88DB-EE153425D4A3}" destId="{9BB592D6-AB3E-4178-BCB3-D63797273928}" srcOrd="0" destOrd="0" presId="urn:microsoft.com/office/officeart/2005/8/layout/radial1"/>
    <dgm:cxn modelId="{16BB67E7-A0B5-4767-BEE4-C10F177A1FF4}" type="presOf" srcId="{7F8FDCFE-F616-4285-89AE-4D909FFD65CE}" destId="{79396FC4-47C0-41BC-8FE4-DFDD43CC5E0A}" srcOrd="0" destOrd="0" presId="urn:microsoft.com/office/officeart/2005/8/layout/radial1"/>
    <dgm:cxn modelId="{F007F4D5-BD75-4BF7-82F1-4EAF6C45C908}" type="presOf" srcId="{39BE0D94-77EF-4B23-AC20-53CD6FE921C0}" destId="{415702F7-5B6E-4628-8E40-8EB2959D7D0F}" srcOrd="1" destOrd="0" presId="urn:microsoft.com/office/officeart/2005/8/layout/radial1"/>
    <dgm:cxn modelId="{FD586CC4-99A0-4ED5-BDB5-ABFAF5FC4D5C}" srcId="{1FE44CBF-B3AF-4D0F-BADC-707E4B264871}" destId="{74EB6A81-2759-4553-A659-7B780BCFF31C}" srcOrd="1" destOrd="0" parTransId="{39BE0D94-77EF-4B23-AC20-53CD6FE921C0}" sibTransId="{D3402B5F-4D52-4FB9-9A8F-8D5915291648}"/>
    <dgm:cxn modelId="{291341DB-FCCD-406A-9ED3-4EED44CAD92B}" srcId="{1FE44CBF-B3AF-4D0F-BADC-707E4B264871}" destId="{F68DC7D4-6C03-4F19-8249-9A8DDA730654}" srcOrd="4" destOrd="0" parTransId="{A2C3B45F-F79A-4358-88DB-EE153425D4A3}" sibTransId="{7E5F73F6-B1B2-4C8E-86F0-05940A47C657}"/>
    <dgm:cxn modelId="{4A7AFD12-C084-4837-97F7-B1E65807074D}" type="presOf" srcId="{2FBDE66B-26D4-48C5-BF63-6C391C8E5A1A}" destId="{970909A0-33F5-471E-B18D-B70857DF97DE}" srcOrd="0" destOrd="0" presId="urn:microsoft.com/office/officeart/2005/8/layout/radial1"/>
    <dgm:cxn modelId="{DE430753-33A6-421E-8439-52FF7C9DDE95}" type="presOf" srcId="{39BE0D94-77EF-4B23-AC20-53CD6FE921C0}" destId="{1054C48F-59C2-4BF0-B0A7-89DDA03BE868}" srcOrd="0" destOrd="0" presId="urn:microsoft.com/office/officeart/2005/8/layout/radial1"/>
    <dgm:cxn modelId="{845EF652-E291-4010-A1FA-719C79ECB97D}" type="presOf" srcId="{A578E056-EB40-4FE0-81FE-9083A8363E6B}" destId="{FFE22447-0A28-407F-8895-CD997F6FCA68}" srcOrd="1" destOrd="0" presId="urn:microsoft.com/office/officeart/2005/8/layout/radial1"/>
    <dgm:cxn modelId="{0C8E2FB1-A76B-4599-AA99-ACECC539E08B}" type="presOf" srcId="{B44C440A-F11D-44FD-8703-0C09DC17F516}" destId="{8917E91B-FB57-4E5D-A1F5-9EB86AA0881C}" srcOrd="0" destOrd="0" presId="urn:microsoft.com/office/officeart/2005/8/layout/radial1"/>
    <dgm:cxn modelId="{8BB53E28-B521-4AEB-B381-9972A6588CA8}" type="presOf" srcId="{74EB6A81-2759-4553-A659-7B780BCFF31C}" destId="{4D3613EB-E03A-499D-9E43-D10B85C554CD}" srcOrd="0" destOrd="0" presId="urn:microsoft.com/office/officeart/2005/8/layout/radial1"/>
    <dgm:cxn modelId="{CDCA0F16-33FF-4486-B8B4-9FC5FFD4F256}" type="presOf" srcId="{F68DC7D4-6C03-4F19-8249-9A8DDA730654}" destId="{AF90BEC8-32F8-4486-B3FD-B8E21DF5993A}" srcOrd="0" destOrd="0" presId="urn:microsoft.com/office/officeart/2005/8/layout/radial1"/>
    <dgm:cxn modelId="{8FEA23C8-D9A2-4271-8405-0B6E3C264C54}" type="presOf" srcId="{C557D193-0ED2-4470-8C9D-411BE52D1E7D}" destId="{4FC8D0D8-D8EF-4039-A4FA-9753F2C458C2}" srcOrd="0" destOrd="0" presId="urn:microsoft.com/office/officeart/2005/8/layout/radial1"/>
    <dgm:cxn modelId="{7F676B56-C216-4F04-B8B9-3D379DD2CE68}" type="presOf" srcId="{7F8FDCFE-F616-4285-89AE-4D909FFD65CE}" destId="{42D37F6C-FC1F-49E2-8327-46F3118CF3D9}" srcOrd="1" destOrd="0" presId="urn:microsoft.com/office/officeart/2005/8/layout/radial1"/>
    <dgm:cxn modelId="{858AD04B-9981-493D-A624-F62BA2A403EC}" type="presParOf" srcId="{8917E91B-FB57-4E5D-A1F5-9EB86AA0881C}" destId="{3D58CEB3-D2B1-4297-80A3-3BACC473A3F7}" srcOrd="0" destOrd="0" presId="urn:microsoft.com/office/officeart/2005/8/layout/radial1"/>
    <dgm:cxn modelId="{34325431-B48F-41CF-92AF-D8AEE6CD4E33}" type="presParOf" srcId="{8917E91B-FB57-4E5D-A1F5-9EB86AA0881C}" destId="{4FC8D0D8-D8EF-4039-A4FA-9753F2C458C2}" srcOrd="1" destOrd="0" presId="urn:microsoft.com/office/officeart/2005/8/layout/radial1"/>
    <dgm:cxn modelId="{44F52EB0-CAEA-4FBC-9C0B-84E6073EB041}" type="presParOf" srcId="{4FC8D0D8-D8EF-4039-A4FA-9753F2C458C2}" destId="{B0BD695A-FFCC-43C7-B0C7-80C413584C84}" srcOrd="0" destOrd="0" presId="urn:microsoft.com/office/officeart/2005/8/layout/radial1"/>
    <dgm:cxn modelId="{E942C095-7E70-4EBA-BF0D-1057619C581E}" type="presParOf" srcId="{8917E91B-FB57-4E5D-A1F5-9EB86AA0881C}" destId="{970909A0-33F5-471E-B18D-B70857DF97DE}" srcOrd="2" destOrd="0" presId="urn:microsoft.com/office/officeart/2005/8/layout/radial1"/>
    <dgm:cxn modelId="{980F7A39-D277-4B2B-AB9C-00C96AB63B85}" type="presParOf" srcId="{8917E91B-FB57-4E5D-A1F5-9EB86AA0881C}" destId="{1054C48F-59C2-4BF0-B0A7-89DDA03BE868}" srcOrd="3" destOrd="0" presId="urn:microsoft.com/office/officeart/2005/8/layout/radial1"/>
    <dgm:cxn modelId="{75696A3F-6055-4ADC-B39E-1A7BBECA4F6A}" type="presParOf" srcId="{1054C48F-59C2-4BF0-B0A7-89DDA03BE868}" destId="{415702F7-5B6E-4628-8E40-8EB2959D7D0F}" srcOrd="0" destOrd="0" presId="urn:microsoft.com/office/officeart/2005/8/layout/radial1"/>
    <dgm:cxn modelId="{F9E2B0DB-B316-4AC0-82D2-1DE703920DC2}" type="presParOf" srcId="{8917E91B-FB57-4E5D-A1F5-9EB86AA0881C}" destId="{4D3613EB-E03A-499D-9E43-D10B85C554CD}" srcOrd="4" destOrd="0" presId="urn:microsoft.com/office/officeart/2005/8/layout/radial1"/>
    <dgm:cxn modelId="{10587084-24E5-497A-9EBD-79990EC9E808}" type="presParOf" srcId="{8917E91B-FB57-4E5D-A1F5-9EB86AA0881C}" destId="{E970F092-D515-40FD-8B80-66A00E15A2D1}" srcOrd="5" destOrd="0" presId="urn:microsoft.com/office/officeart/2005/8/layout/radial1"/>
    <dgm:cxn modelId="{87B15596-FBF8-4552-90DB-C8E58A234151}" type="presParOf" srcId="{E970F092-D515-40FD-8B80-66A00E15A2D1}" destId="{FFE22447-0A28-407F-8895-CD997F6FCA68}" srcOrd="0" destOrd="0" presId="urn:microsoft.com/office/officeart/2005/8/layout/radial1"/>
    <dgm:cxn modelId="{B0D83FF9-57C0-4C61-B564-5D6699F56A57}" type="presParOf" srcId="{8917E91B-FB57-4E5D-A1F5-9EB86AA0881C}" destId="{161954CF-86E6-4CBF-B9E7-1A42B4BD23CE}" srcOrd="6" destOrd="0" presId="urn:microsoft.com/office/officeart/2005/8/layout/radial1"/>
    <dgm:cxn modelId="{03735EC5-31C4-4E1C-848E-4A78C927B80C}" type="presParOf" srcId="{8917E91B-FB57-4E5D-A1F5-9EB86AA0881C}" destId="{79396FC4-47C0-41BC-8FE4-DFDD43CC5E0A}" srcOrd="7" destOrd="0" presId="urn:microsoft.com/office/officeart/2005/8/layout/radial1"/>
    <dgm:cxn modelId="{7D86F0C3-9E4E-4505-BB8F-72AF2AED23B0}" type="presParOf" srcId="{79396FC4-47C0-41BC-8FE4-DFDD43CC5E0A}" destId="{42D37F6C-FC1F-49E2-8327-46F3118CF3D9}" srcOrd="0" destOrd="0" presId="urn:microsoft.com/office/officeart/2005/8/layout/radial1"/>
    <dgm:cxn modelId="{AC97A1E3-2D45-4786-A269-BD08807A6DB1}" type="presParOf" srcId="{8917E91B-FB57-4E5D-A1F5-9EB86AA0881C}" destId="{B7180C25-C075-452B-8A78-49BD5F2E2093}" srcOrd="8" destOrd="0" presId="urn:microsoft.com/office/officeart/2005/8/layout/radial1"/>
    <dgm:cxn modelId="{1A004640-CDA7-42FB-99F6-83CD80CEE3D9}" type="presParOf" srcId="{8917E91B-FB57-4E5D-A1F5-9EB86AA0881C}" destId="{9BB592D6-AB3E-4178-BCB3-D63797273928}" srcOrd="9" destOrd="0" presId="urn:microsoft.com/office/officeart/2005/8/layout/radial1"/>
    <dgm:cxn modelId="{556B4A6D-2CF1-432F-AB0D-C68708ACA467}" type="presParOf" srcId="{9BB592D6-AB3E-4178-BCB3-D63797273928}" destId="{5C24E99D-7441-4D05-8EA9-87013408D57B}" srcOrd="0" destOrd="0" presId="urn:microsoft.com/office/officeart/2005/8/layout/radial1"/>
    <dgm:cxn modelId="{54DC676F-6F75-4E6F-8DE6-804F850C1D41}" type="presParOf" srcId="{8917E91B-FB57-4E5D-A1F5-9EB86AA0881C}" destId="{AF90BEC8-32F8-4486-B3FD-B8E21DF5993A}" srcOrd="10" destOrd="0" presId="urn:microsoft.com/office/officeart/2005/8/layout/radial1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3785119-BEC5-4AFB-A265-603CA1A179DD}" type="doc">
      <dgm:prSet loTypeId="urn:microsoft.com/office/officeart/2005/8/layout/radial3" loCatId="cycle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en-US"/>
        </a:p>
      </dgm:t>
    </dgm:pt>
    <dgm:pt modelId="{B4605E86-FD32-4A8C-A61E-804DEAEF061C}">
      <dgm:prSet phldrT="[Text]"/>
      <dgm:spPr/>
      <dgm:t>
        <a:bodyPr/>
        <a:lstStyle/>
        <a:p>
          <a:r>
            <a:rPr lang="en-US" b="1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dirty="0">
            <a:solidFill>
              <a:schemeClr val="tx1"/>
            </a:solidFill>
          </a:endParaRPr>
        </a:p>
      </dgm:t>
    </dgm:pt>
    <dgm:pt modelId="{78F9CEA1-9C3E-4F56-99ED-F6A432F8FE56}" type="parTrans" cxnId="{A6B9CE66-17B1-4F2D-B95B-684375B8A828}">
      <dgm:prSet/>
      <dgm:spPr/>
      <dgm:t>
        <a:bodyPr/>
        <a:lstStyle/>
        <a:p>
          <a:endParaRPr lang="en-US"/>
        </a:p>
      </dgm:t>
    </dgm:pt>
    <dgm:pt modelId="{07EFAB36-D53A-40A3-9F34-C337044D255F}" type="sibTrans" cxnId="{A6B9CE66-17B1-4F2D-B95B-684375B8A828}">
      <dgm:prSet/>
      <dgm:spPr/>
      <dgm:t>
        <a:bodyPr/>
        <a:lstStyle/>
        <a:p>
          <a:endParaRPr lang="en-US"/>
        </a:p>
      </dgm:t>
    </dgm:pt>
    <dgm:pt modelId="{956687DD-E978-4D19-B46A-CEF20B3560AB}">
      <dgm:prSet phldrT="[Text]"/>
      <dgm:spPr/>
      <dgm:t>
        <a:bodyPr/>
        <a:lstStyle/>
        <a:p>
          <a:r>
            <a:rPr lang="bn-BD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dirty="0">
            <a:solidFill>
              <a:schemeClr val="tx1"/>
            </a:solidFill>
          </a:endParaRPr>
        </a:p>
      </dgm:t>
    </dgm:pt>
    <dgm:pt modelId="{FB8B6BEF-CEB3-45D8-A1F1-C0A43742144E}" type="parTrans" cxnId="{E8741E5E-941A-489D-AAE7-81D51724B665}">
      <dgm:prSet/>
      <dgm:spPr/>
      <dgm:t>
        <a:bodyPr/>
        <a:lstStyle/>
        <a:p>
          <a:endParaRPr lang="en-US"/>
        </a:p>
      </dgm:t>
    </dgm:pt>
    <dgm:pt modelId="{F7DF93F6-24E4-4FE2-B767-346A67D5582E}" type="sibTrans" cxnId="{E8741E5E-941A-489D-AAE7-81D51724B665}">
      <dgm:prSet/>
      <dgm:spPr/>
      <dgm:t>
        <a:bodyPr/>
        <a:lstStyle/>
        <a:p>
          <a:endParaRPr lang="en-US"/>
        </a:p>
      </dgm:t>
    </dgm:pt>
    <dgm:pt modelId="{306C793A-C244-46D1-B0A8-D7634F0412A0}">
      <dgm:prSet phldrT="[Text]" custT="1"/>
      <dgm:spPr/>
      <dgm:t>
        <a:bodyPr/>
        <a:lstStyle/>
        <a:p>
          <a:r>
            <a:rPr lang="bn-BD" sz="28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dirty="0">
            <a:solidFill>
              <a:schemeClr val="tx1"/>
            </a:solidFill>
          </a:endParaRPr>
        </a:p>
      </dgm:t>
    </dgm:pt>
    <dgm:pt modelId="{D582E6A8-0D28-4D7B-AD2D-04D903600BF5}" type="parTrans" cxnId="{B84B3467-3778-438F-BCB7-CD3150FA9C77}">
      <dgm:prSet/>
      <dgm:spPr/>
      <dgm:t>
        <a:bodyPr/>
        <a:lstStyle/>
        <a:p>
          <a:endParaRPr lang="en-US"/>
        </a:p>
      </dgm:t>
    </dgm:pt>
    <dgm:pt modelId="{FF814273-15AB-4C5F-9580-46E35D2935BE}" type="sibTrans" cxnId="{B84B3467-3778-438F-BCB7-CD3150FA9C77}">
      <dgm:prSet/>
      <dgm:spPr/>
      <dgm:t>
        <a:bodyPr/>
        <a:lstStyle/>
        <a:p>
          <a:endParaRPr lang="en-US"/>
        </a:p>
      </dgm:t>
    </dgm:pt>
    <dgm:pt modelId="{FD8E974E-1C89-4FE8-B39F-BA0C558B59F8}">
      <dgm:prSet phldrT="[Text]" custT="1"/>
      <dgm:spPr/>
      <dgm:t>
        <a:bodyPr/>
        <a:lstStyle/>
        <a:p>
          <a:r>
            <a:rPr lang="bn-BD" sz="24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dirty="0">
            <a:solidFill>
              <a:schemeClr val="tx1"/>
            </a:solidFill>
          </a:endParaRPr>
        </a:p>
      </dgm:t>
    </dgm:pt>
    <dgm:pt modelId="{369BA1DA-A118-4335-A326-08289AA8BC34}" type="parTrans" cxnId="{FD7E7D26-511F-4366-96DB-196EF2830385}">
      <dgm:prSet/>
      <dgm:spPr/>
      <dgm:t>
        <a:bodyPr/>
        <a:lstStyle/>
        <a:p>
          <a:endParaRPr lang="en-US"/>
        </a:p>
      </dgm:t>
    </dgm:pt>
    <dgm:pt modelId="{D749AAEF-1AB7-4E4F-AB0A-5B16C8D4C3F2}" type="sibTrans" cxnId="{FD7E7D26-511F-4366-96DB-196EF2830385}">
      <dgm:prSet/>
      <dgm:spPr/>
      <dgm:t>
        <a:bodyPr/>
        <a:lstStyle/>
        <a:p>
          <a:endParaRPr lang="en-US"/>
        </a:p>
      </dgm:t>
    </dgm:pt>
    <dgm:pt modelId="{141A7F5C-C117-4F4A-B6A0-EB770C6D4C8E}">
      <dgm:prSet phldrT="[Text]" custT="1"/>
      <dgm:spPr/>
      <dgm:t>
        <a:bodyPr/>
        <a:lstStyle/>
        <a:p>
          <a:r>
            <a:rPr lang="bn-BD" sz="3200" b="1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dirty="0">
            <a:solidFill>
              <a:schemeClr val="tx1"/>
            </a:solidFill>
          </a:endParaRPr>
        </a:p>
      </dgm:t>
    </dgm:pt>
    <dgm:pt modelId="{3CA58037-3D35-492F-8B3D-41CFBB9E5F01}" type="parTrans" cxnId="{F4C7626C-B5D1-4BA4-87C1-014A30588E0B}">
      <dgm:prSet/>
      <dgm:spPr/>
      <dgm:t>
        <a:bodyPr/>
        <a:lstStyle/>
        <a:p>
          <a:endParaRPr lang="en-US"/>
        </a:p>
      </dgm:t>
    </dgm:pt>
    <dgm:pt modelId="{799CA39C-F33A-4EF3-8B61-16F335E68FFD}" type="sibTrans" cxnId="{F4C7626C-B5D1-4BA4-87C1-014A30588E0B}">
      <dgm:prSet/>
      <dgm:spPr/>
      <dgm:t>
        <a:bodyPr/>
        <a:lstStyle/>
        <a:p>
          <a:endParaRPr lang="en-US"/>
        </a:p>
      </dgm:t>
    </dgm:pt>
    <dgm:pt modelId="{CB1DC8E3-8F22-407A-975B-2103EC38D486}" type="pres">
      <dgm:prSet presAssocID="{C3785119-BEC5-4AFB-A265-603CA1A179DD}" presName="composite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316A3206-09AC-42C5-A112-2E92D7497442}" type="pres">
      <dgm:prSet presAssocID="{C3785119-BEC5-4AFB-A265-603CA1A179DD}" presName="radial" presStyleCnt="0">
        <dgm:presLayoutVars>
          <dgm:animLvl val="ctr"/>
        </dgm:presLayoutVars>
      </dgm:prSet>
      <dgm:spPr/>
    </dgm:pt>
    <dgm:pt modelId="{87FB2A29-BBBC-4908-A1C4-D3CADE070E8D}" type="pres">
      <dgm:prSet presAssocID="{B4605E86-FD32-4A8C-A61E-804DEAEF061C}" presName="centerShape" presStyleLbl="vennNode1" presStyleIdx="0" presStyleCnt="5"/>
      <dgm:spPr/>
      <dgm:t>
        <a:bodyPr/>
        <a:lstStyle/>
        <a:p>
          <a:endParaRPr lang="en-US"/>
        </a:p>
      </dgm:t>
    </dgm:pt>
    <dgm:pt modelId="{F2D75441-1307-4C79-B79D-10484C50C581}" type="pres">
      <dgm:prSet presAssocID="{956687DD-E978-4D19-B46A-CEF20B3560AB}" presName="node" presStyleLbl="vennNode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3849CD-13E4-44FC-BE51-8DD49B089CB4}" type="pres">
      <dgm:prSet presAssocID="{306C793A-C244-46D1-B0A8-D7634F0412A0}" presName="node" presStyleLbl="vennNode1" presStyleIdx="2" presStyleCnt="5" custScaleX="1166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603E229-5EBD-40EB-A575-746243A4DBE0}" type="pres">
      <dgm:prSet presAssocID="{FD8E974E-1C89-4FE8-B39F-BA0C558B59F8}" presName="node" presStyleLbl="vennNode1" presStyleIdx="3" presStyleCnt="5" custScaleX="131927" custScaleY="11818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36B2CC-D432-470D-8EB7-755D58ADA069}" type="pres">
      <dgm:prSet presAssocID="{141A7F5C-C117-4F4A-B6A0-EB770C6D4C8E}" presName="node" presStyleLbl="vennNode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D683A06C-CAAB-4673-894B-799919FA14DF}" type="presOf" srcId="{B4605E86-FD32-4A8C-A61E-804DEAEF061C}" destId="{87FB2A29-BBBC-4908-A1C4-D3CADE070E8D}" srcOrd="0" destOrd="0" presId="urn:microsoft.com/office/officeart/2005/8/layout/radial3"/>
    <dgm:cxn modelId="{741BC680-8F97-4BD9-81BF-B87721A49539}" type="presOf" srcId="{141A7F5C-C117-4F4A-B6A0-EB770C6D4C8E}" destId="{5E36B2CC-D432-470D-8EB7-755D58ADA069}" srcOrd="0" destOrd="0" presId="urn:microsoft.com/office/officeart/2005/8/layout/radial3"/>
    <dgm:cxn modelId="{FD7E7D26-511F-4366-96DB-196EF2830385}" srcId="{B4605E86-FD32-4A8C-A61E-804DEAEF061C}" destId="{FD8E974E-1C89-4FE8-B39F-BA0C558B59F8}" srcOrd="2" destOrd="0" parTransId="{369BA1DA-A118-4335-A326-08289AA8BC34}" sibTransId="{D749AAEF-1AB7-4E4F-AB0A-5B16C8D4C3F2}"/>
    <dgm:cxn modelId="{43FD28D9-368E-42BF-A497-30F9F9DB1FC6}" type="presOf" srcId="{956687DD-E978-4D19-B46A-CEF20B3560AB}" destId="{F2D75441-1307-4C79-B79D-10484C50C581}" srcOrd="0" destOrd="0" presId="urn:microsoft.com/office/officeart/2005/8/layout/radial3"/>
    <dgm:cxn modelId="{2009E6D6-E34F-472B-BF98-AD20C324D249}" type="presOf" srcId="{C3785119-BEC5-4AFB-A265-603CA1A179DD}" destId="{CB1DC8E3-8F22-407A-975B-2103EC38D486}" srcOrd="0" destOrd="0" presId="urn:microsoft.com/office/officeart/2005/8/layout/radial3"/>
    <dgm:cxn modelId="{0A9184B2-F6B7-4FEC-BA48-9C8EF7DC08D6}" type="presOf" srcId="{306C793A-C244-46D1-B0A8-D7634F0412A0}" destId="{893849CD-13E4-44FC-BE51-8DD49B089CB4}" srcOrd="0" destOrd="0" presId="urn:microsoft.com/office/officeart/2005/8/layout/radial3"/>
    <dgm:cxn modelId="{A6B9CE66-17B1-4F2D-B95B-684375B8A828}" srcId="{C3785119-BEC5-4AFB-A265-603CA1A179DD}" destId="{B4605E86-FD32-4A8C-A61E-804DEAEF061C}" srcOrd="0" destOrd="0" parTransId="{78F9CEA1-9C3E-4F56-99ED-F6A432F8FE56}" sibTransId="{07EFAB36-D53A-40A3-9F34-C337044D255F}"/>
    <dgm:cxn modelId="{B84B3467-3778-438F-BCB7-CD3150FA9C77}" srcId="{B4605E86-FD32-4A8C-A61E-804DEAEF061C}" destId="{306C793A-C244-46D1-B0A8-D7634F0412A0}" srcOrd="1" destOrd="0" parTransId="{D582E6A8-0D28-4D7B-AD2D-04D903600BF5}" sibTransId="{FF814273-15AB-4C5F-9580-46E35D2935BE}"/>
    <dgm:cxn modelId="{49CF881B-321B-4E1E-AB3A-7E45DD436773}" type="presOf" srcId="{FD8E974E-1C89-4FE8-B39F-BA0C558B59F8}" destId="{C603E229-5EBD-40EB-A575-746243A4DBE0}" srcOrd="0" destOrd="0" presId="urn:microsoft.com/office/officeart/2005/8/layout/radial3"/>
    <dgm:cxn modelId="{E8741E5E-941A-489D-AAE7-81D51724B665}" srcId="{B4605E86-FD32-4A8C-A61E-804DEAEF061C}" destId="{956687DD-E978-4D19-B46A-CEF20B3560AB}" srcOrd="0" destOrd="0" parTransId="{FB8B6BEF-CEB3-45D8-A1F1-C0A43742144E}" sibTransId="{F7DF93F6-24E4-4FE2-B767-346A67D5582E}"/>
    <dgm:cxn modelId="{F4C7626C-B5D1-4BA4-87C1-014A30588E0B}" srcId="{B4605E86-FD32-4A8C-A61E-804DEAEF061C}" destId="{141A7F5C-C117-4F4A-B6A0-EB770C6D4C8E}" srcOrd="3" destOrd="0" parTransId="{3CA58037-3D35-492F-8B3D-41CFBB9E5F01}" sibTransId="{799CA39C-F33A-4EF3-8B61-16F335E68FFD}"/>
    <dgm:cxn modelId="{03B4B541-C98C-4486-BFEE-82364921EA61}" type="presParOf" srcId="{CB1DC8E3-8F22-407A-975B-2103EC38D486}" destId="{316A3206-09AC-42C5-A112-2E92D7497442}" srcOrd="0" destOrd="0" presId="urn:microsoft.com/office/officeart/2005/8/layout/radial3"/>
    <dgm:cxn modelId="{B934FC2D-9896-4C43-8E1F-A65BBB1590A4}" type="presParOf" srcId="{316A3206-09AC-42C5-A112-2E92D7497442}" destId="{87FB2A29-BBBC-4908-A1C4-D3CADE070E8D}" srcOrd="0" destOrd="0" presId="urn:microsoft.com/office/officeart/2005/8/layout/radial3"/>
    <dgm:cxn modelId="{BAB2F3CB-4A1D-484C-9E63-BEA29B32E301}" type="presParOf" srcId="{316A3206-09AC-42C5-A112-2E92D7497442}" destId="{F2D75441-1307-4C79-B79D-10484C50C581}" srcOrd="1" destOrd="0" presId="urn:microsoft.com/office/officeart/2005/8/layout/radial3"/>
    <dgm:cxn modelId="{2B222799-E331-468A-8A8A-62E19E785FFB}" type="presParOf" srcId="{316A3206-09AC-42C5-A112-2E92D7497442}" destId="{893849CD-13E4-44FC-BE51-8DD49B089CB4}" srcOrd="2" destOrd="0" presId="urn:microsoft.com/office/officeart/2005/8/layout/radial3"/>
    <dgm:cxn modelId="{10F1805F-47A8-4D7C-B46D-F7ADCD0AFA53}" type="presParOf" srcId="{316A3206-09AC-42C5-A112-2E92D7497442}" destId="{C603E229-5EBD-40EB-A575-746243A4DBE0}" srcOrd="3" destOrd="0" presId="urn:microsoft.com/office/officeart/2005/8/layout/radial3"/>
    <dgm:cxn modelId="{8C6A474B-0C4B-4D4D-809C-975D0BC8C2EB}" type="presParOf" srcId="{316A3206-09AC-42C5-A112-2E92D7497442}" destId="{5E36B2CC-D432-470D-8EB7-755D58ADA069}" srcOrd="4" destOrd="0" presId="urn:microsoft.com/office/officeart/2005/8/layout/radial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D58CEB3-D2B1-4297-80A3-3BACC473A3F7}">
      <dsp:nvSpPr>
        <dsp:cNvPr id="0" name=""/>
        <dsp:cNvSpPr/>
      </dsp:nvSpPr>
      <dsp:spPr>
        <a:xfrm>
          <a:off x="3296296" y="2300938"/>
          <a:ext cx="1749789" cy="1749789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শ্রেণিবিন্যাসের উদ্দেশ্য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557189"/>
        <a:ext cx="1237287" cy="1237287"/>
      </dsp:txXfrm>
    </dsp:sp>
    <dsp:sp modelId="{4FC8D0D8-D8EF-4039-A4FA-9753F2C458C2}">
      <dsp:nvSpPr>
        <dsp:cNvPr id="0" name=""/>
        <dsp:cNvSpPr/>
      </dsp:nvSpPr>
      <dsp:spPr>
        <a:xfrm rot="16200000">
          <a:off x="3907224" y="2017786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157993" y="2023772"/>
        <a:ext cx="26396" cy="26396"/>
      </dsp:txXfrm>
    </dsp:sp>
    <dsp:sp modelId="{970909A0-33F5-471E-B18D-B70857DF97DE}">
      <dsp:nvSpPr>
        <dsp:cNvPr id="0" name=""/>
        <dsp:cNvSpPr/>
      </dsp:nvSpPr>
      <dsp:spPr>
        <a:xfrm>
          <a:off x="3296296" y="23214"/>
          <a:ext cx="1749789" cy="1749789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3970" tIns="13970" rIns="13970" bIns="13970" numCol="1" spcCol="1270" anchor="ctr" anchorCtr="0">
          <a:noAutofit/>
        </a:bodyPr>
        <a:lstStyle/>
        <a:p>
          <a:pPr lvl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জীবের দল ও উপদল সম্বন্ধে জ্ঞান আহরণ </a:t>
          </a:r>
          <a:endParaRPr lang="en-US" sz="22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3552547" y="279465"/>
        <a:ext cx="1237287" cy="1237287"/>
      </dsp:txXfrm>
    </dsp:sp>
    <dsp:sp modelId="{1054C48F-59C2-4BF0-B0A7-89DDA03BE868}">
      <dsp:nvSpPr>
        <dsp:cNvPr id="0" name=""/>
        <dsp:cNvSpPr/>
      </dsp:nvSpPr>
      <dsp:spPr>
        <a:xfrm rot="20520000">
          <a:off x="4990346" y="2804720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241115" y="2810707"/>
        <a:ext cx="26396" cy="26396"/>
      </dsp:txXfrm>
    </dsp:sp>
    <dsp:sp modelId="{4D3613EB-E03A-499D-9E43-D10B85C554CD}">
      <dsp:nvSpPr>
        <dsp:cNvPr id="0" name=""/>
        <dsp:cNvSpPr/>
      </dsp:nvSpPr>
      <dsp:spPr>
        <a:xfrm>
          <a:off x="5462541" y="1597083"/>
          <a:ext cx="1749789" cy="1749789"/>
        </a:xfrm>
        <a:prstGeom prst="ellipse">
          <a:avLst/>
        </a:prstGeom>
        <a:solidFill>
          <a:schemeClr val="accent4">
            <a:hueOff val="2598923"/>
            <a:satOff val="-11992"/>
            <a:lumOff val="441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7780" tIns="17780" rIns="17780" bIns="177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আহরিত জ্ঞানকে সংরক্ষণ</a:t>
          </a:r>
          <a:endParaRPr lang="en-US" sz="28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5718792" y="1853334"/>
        <a:ext cx="1237287" cy="1237287"/>
      </dsp:txXfrm>
    </dsp:sp>
    <dsp:sp modelId="{E970F092-D515-40FD-8B80-66A00E15A2D1}">
      <dsp:nvSpPr>
        <dsp:cNvPr id="0" name=""/>
        <dsp:cNvSpPr/>
      </dsp:nvSpPr>
      <dsp:spPr>
        <a:xfrm rot="3240000">
          <a:off x="4576630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27399" y="4083993"/>
        <a:ext cx="26396" cy="26396"/>
      </dsp:txXfrm>
    </dsp:sp>
    <dsp:sp modelId="{161954CF-86E6-4CBF-B9E7-1A42B4BD23CE}">
      <dsp:nvSpPr>
        <dsp:cNvPr id="0" name=""/>
        <dsp:cNvSpPr/>
      </dsp:nvSpPr>
      <dsp:spPr>
        <a:xfrm>
          <a:off x="4635109" y="4143655"/>
          <a:ext cx="1749789" cy="1749789"/>
        </a:xfrm>
        <a:prstGeom prst="ellipse">
          <a:avLst/>
        </a:prstGeom>
        <a:solidFill>
          <a:schemeClr val="accent4">
            <a:hueOff val="5197846"/>
            <a:satOff val="-23984"/>
            <a:lumOff val="883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পূর্ণাঙ্গ জ্ঞানকে সংক্ষিপ্ত ভাবে উপস্থাপন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4891360" y="4399906"/>
        <a:ext cx="1237287" cy="1237287"/>
      </dsp:txXfrm>
    </dsp:sp>
    <dsp:sp modelId="{79396FC4-47C0-41BC-8FE4-DFDD43CC5E0A}">
      <dsp:nvSpPr>
        <dsp:cNvPr id="0" name=""/>
        <dsp:cNvSpPr/>
      </dsp:nvSpPr>
      <dsp:spPr>
        <a:xfrm rot="7560000">
          <a:off x="3237817" y="4078007"/>
          <a:ext cx="527934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527934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3488586" y="4083993"/>
        <a:ext cx="26396" cy="26396"/>
      </dsp:txXfrm>
    </dsp:sp>
    <dsp:sp modelId="{B7180C25-C075-452B-8A78-49BD5F2E2093}">
      <dsp:nvSpPr>
        <dsp:cNvPr id="0" name=""/>
        <dsp:cNvSpPr/>
      </dsp:nvSpPr>
      <dsp:spPr>
        <a:xfrm>
          <a:off x="1957484" y="4143655"/>
          <a:ext cx="1749789" cy="1749789"/>
        </a:xfrm>
        <a:prstGeom prst="ellipse">
          <a:avLst/>
        </a:prstGeom>
        <a:solidFill>
          <a:schemeClr val="accent4">
            <a:hueOff val="7796769"/>
            <a:satOff val="-35976"/>
            <a:lumOff val="1324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প্রতিটি জীবকে শনাক্ত করে তার নামকরণ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2213735" y="4399906"/>
        <a:ext cx="1237287" cy="1237287"/>
      </dsp:txXfrm>
    </dsp:sp>
    <dsp:sp modelId="{9BB592D6-AB3E-4178-BCB3-D63797273928}">
      <dsp:nvSpPr>
        <dsp:cNvPr id="0" name=""/>
        <dsp:cNvSpPr/>
      </dsp:nvSpPr>
      <dsp:spPr>
        <a:xfrm rot="11734114">
          <a:off x="2537572" y="2813725"/>
          <a:ext cx="805602" cy="38369"/>
        </a:xfrm>
        <a:custGeom>
          <a:avLst/>
          <a:gdLst/>
          <a:ahLst/>
          <a:cxnLst/>
          <a:rect l="0" t="0" r="0" b="0"/>
          <a:pathLst>
            <a:path>
              <a:moveTo>
                <a:pt x="0" y="19184"/>
              </a:moveTo>
              <a:lnTo>
                <a:pt x="805602" y="19184"/>
              </a:lnTo>
            </a:path>
          </a:pathLst>
        </a:custGeom>
        <a:noFill/>
        <a:ln w="12700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 rot="10800000">
        <a:off x="2920234" y="2812770"/>
        <a:ext cx="40280" cy="40280"/>
      </dsp:txXfrm>
    </dsp:sp>
    <dsp:sp modelId="{AF90BEC8-32F8-4486-B3FD-B8E21DF5993A}">
      <dsp:nvSpPr>
        <dsp:cNvPr id="0" name=""/>
        <dsp:cNvSpPr/>
      </dsp:nvSpPr>
      <dsp:spPr>
        <a:xfrm>
          <a:off x="585899" y="1607152"/>
          <a:ext cx="2017349" cy="1701599"/>
        </a:xfrm>
        <a:prstGeom prst="ellipse">
          <a:avLst/>
        </a:prstGeom>
        <a:solidFill>
          <a:schemeClr val="accent4">
            <a:hueOff val="10395692"/>
            <a:satOff val="-47968"/>
            <a:lumOff val="1765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5240" tIns="15240" rIns="15240" bIns="1524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 জীব সমূহের প্রজাতিগত সংখ্যা বৃদ্ধির ব্যবস্থা নেওয়া। </a:t>
          </a:r>
          <a:endParaRPr lang="en-US" sz="2400" b="1" kern="1200" dirty="0">
            <a:solidFill>
              <a:schemeClr val="tx1"/>
            </a:solidFill>
            <a:latin typeface="NikoshBAN" panose="02000000000000000000" pitchFamily="2" charset="0"/>
            <a:cs typeface="NikoshBAN" panose="02000000000000000000" pitchFamily="2" charset="0"/>
          </a:endParaRPr>
        </a:p>
      </dsp:txBody>
      <dsp:txXfrm>
        <a:off x="881333" y="1856345"/>
        <a:ext cx="1426481" cy="120321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7FB2A29-BBBC-4908-A1C4-D3CADE070E8D}">
      <dsp:nvSpPr>
        <dsp:cNvPr id="0" name=""/>
        <dsp:cNvSpPr/>
      </dsp:nvSpPr>
      <dsp:spPr>
        <a:xfrm>
          <a:off x="1954658" y="1256892"/>
          <a:ext cx="3319131" cy="3319131"/>
        </a:xfrm>
        <a:prstGeom prst="ellipse">
          <a:avLst/>
        </a:prstGeom>
        <a:solidFill>
          <a:schemeClr val="accent5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52070" tIns="52070" rIns="52070" bIns="52070" numCol="1" spcCol="1270" anchor="ctr" anchorCtr="0">
          <a:noAutofit/>
        </a:bodyPr>
        <a:lstStyle/>
        <a:p>
          <a:pPr lvl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4100" b="1" kern="1200" dirty="0" err="1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শ্রেণিবিন্যা</a:t>
          </a:r>
          <a:r>
            <a:rPr lang="bn-BD" sz="41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সের নীতি</a:t>
          </a:r>
          <a:endParaRPr lang="en-US" sz="4100" kern="1200" dirty="0">
            <a:solidFill>
              <a:schemeClr val="tx1"/>
            </a:solidFill>
          </a:endParaRPr>
        </a:p>
      </dsp:txBody>
      <dsp:txXfrm>
        <a:off x="2440733" y="1742967"/>
        <a:ext cx="2346981" cy="2346981"/>
      </dsp:txXfrm>
    </dsp:sp>
    <dsp:sp modelId="{F2D75441-1307-4C79-B79D-10484C50C581}">
      <dsp:nvSpPr>
        <dsp:cNvPr id="0" name=""/>
        <dsp:cNvSpPr/>
      </dsp:nvSpPr>
      <dsp:spPr>
        <a:xfrm>
          <a:off x="2784441" y="-74843"/>
          <a:ext cx="1659565" cy="1659565"/>
        </a:xfrm>
        <a:prstGeom prst="ellipse">
          <a:avLst/>
        </a:prstGeom>
        <a:solidFill>
          <a:schemeClr val="accent5">
            <a:alpha val="50000"/>
            <a:hueOff val="-1838336"/>
            <a:satOff val="-2557"/>
            <a:lumOff val="-98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1750" tIns="31750" rIns="31750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5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শ্রেণিবদ্ধগত বৈশিষ্ট্য </a:t>
          </a:r>
          <a:endParaRPr lang="en-US" sz="2500" kern="1200" dirty="0">
            <a:solidFill>
              <a:schemeClr val="tx1"/>
            </a:solidFill>
          </a:endParaRPr>
        </a:p>
      </dsp:txBody>
      <dsp:txXfrm>
        <a:off x="3027479" y="168195"/>
        <a:ext cx="1173489" cy="1173489"/>
      </dsp:txXfrm>
    </dsp:sp>
    <dsp:sp modelId="{893849CD-13E4-44FC-BE51-8DD49B089CB4}">
      <dsp:nvSpPr>
        <dsp:cNvPr id="0" name=""/>
        <dsp:cNvSpPr/>
      </dsp:nvSpPr>
      <dsp:spPr>
        <a:xfrm>
          <a:off x="4807692" y="2086674"/>
          <a:ext cx="1936099" cy="1659565"/>
        </a:xfrm>
        <a:prstGeom prst="ellipse">
          <a:avLst/>
        </a:prstGeom>
        <a:solidFill>
          <a:schemeClr val="accent5">
            <a:alpha val="50000"/>
            <a:hueOff val="-3676672"/>
            <a:satOff val="-5114"/>
            <a:lumOff val="-1961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8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শনাক্তকরণ</a:t>
          </a:r>
          <a:endParaRPr lang="en-US" sz="2800" kern="1200" dirty="0">
            <a:solidFill>
              <a:schemeClr val="tx1"/>
            </a:solidFill>
          </a:endParaRPr>
        </a:p>
      </dsp:txBody>
      <dsp:txXfrm>
        <a:off x="5091227" y="2329712"/>
        <a:ext cx="1369029" cy="1173489"/>
      </dsp:txXfrm>
    </dsp:sp>
    <dsp:sp modelId="{C603E229-5EBD-40EB-A575-746243A4DBE0}">
      <dsp:nvSpPr>
        <dsp:cNvPr id="0" name=""/>
        <dsp:cNvSpPr/>
      </dsp:nvSpPr>
      <dsp:spPr>
        <a:xfrm>
          <a:off x="2519516" y="4097321"/>
          <a:ext cx="2189415" cy="1961308"/>
        </a:xfrm>
        <a:prstGeom prst="ellipse">
          <a:avLst/>
        </a:prstGeom>
        <a:solidFill>
          <a:schemeClr val="accent5">
            <a:alpha val="50000"/>
            <a:hueOff val="-5515009"/>
            <a:satOff val="-7671"/>
            <a:lumOff val="-294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24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ক্যাটাগরিকরণ</a:t>
          </a:r>
          <a:endParaRPr lang="en-US" sz="2400" kern="1200" dirty="0">
            <a:solidFill>
              <a:schemeClr val="tx1"/>
            </a:solidFill>
          </a:endParaRPr>
        </a:p>
      </dsp:txBody>
      <dsp:txXfrm>
        <a:off x="2840148" y="4384548"/>
        <a:ext cx="1548151" cy="1386854"/>
      </dsp:txXfrm>
    </dsp:sp>
    <dsp:sp modelId="{5E36B2CC-D432-470D-8EB7-755D58ADA069}">
      <dsp:nvSpPr>
        <dsp:cNvPr id="0" name=""/>
        <dsp:cNvSpPr/>
      </dsp:nvSpPr>
      <dsp:spPr>
        <a:xfrm>
          <a:off x="622923" y="2086674"/>
          <a:ext cx="1659565" cy="1659565"/>
        </a:xfrm>
        <a:prstGeom prst="ellipse">
          <a:avLst/>
        </a:prstGeom>
        <a:solidFill>
          <a:schemeClr val="accent5">
            <a:alpha val="50000"/>
            <a:hueOff val="-7353344"/>
            <a:satOff val="-10228"/>
            <a:lumOff val="-3922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bn-BD" sz="3200" b="1" kern="1200" dirty="0" smtClean="0">
              <a:solidFill>
                <a:schemeClr val="tx1"/>
              </a:solidFill>
              <a:latin typeface="NikoshBAN" pitchFamily="2" charset="0"/>
              <a:cs typeface="NikoshBAN" pitchFamily="2" charset="0"/>
            </a:rPr>
            <a:t>নামকরণ</a:t>
          </a:r>
          <a:endParaRPr lang="en-US" sz="3200" kern="1200" dirty="0">
            <a:solidFill>
              <a:schemeClr val="tx1"/>
            </a:solidFill>
          </a:endParaRPr>
        </a:p>
      </dsp:txBody>
      <dsp:txXfrm>
        <a:off x="865961" y="2329712"/>
        <a:ext cx="1173489" cy="11734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1">
  <dgm:title val=""/>
  <dgm:desc val=""/>
  <dgm:catLst>
    <dgm:cat type="relationship" pri="22000"/>
    <dgm:cat type="cycle" pri="10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4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5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op="equ"/>
      <dgm:constr type="sp" refType="w" refFor="ch" refForName="node" fact="0.3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connTx" val="55"/>
      <dgm:constr type="primFontSz" for="des" forName="connTx" refType="primFontSz" refFor="ch" refForName="centerShape" op="lte" fact="0.8"/>
    </dgm:constrLst>
    <dgm:ruleLst/>
    <dgm:forEach name="Name6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</dgm:constrLst>
        <dgm:ruleLst>
          <dgm:rule type="primFontSz" val="5" fact="NaN" max="NaN"/>
        </dgm:ruleLst>
      </dgm:layoutNode>
      <dgm:forEach name="Name7" axis="ch">
        <dgm:forEach name="Name8" axis="self" ptType="parTrans">
          <dgm:layoutNode name="Name9">
            <dgm:alg type="conn">
              <dgm:param type="dim" val="1D"/>
              <dgm:param type="begPts" val="auto"/>
              <dgm:param type="endPts" val="auto"/>
              <dgm:param type="begSty" val="noArr"/>
              <dgm:param type="endSty" val="no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connDist"/>
              <dgm:constr type="userA" for="ch" refType="connDist"/>
              <dgm:constr type="w" val="1"/>
              <dgm:constr type="h" val="5"/>
              <dgm:constr type="begPad"/>
              <dgm:constr type="endPad"/>
            </dgm:constrLst>
            <dgm:ruleLst/>
            <dgm:layoutNode name="connTx">
              <dgm:alg type="tx">
                <dgm:param type="autoTxRot" val="grav"/>
              </dgm:alg>
              <dgm:shape xmlns:r="http://schemas.openxmlformats.org/officeDocument/2006/relationships" type="rect" r:blip="" hideGeom="1">
                <dgm:adjLst/>
              </dgm:shape>
              <dgm:presOf axis="self"/>
              <dgm:constrLst>
                <dgm:constr type="userA"/>
                <dgm:constr type="w" refType="userA" fact="0.05"/>
                <dgm:constr type="h" refType="userA" fact="0.05"/>
                <dgm:constr type="lMarg" val="1"/>
                <dgm:constr type="rMarg" val="1"/>
                <dgm:constr type="tMarg"/>
                <dgm:constr type="bMarg"/>
              </dgm:constrLst>
              <dgm:ruleLst>
                <dgm:rule type="w" val="NaN" fact="0.8" max="NaN"/>
                <dgm:rule type="h" val="NaN" fact="1" max="NaN"/>
                <dgm:rule type="primFontSz" val="5" fact="NaN" max="NaN"/>
              </dgm:ruleLst>
            </dgm:layoutNode>
          </dgm:layoutNode>
        </dgm:forEach>
        <dgm:forEach name="Name10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3">
  <dgm:title val=""/>
  <dgm:desc val=""/>
  <dgm:catLst>
    <dgm:cat type="relationship" pri="31000"/>
    <dgm:cat type="cycle" pri="12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omposite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onstrLst/>
    <dgm:ruleLst/>
    <dgm:layoutNode name="radial">
      <dgm:varLst>
        <dgm:animLvl val="ctr"/>
      </dgm:varLst>
      <dgm:choose name="Name0">
        <dgm:if name="Name1" func="var" arg="dir" op="equ" val="norm">
          <dgm:choose name="Name2">
            <dgm:if name="Name3" axis="ch ch" ptType="node node" st="1 1" cnt="1 0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else name="Name4">
              <dgm:alg type="cycle">
                <dgm:param type="stAng" val="0"/>
                <dgm:param type="spanAng" val="360"/>
                <dgm:param type="ctrShpMap" val="fNode"/>
              </dgm:alg>
            </dgm:else>
          </dgm:choose>
        </dgm:if>
        <dgm:else name="Name5">
          <dgm:alg type="cycle">
            <dgm:param type="stAng" val="0"/>
            <dgm:param type="spanAng" val="-360"/>
            <dgm:param type="ctrShpMap" val="fNode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enterShape" refType="w"/>
        <dgm:constr type="h" for="ch" forName="centerShape" refType="h"/>
        <dgm:constr type="w" for="ch" forName="node" refType="w" fact="0.5"/>
        <dgm:constr type="h" for="ch" forName="node" refType="h" fact="0.5"/>
        <dgm:constr type="sp" refType="w" refFor="ch" refForName="node" fact="-0.2"/>
        <dgm:constr type="sibSp" refType="w" refFor="ch" refForName="node" fact="-0.2"/>
        <dgm:constr type="primFontSz" for="ch" forName="centerShape" val="65"/>
        <dgm:constr type="primFontSz" for="des" forName="node" val="65"/>
        <dgm:constr type="primFontSz" for="ch" forName="node" refType="primFontSz" refFor="ch" refForName="centerShape" op="lte"/>
      </dgm:constrLst>
      <dgm:ruleLst/>
      <dgm:forEach name="Name6" axis="ch" ptType="node" cnt="1">
        <dgm:layoutNode name="centerShape" styleLbl="vennNode1"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7" axis="ch" ptType="node">
          <dgm:layoutNode name="node" styleLbl="venn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">
  <dgm:title val=""/>
  <dgm:desc val="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664681899"/>
      </p:ext>
    </p:extLst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480220138"/>
      </p:ext>
    </p:extLst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91240572"/>
      </p:ext>
    </p:extLst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3334509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7286131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22114263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83774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39307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9416500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/>
          <p:cNvCxnSpPr/>
          <p:nvPr userDrawn="1"/>
        </p:nvCxnSpPr>
        <p:spPr>
          <a:xfrm>
            <a:off x="239151" y="6231988"/>
            <a:ext cx="11704320" cy="0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1894312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4672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2900297427"/>
      </p:ext>
    </p:extLst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5012473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5537152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31110128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72927"/>
      </p:ext>
    </p:extLst>
  </p:cSld>
  <p:clrMapOvr>
    <a:masterClrMapping/>
  </p:clrMapOvr>
  <p:transition spd="slow">
    <p:fad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051684494"/>
      </p:ext>
    </p:extLst>
  </p:cSld>
  <p:clrMapOvr>
    <a:masterClrMapping/>
  </p:clrMapOvr>
  <p:transition spd="slow">
    <p:fad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7997486"/>
      </p:ext>
    </p:extLst>
  </p:cSld>
  <p:clrMapOvr>
    <a:masterClrMapping/>
  </p:clrMapOvr>
  <p:transition spd="slow">
    <p:fad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21118877"/>
      </p:ext>
    </p:extLst>
  </p:cSld>
  <p:clrMapOvr>
    <a:masterClrMapping/>
  </p:clrMapOvr>
  <p:transition spd="slow">
    <p:fad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662339"/>
      </p:ext>
    </p:extLst>
  </p:cSld>
  <p:clrMapOvr>
    <a:masterClrMapping/>
  </p:clrMapOvr>
  <p:transition spd="slow">
    <p:fad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28687216"/>
      </p:ext>
    </p:extLst>
  </p:cSld>
  <p:clrMapOvr>
    <a:masterClrMapping/>
  </p:clrMapOvr>
  <p:transition spd="slow">
    <p:fad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82575314"/>
      </p:ext>
    </p:extLst>
  </p:cSld>
  <p:clrMapOvr>
    <a:masterClrMapping/>
  </p:clrMapOvr>
  <p:transition spd="slow">
    <p:fad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708601150"/>
      </p:ext>
    </p:extLst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58051646"/>
      </p:ext>
    </p:extLst>
  </p:cSld>
  <p:clrMapOvr>
    <a:masterClrMapping/>
  </p:clrMapOvr>
  <p:transition spd="slow">
    <p:fad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59709932"/>
      </p:ext>
    </p:extLst>
  </p:cSld>
  <p:clrMapOvr>
    <a:masterClrMapping/>
  </p:clrMapOvr>
  <p:transition spd="slow">
    <p:fad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30459420"/>
      </p:ext>
    </p:extLst>
  </p:cSld>
  <p:clrMapOvr>
    <a:masterClrMapping/>
  </p:clrMapOvr>
  <p:transition spd="slow">
    <p:fad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945441673"/>
      </p:ext>
    </p:extLst>
  </p:cSld>
  <p:clrMapOvr>
    <a:masterClrMapping/>
  </p:clrMapOvr>
  <p:transition spd="slow">
    <p:fad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7844497"/>
      </p:ext>
    </p:extLst>
  </p:cSld>
  <p:clrMapOvr>
    <a:masterClrMapping/>
  </p:clrMapOvr>
  <p:transition spd="slow">
    <p:fad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44804282"/>
      </p:ext>
    </p:extLst>
  </p:cSld>
  <p:clrMapOvr>
    <a:masterClrMapping/>
  </p:clrMapOvr>
  <p:transition spd="slow">
    <p:fade/>
  </p:transition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04532528"/>
      </p:ext>
    </p:extLst>
  </p:cSld>
  <p:clrMapOvr>
    <a:masterClrMapping/>
  </p:clrMapOvr>
  <p:transition spd="slow">
    <p:fade/>
  </p:transition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280268878"/>
      </p:ext>
    </p:extLst>
  </p:cSld>
  <p:clrMapOvr>
    <a:masterClrMapping/>
  </p:clrMapOvr>
  <p:transition spd="slow">
    <p:fade/>
  </p:transition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085167433"/>
      </p:ext>
    </p:extLst>
  </p:cSld>
  <p:clrMapOvr>
    <a:masterClrMapping/>
  </p:clrMapOvr>
  <p:transition spd="slow">
    <p:fade/>
  </p:transition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61399388"/>
      </p:ext>
    </p:extLst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304847666"/>
      </p:ext>
    </p:extLst>
  </p:cSld>
  <p:clrMapOvr>
    <a:masterClrMapping/>
  </p:clrMapOvr>
  <p:transition spd="slow">
    <p:fade/>
  </p:transition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99972322"/>
      </p:ext>
    </p:extLst>
  </p:cSld>
  <p:clrMapOvr>
    <a:masterClrMapping/>
  </p:clrMapOvr>
  <p:transition spd="slow">
    <p:fade/>
  </p:transition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8158960"/>
      </p:ext>
    </p:extLst>
  </p:cSld>
  <p:clrMapOvr>
    <a:masterClrMapping/>
  </p:clrMapOvr>
  <p:transition spd="slow">
    <p:fade/>
  </p:transition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59792360"/>
      </p:ext>
    </p:extLst>
  </p:cSld>
  <p:clrMapOvr>
    <a:masterClrMapping/>
  </p:clrMapOvr>
  <p:transition spd="slow">
    <p:fade/>
  </p:transition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4829217"/>
      </p:ext>
    </p:extLst>
  </p:cSld>
  <p:clrMapOvr>
    <a:masterClrMapping/>
  </p:clrMapOvr>
  <p:transition spd="slow">
    <p:fade/>
  </p:transition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99853978"/>
      </p:ext>
    </p:extLst>
  </p:cSld>
  <p:clrMapOvr>
    <a:masterClrMapping/>
  </p:clrMapOvr>
  <p:transition spd="slow">
    <p:fade/>
  </p:transition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50713799"/>
      </p:ext>
    </p:extLst>
  </p:cSld>
  <p:clrMapOvr>
    <a:masterClrMapping/>
  </p:clrMapOvr>
  <p:transition spd="slow">
    <p:fade/>
  </p:transition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8880890"/>
      </p:ext>
    </p:extLst>
  </p:cSld>
  <p:clrMapOvr>
    <a:masterClrMapping/>
  </p:clrMapOvr>
  <p:transition spd="slow">
    <p:fade/>
  </p:transition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58824880"/>
      </p:ext>
    </p:extLst>
  </p:cSld>
  <p:clrMapOvr>
    <a:masterClrMapping/>
  </p:clrMapOvr>
  <p:transition spd="slow">
    <p:fade/>
  </p:transition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78877737"/>
      </p:ext>
    </p:extLst>
  </p:cSld>
  <p:clrMapOvr>
    <a:masterClrMapping/>
  </p:clrMapOvr>
  <p:transition spd="slow">
    <p:fade/>
  </p:transition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46565525"/>
      </p:ext>
    </p:extLst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63695700"/>
      </p:ext>
    </p:extLst>
  </p:cSld>
  <p:clrMapOvr>
    <a:masterClrMapping/>
  </p:clrMapOvr>
  <p:transition spd="slow">
    <p:fade/>
  </p:transition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78888118"/>
      </p:ext>
    </p:extLst>
  </p:cSld>
  <p:clrMapOvr>
    <a:masterClrMapping/>
  </p:clrMapOvr>
  <p:transition spd="slow">
    <p:fade/>
  </p:transition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82392798"/>
      </p:ext>
    </p:extLst>
  </p:cSld>
  <p:clrMapOvr>
    <a:masterClrMapping/>
  </p:clrMapOvr>
  <p:transition spd="slow">
    <p:fade/>
  </p:transition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89388905"/>
      </p:ext>
    </p:extLst>
  </p:cSld>
  <p:clrMapOvr>
    <a:masterClrMapping/>
  </p:clrMapOvr>
  <p:transition spd="slow">
    <p:fade/>
  </p:transition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70037568"/>
      </p:ext>
    </p:extLst>
  </p:cSld>
  <p:clrMapOvr>
    <a:masterClrMapping/>
  </p:clrMapOvr>
  <p:transition spd="slow">
    <p:fade/>
  </p:transition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35153778"/>
      </p:ext>
    </p:extLst>
  </p:cSld>
  <p:clrMapOvr>
    <a:masterClrMapping/>
  </p:clrMapOvr>
  <p:transition spd="slow">
    <p:fade/>
  </p:transition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77401515"/>
      </p:ext>
    </p:extLst>
  </p:cSld>
  <p:clrMapOvr>
    <a:masterClrMapping/>
  </p:clrMapOvr>
  <p:transition spd="slow">
    <p:fade/>
  </p:transition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708921319"/>
      </p:ext>
    </p:extLst>
  </p:cSld>
  <p:clrMapOvr>
    <a:masterClrMapping/>
  </p:clrMapOvr>
  <p:transition spd="slow">
    <p:fade/>
  </p:transition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804657122"/>
      </p:ext>
    </p:extLst>
  </p:cSld>
  <p:clrMapOvr>
    <a:masterClrMapping/>
  </p:clrMapOvr>
  <p:transition spd="slow">
    <p:fade/>
  </p:transition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70089748"/>
      </p:ext>
    </p:extLst>
  </p:cSld>
  <p:clrMapOvr>
    <a:masterClrMapping/>
  </p:clrMapOvr>
  <p:transition spd="slow">
    <p:fade/>
  </p:transition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984638"/>
      </p:ext>
    </p:extLst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14428399"/>
      </p:ext>
    </p:extLst>
  </p:cSld>
  <p:clrMapOvr>
    <a:masterClrMapping/>
  </p:clrMapOvr>
  <p:transition spd="slow">
    <p:fade/>
  </p:transition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576575837"/>
      </p:ext>
    </p:extLst>
  </p:cSld>
  <p:clrMapOvr>
    <a:masterClrMapping/>
  </p:clrMapOvr>
  <p:transition spd="slow">
    <p:fade/>
  </p:transition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704897"/>
      </p:ext>
    </p:extLst>
  </p:cSld>
  <p:clrMapOvr>
    <a:masterClrMapping/>
  </p:clrMapOvr>
  <p:transition spd="slow">
    <p:fade/>
  </p:transition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00009866"/>
      </p:ext>
    </p:extLst>
  </p:cSld>
  <p:clrMapOvr>
    <a:masterClrMapping/>
  </p:clrMapOvr>
  <p:transition spd="slow">
    <p:fade/>
  </p:transition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16717115"/>
      </p:ext>
    </p:extLst>
  </p:cSld>
  <p:clrMapOvr>
    <a:masterClrMapping/>
  </p:clrMapOvr>
  <p:transition spd="slow">
    <p:fade/>
  </p:transition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56777641"/>
      </p:ext>
    </p:extLst>
  </p:cSld>
  <p:clrMapOvr>
    <a:masterClrMapping/>
  </p:clrMapOvr>
  <p:transition spd="slow">
    <p:fade/>
  </p:transition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028368524"/>
      </p:ext>
    </p:extLst>
  </p:cSld>
  <p:clrMapOvr>
    <a:masterClrMapping/>
  </p:clrMapOvr>
  <p:transition spd="slow">
    <p:fade/>
  </p:transition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369954"/>
      </p:ext>
    </p:extLst>
  </p:cSld>
  <p:clrMapOvr>
    <a:masterClrMapping/>
  </p:clrMapOvr>
  <p:transition spd="slow">
    <p:fade/>
  </p:transition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16830942"/>
      </p:ext>
    </p:extLst>
  </p:cSld>
  <p:clrMapOvr>
    <a:masterClrMapping/>
  </p:clrMapOvr>
  <p:transition spd="slow">
    <p:fade/>
  </p:transition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84862103"/>
      </p:ext>
    </p:extLst>
  </p:cSld>
  <p:clrMapOvr>
    <a:masterClrMapping/>
  </p:clrMapOvr>
  <p:transition spd="slow">
    <p:fade/>
  </p:transition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40855583"/>
      </p:ext>
    </p:extLst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770355998"/>
      </p:ext>
    </p:extLst>
  </p:cSld>
  <p:clrMapOvr>
    <a:masterClrMapping/>
  </p:clrMapOvr>
  <p:transition spd="slow">
    <p:fade/>
  </p:transition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77700762"/>
      </p:ext>
    </p:extLst>
  </p:cSld>
  <p:clrMapOvr>
    <a:masterClrMapping/>
  </p:clrMapOvr>
  <p:transition spd="slow">
    <p:fade/>
  </p:transition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98121478"/>
      </p:ext>
    </p:extLst>
  </p:cSld>
  <p:clrMapOvr>
    <a:masterClrMapping/>
  </p:clrMapOvr>
  <p:transition spd="slow">
    <p:fade/>
  </p:transition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710104"/>
      </p:ext>
    </p:extLst>
  </p:cSld>
  <p:clrMapOvr>
    <a:masterClrMapping/>
  </p:clrMapOvr>
  <p:transition spd="slow">
    <p:fade/>
  </p:transition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47182336"/>
      </p:ext>
    </p:extLst>
  </p:cSld>
  <p:clrMapOvr>
    <a:masterClrMapping/>
  </p:clrMapOvr>
  <p:transition spd="slow">
    <p:fade/>
  </p:transition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84284039"/>
      </p:ext>
    </p:extLst>
  </p:cSld>
  <p:clrMapOvr>
    <a:masterClrMapping/>
  </p:clrMapOvr>
  <p:transition spd="slow">
    <p:fade/>
  </p:transition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45362052"/>
      </p:ext>
    </p:extLst>
  </p:cSld>
  <p:clrMapOvr>
    <a:masterClrMapping/>
  </p:clrMapOvr>
  <p:transition spd="slow">
    <p:fade/>
  </p:transition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17590017"/>
      </p:ext>
    </p:extLst>
  </p:cSld>
  <p:clrMapOvr>
    <a:masterClrMapping/>
  </p:clrMapOvr>
  <p:transition spd="slow">
    <p:fade/>
  </p:transition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48673479"/>
      </p:ext>
    </p:extLst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47290548"/>
      </p:ext>
    </p:extLst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971956528"/>
      </p:ext>
    </p:extLst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74.xml"/><Relationship Id="rId3" Type="http://schemas.openxmlformats.org/officeDocument/2006/relationships/slideLayout" Target="../slideLayouts/slideLayout69.xml"/><Relationship Id="rId7" Type="http://schemas.openxmlformats.org/officeDocument/2006/relationships/slideLayout" Target="../slideLayouts/slideLayout73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68.xml"/><Relationship Id="rId1" Type="http://schemas.openxmlformats.org/officeDocument/2006/relationships/slideLayout" Target="../slideLayouts/slideLayout67.xml"/><Relationship Id="rId6" Type="http://schemas.openxmlformats.org/officeDocument/2006/relationships/slideLayout" Target="../slideLayouts/slideLayout72.xml"/><Relationship Id="rId11" Type="http://schemas.openxmlformats.org/officeDocument/2006/relationships/slideLayout" Target="../slideLayouts/slideLayout77.xml"/><Relationship Id="rId5" Type="http://schemas.openxmlformats.org/officeDocument/2006/relationships/slideLayout" Target="../slideLayouts/slideLayout71.xml"/><Relationship Id="rId10" Type="http://schemas.openxmlformats.org/officeDocument/2006/relationships/slideLayout" Target="../slideLayouts/slideLayout76.xml"/><Relationship Id="rId4" Type="http://schemas.openxmlformats.org/officeDocument/2006/relationships/slideLayout" Target="../slideLayouts/slideLayout70.xml"/><Relationship Id="rId9" Type="http://schemas.openxmlformats.org/officeDocument/2006/relationships/slideLayout" Target="../slideLayouts/slideLayout7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/>
              <a:pPr/>
              <a:t>7/26/2026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1864468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FECFEA-69FE-49F8-93CF-3016D21244A4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604AD2-41E3-4340-9392-A538D9C74234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037903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64768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1895598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26789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72782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DA053D9-B52E-48E7-AB35-EBBEE9A09C55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7/26/2026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3254F-07AF-4D69-B720-F68088B968FC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6061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ransition spd="slow">
    <p:fad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7" Type="http://schemas.microsoft.com/office/2007/relationships/diagramDrawing" Target="../diagrams/drawing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0.xml"/><Relationship Id="rId6" Type="http://schemas.openxmlformats.org/officeDocument/2006/relationships/image" Target="../media/image9.jpeg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6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5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5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0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0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529684" y="1588655"/>
            <a:ext cx="7196206" cy="92333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bn-BD" sz="5400" b="1" spc="50" dirty="0" smtClean="0">
                <a:ln w="11430"/>
                <a:solidFill>
                  <a:srgbClr val="00B05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সবাইকে</a:t>
            </a:r>
            <a:r>
              <a:rPr lang="bn-BD" sz="54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en-US" sz="5400" b="1" spc="50" dirty="0" err="1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স্বাগত</a:t>
            </a:r>
            <a:r>
              <a:rPr lang="en-US" sz="54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r>
              <a:rPr lang="bn-BD" sz="5400" b="1" spc="50" dirty="0" smtClean="0">
                <a:ln w="11430"/>
                <a:solidFill>
                  <a:prstClr val="black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NikoshBAN" pitchFamily="2" charset="0"/>
                <a:cs typeface="NikoshBAN" pitchFamily="2" charset="0"/>
              </a:rPr>
              <a:t> </a:t>
            </a:r>
            <a:endParaRPr lang="en-US" sz="5400" b="1" spc="50" dirty="0">
              <a:ln w="11430"/>
              <a:solidFill>
                <a:prstClr val="black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Explosion 1 3"/>
          <p:cNvSpPr/>
          <p:nvPr/>
        </p:nvSpPr>
        <p:spPr>
          <a:xfrm>
            <a:off x="3870036" y="3269672"/>
            <a:ext cx="1385455" cy="775855"/>
          </a:xfrm>
          <a:prstGeom prst="irregularSeal1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5-Point Star 4"/>
          <p:cNvSpPr/>
          <p:nvPr/>
        </p:nvSpPr>
        <p:spPr>
          <a:xfrm>
            <a:off x="5467927" y="3075709"/>
            <a:ext cx="1330037" cy="849745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6-Point Star 5"/>
          <p:cNvSpPr/>
          <p:nvPr/>
        </p:nvSpPr>
        <p:spPr>
          <a:xfrm>
            <a:off x="7047347" y="3001818"/>
            <a:ext cx="1579418" cy="1062182"/>
          </a:xfrm>
          <a:prstGeom prst="star6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325031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xmlns="" val="2835745019"/>
              </p:ext>
            </p:extLst>
          </p:nvPr>
        </p:nvGraphicFramePr>
        <p:xfrm>
          <a:off x="463640" y="90152"/>
          <a:ext cx="7366715" cy="598378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Picture 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951304" y="1880704"/>
            <a:ext cx="3578087" cy="3473174"/>
          </a:xfrm>
          <a:prstGeom prst="ellipse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29254146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7FB2A29-BBBC-4908-A1C4-D3CADE070E8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>
                                            <p:graphicEl>
                                              <a:dgm id="{87FB2A29-BBBC-4908-A1C4-D3CADE070E8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F2D75441-1307-4C79-B79D-10484C50C58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4">
                                            <p:graphicEl>
                                              <a:dgm id="{F2D75441-1307-4C79-B79D-10484C50C58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893849CD-13E4-44FC-BE51-8DD49B089CB4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>
                                            <p:graphicEl>
                                              <a:dgm id="{893849CD-13E4-44FC-BE51-8DD49B089CB4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C603E229-5EBD-40EB-A575-746243A4DBE0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graphicEl>
                                              <a:dgm id="{C603E229-5EBD-40EB-A575-746243A4DBE0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graphicEl>
                                              <a:dgm id="{5E36B2CC-D432-470D-8EB7-755D58ADA069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graphicEl>
                                              <a:dgm id="{5E36B2CC-D432-470D-8EB7-755D58ADA069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Sub>
          <a:bldDgm bld="one"/>
        </p:bldSub>
      </p:bldGraphic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441425" y="424092"/>
            <a:ext cx="4128247" cy="7933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নামকরণ </a:t>
            </a:r>
            <a:endParaRPr lang="en-GB" sz="4400" dirty="0">
              <a:solidFill>
                <a:prstClr val="black"/>
              </a:solidFill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41425" y="2408429"/>
            <a:ext cx="11253019" cy="2286000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just"/>
            <a:r>
              <a:rPr lang="bn-BD" sz="28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একটি জীবের বৈজ্ঞানিক নাম দুটি অংশ বা পদ নিয়ে </a:t>
            </a:r>
            <a:r>
              <a:rPr lang="bn-BD" sz="28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গঠিত । প্রথম অংশটি গণ নাম ও দ্বিতীয় অংশটি তার প্রজাতিক নাম। এরূপ দুটি পদ নিয়ে গঠিত নামকে দ্বিপদ নাম এবং নামকরণের প্রক্রিয়াকে দ্বিপদ নামকরণ </a:t>
            </a:r>
            <a:r>
              <a:rPr lang="bn-BD" sz="28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পদ্ধতি বলে। </a:t>
            </a:r>
            <a:endParaRPr lang="en-GB" sz="2800" b="1" dirty="0">
              <a:solidFill>
                <a:prstClr val="black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1425" y="1758238"/>
            <a:ext cx="3092824" cy="53003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lIns="94511" tIns="47255" rIns="94511" bIns="47255" rtlCol="0">
            <a:spAutoFit/>
          </a:bodyPr>
          <a:lstStyle/>
          <a:p>
            <a:r>
              <a:rPr lang="bn-BD" sz="2824" b="1" i="1" dirty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   </a:t>
            </a:r>
            <a:r>
              <a:rPr lang="en-US" sz="2824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Pila</a:t>
            </a:r>
            <a:r>
              <a:rPr lang="en-US" sz="2824" b="1" i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824" b="1" i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globosa</a:t>
            </a:r>
            <a:r>
              <a:rPr lang="en-US" sz="2824" b="1" i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824" b="1" i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7481455" y="625558"/>
            <a:ext cx="4430704" cy="793376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en-US" sz="3200" b="1" cap="all" dirty="0" err="1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জীবটিকে</a:t>
            </a:r>
            <a:r>
              <a:rPr lang="bn-BD" sz="32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তোমরা চেন?</a:t>
            </a:r>
            <a:endParaRPr lang="en-GB" sz="3200" dirty="0">
              <a:solidFill>
                <a:prstClr val="black"/>
              </a:solidFill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clrChange>
              <a:clrFrom>
                <a:srgbClr val="EEEEEE"/>
              </a:clrFrom>
              <a:clrTo>
                <a:srgbClr val="EEEEE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228461" y="4135986"/>
            <a:ext cx="4465983" cy="25803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1786403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4975" y="887120"/>
            <a:ext cx="5227714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ICBN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ও</a:t>
            </a:r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ICZN  </a:t>
            </a:r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কী?</a:t>
            </a:r>
            <a:endParaRPr lang="en-GB" sz="4400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75911" y="1875514"/>
            <a:ext cx="11089956" cy="584775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ICBN-International Code of Botanical Nomenclature 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910" y="2948634"/>
            <a:ext cx="11160428" cy="584775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ICZN-International Code of Zoological Nomenclature </a:t>
            </a:r>
            <a:endParaRPr lang="en-GB" sz="3200" dirty="0"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592" y="3715562"/>
            <a:ext cx="3448595" cy="2299063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445137" y="3759010"/>
            <a:ext cx="2442753" cy="2046375"/>
          </a:xfrm>
          <a:prstGeom prst="rect">
            <a:avLst/>
          </a:prstGeom>
          <a:ln w="38100" cap="sq">
            <a:noFill/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1791207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55570" y="474832"/>
            <a:ext cx="6422321" cy="672353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দ্বিপদ নামকরণের </a:t>
            </a:r>
            <a:r>
              <a:rPr lang="bn-BD" sz="4400" b="1" cap="all" dirty="0" smtClean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পদ্ধতি</a:t>
            </a:r>
            <a:endParaRPr lang="en-GB" sz="44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55570" y="1461980"/>
            <a:ext cx="979267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ভাষা  হবে  ল্যাটিন,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নামের  দুইটি অংশ  থাকবে,</a:t>
            </a:r>
            <a:r>
              <a:rPr lang="en-US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bn-BD" sz="2400" b="1" cap="all" dirty="0" smtClean="0">
              <a:ln w="0"/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প্রথমটি হবে গণ ও দ্বিতীয়টি হবে প্রজাতি,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গণ নামের প্রথম  অক্ষর হবে  বড় হাতের  কারণ  এটি  বিশেষ্য,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প্রজাতি নামের সকল অক্ষর হবে ছোট হাতের কারণ এটি বিশেষণ।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বৈজ্ঞানিক নাম মুদ্রণের সময় ইটালিক হতে হবে, 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হাতে লেখার সময় গণ ও প্রজাতির নিচে আলাদা আলাদা দাগ দিতে হবে।</a:t>
            </a:r>
          </a:p>
          <a:p>
            <a:pPr marL="514350" indent="-514350">
              <a:buFont typeface="+mj-lt"/>
              <a:buAutoNum type="arabicPeriod"/>
            </a:pPr>
            <a:r>
              <a:rPr lang="bn-BD" sz="2400" b="1" cap="all" dirty="0" smtClean="0">
                <a:ln w="0"/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নামটি  হবে অনন্য।  </a:t>
            </a:r>
            <a:endParaRPr lang="en-GB" sz="2400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8589818" y="4633220"/>
            <a:ext cx="111925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Naja</a:t>
            </a:r>
            <a:endParaRPr lang="en-US" sz="3200" i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10186787" y="4605511"/>
            <a:ext cx="1173941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i="1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naja</a:t>
            </a:r>
            <a:endParaRPr lang="en-US" sz="3200" i="1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8457277" y="5326407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</a:t>
            </a:r>
            <a:r>
              <a:rPr lang="en-US" sz="3200" b="1" u="sng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atla</a:t>
            </a:r>
            <a:endParaRPr lang="en-US" sz="3200" b="1" u="sng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10075687" y="5298697"/>
            <a:ext cx="1371600" cy="583083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200" b="1" u="sng" dirty="0" err="1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Catla</a:t>
            </a:r>
            <a:r>
              <a:rPr lang="en-US" sz="3200" b="1" u="sng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3200" b="1" u="sng" dirty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0962141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98336" y="390911"/>
            <a:ext cx="1992854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5400" b="1" dirty="0" err="1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মূল্যায়ন</a:t>
            </a:r>
            <a:r>
              <a:rPr lang="en-US" sz="5400" b="1" dirty="0" smtClean="0">
                <a:solidFill>
                  <a:srgbClr val="7030A0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endParaRPr lang="en-US" sz="5400" b="1" dirty="0">
              <a:solidFill>
                <a:srgbClr val="7030A0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99795" y="1563624"/>
            <a:ext cx="10705514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অরীয়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জাহাঙ্গীরনগর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ভার্সিটি-১৯)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বৈচিত্র্যর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কারণে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জাতের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সৃষ্টি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হয়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অপ্রকৃত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সিলোম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ঢাকা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-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ভর্তি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পরীক্ষা-১৮)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সিলোম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ভার্সিটি-১৯)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অ্যামিবা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কবি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নজরুল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ভার্সিটি-১৭)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পর্বের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জীবে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দুটি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ভ্রুনীয়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স্তর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দেখা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যায়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ভর্তি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পরীক্ষা-১৭)</a:t>
            </a:r>
            <a:endParaRPr lang="en-US" sz="2400" b="1" dirty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যাদের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পৌষ্টিক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নালি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থাকে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তাদের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কি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বলে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জাহাঙ্গীরনগর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ভার্সিটি-১৭)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শামুক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রাজশাহী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ভার্সিটি-২০০৯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) </a:t>
            </a:r>
            <a:endParaRPr lang="en-US" sz="24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ভলভক্স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কোন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ধরনের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প্রতিসাম্যতা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প্রদর্শন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করে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?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(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চট্রগ্রাম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ভার্সিটি-১৫) </a:t>
            </a:r>
          </a:p>
          <a:p>
            <a:pPr marL="514350" indent="-514350">
              <a:buFont typeface="+mj-lt"/>
              <a:buAutoNum type="arabicPeriod"/>
            </a:pP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দ্বিপদ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নামকরনের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জনক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কে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? (ইসলামী-১৫,</a:t>
            </a:r>
            <a:r>
              <a:rPr lang="en-US" sz="24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4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চট্রগ্রাম-১৪, রাজশাহী-২০০৪) </a:t>
            </a:r>
          </a:p>
        </p:txBody>
      </p:sp>
    </p:spTree>
    <p:extLst>
      <p:ext uri="{BB962C8B-B14F-4D97-AF65-F5344CB8AC3E}">
        <p14:creationId xmlns:p14="http://schemas.microsoft.com/office/powerpoint/2010/main" xmlns="" val="157480863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5779655" y="1984646"/>
            <a:ext cx="4842164" cy="609600"/>
          </a:xfrm>
          <a:prstGeom prst="rect">
            <a:avLst/>
          </a:prstGeom>
          <a:noFill/>
          <a:ln w="9525" cap="flat" cmpd="sng" algn="ctr">
            <a:noFill/>
            <a:prstDash val="solid"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dk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bn-BD" sz="8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tx1"/>
                </a:solidFill>
                <a:effectLst>
                  <a:reflection blurRad="12700" stA="28000" endPos="45000" dist="1000" dir="5400000" sy="-100000" algn="bl" rotWithShape="0"/>
                </a:effectLst>
                <a:latin typeface="NikoshBAN" pitchFamily="2" charset="0"/>
                <a:cs typeface="NikoshBAN" pitchFamily="2" charset="0"/>
              </a:rPr>
              <a:t>ধন্যবাদ </a:t>
            </a:r>
            <a:endParaRPr lang="en-US" sz="8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tx1"/>
              </a:solidFill>
              <a:effectLst>
                <a:reflection blurRad="12700" stA="28000" endPos="45000" dist="1000" dir="5400000" sy="-100000" algn="bl" rotWithShape="0"/>
              </a:effectLst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Smiley Face 3"/>
          <p:cNvSpPr/>
          <p:nvPr/>
        </p:nvSpPr>
        <p:spPr>
          <a:xfrm>
            <a:off x="1717963" y="1496291"/>
            <a:ext cx="3768437" cy="3343564"/>
          </a:xfrm>
          <a:prstGeom prst="smileyFace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7439498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over Pag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735" y="0"/>
            <a:ext cx="12162530" cy="68580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1113637637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ounded Rectangle 5"/>
          <p:cNvSpPr/>
          <p:nvPr/>
        </p:nvSpPr>
        <p:spPr>
          <a:xfrm>
            <a:off x="816603" y="490614"/>
            <a:ext cx="10296352" cy="806824"/>
          </a:xfrm>
          <a:prstGeom prst="roundRect">
            <a:avLst>
              <a:gd name="adj" fmla="val 11495"/>
            </a:avLst>
          </a:prstGeom>
          <a:solidFill>
            <a:schemeClr val="accent5">
              <a:lumMod val="60000"/>
              <a:lumOff val="40000"/>
            </a:schemeClr>
          </a:solidFill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bn-IN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শিক্ষার্থী বন্ধুরা বলোতো দেখি</a:t>
            </a:r>
            <a:r>
              <a:rPr lang="en-US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নিচের </a:t>
            </a:r>
            <a:r>
              <a:rPr lang="bn-BD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ছকে কী</a:t>
            </a:r>
            <a:r>
              <a:rPr lang="en-US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36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দেখানো হচ্ছে?</a:t>
            </a:r>
            <a:endParaRPr lang="en-US" sz="36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16603" y="1567542"/>
            <a:ext cx="5573530" cy="4225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6126" b="3784"/>
          <a:stretch/>
        </p:blipFill>
        <p:spPr>
          <a:xfrm>
            <a:off x="6657182" y="1567543"/>
            <a:ext cx="4455773" cy="4225081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847485747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-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540325" y="2535388"/>
            <a:ext cx="3103419" cy="665018"/>
          </a:xfrm>
          <a:prstGeom prst="rect">
            <a:avLst/>
          </a:prstGeom>
          <a:solidFill>
            <a:schemeClr val="bg1"/>
          </a:solidFill>
          <a:ln w="76200">
            <a:noFill/>
            <a:prstDash val="solid"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341" tIns="54170" rIns="108341" bIns="54170" rtlCol="0" anchor="ctr"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en-US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400" b="1" cap="all" dirty="0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4400" b="1" cap="all" dirty="0" err="1">
                <a:ln w="0">
                  <a:noFill/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ণিবিন্যাস</a:t>
            </a:r>
            <a:endParaRPr lang="en-US" sz="4400" b="1" cap="all" dirty="0">
              <a:ln w="0">
                <a:noFill/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2F2F2"/>
              </a:clrFrom>
              <a:clrTo>
                <a:srgbClr val="F2F2F2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2131" b="4843"/>
          <a:stretch/>
        </p:blipFill>
        <p:spPr>
          <a:xfrm>
            <a:off x="3643744" y="782961"/>
            <a:ext cx="7781060" cy="46824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68410426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00727" y="5515098"/>
            <a:ext cx="2981537" cy="470646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i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Panthera</a:t>
            </a:r>
            <a:endParaRPr lang="en-GB" sz="3200" i="1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70436" y="5523286"/>
            <a:ext cx="1680882" cy="462458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3200" i="1" dirty="0">
                <a:ln>
                  <a:solidFill>
                    <a:prstClr val="black"/>
                  </a:solidFill>
                </a:ln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tigris</a:t>
            </a:r>
            <a:endParaRPr lang="en-GB" sz="3200" i="1" dirty="0">
              <a:ln>
                <a:solidFill>
                  <a:prstClr val="black"/>
                </a:solidFill>
              </a:ln>
              <a:solidFill>
                <a:prstClr val="black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4904509" y="442345"/>
            <a:ext cx="6598030" cy="542365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IN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শিক্ষার্থী বন্ধুরা বলোতো দেখি</a:t>
            </a:r>
            <a:r>
              <a:rPr lang="en-US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bn-BD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নিচের ছবিতে কি দেখানো হচ্ছে</a:t>
            </a:r>
            <a:r>
              <a:rPr lang="bn-IN" sz="20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20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</a:t>
            </a:r>
            <a:endParaRPr lang="en-US" sz="2000" dirty="0">
              <a:ln>
                <a:solidFill>
                  <a:sysClr val="windowText" lastClr="000000"/>
                </a:solidFill>
              </a:ln>
              <a:solidFill>
                <a:sysClr val="windowText" lastClr="00000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600727" y="334960"/>
            <a:ext cx="3666473" cy="459368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94511" tIns="47255" rIns="94511" bIns="47255" rtlCol="0" anchor="ctr"/>
          <a:lstStyle/>
          <a:p>
            <a:pPr algn="ctr"/>
            <a:r>
              <a:rPr lang="bn-BD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এই নামটিতে কয়টি পদ </a:t>
            </a:r>
            <a:r>
              <a:rPr lang="bn-BD" sz="2400" dirty="0" smtClean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আছে</a:t>
            </a:r>
            <a:r>
              <a:rPr lang="en-US" sz="2400" dirty="0">
                <a:ln>
                  <a:solidFill>
                    <a:sysClr val="windowText" lastClr="000000"/>
                  </a:solidFill>
                </a:ln>
                <a:solidFill>
                  <a:sysClr val="windowText" lastClr="000000"/>
                </a:solidFill>
                <a:latin typeface="NikoshBAN" pitchFamily="2" charset="0"/>
                <a:cs typeface="NikoshBAN" pitchFamily="2" charset="0"/>
              </a:rPr>
              <a:t>?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64887" y="1311562"/>
            <a:ext cx="6318461" cy="3557059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</p:pic>
      <p:sp>
        <p:nvSpPr>
          <p:cNvPr id="7" name="Rectangle 6"/>
          <p:cNvSpPr/>
          <p:nvPr/>
        </p:nvSpPr>
        <p:spPr>
          <a:xfrm>
            <a:off x="7530798" y="2475077"/>
            <a:ext cx="3654439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400" b="1" cap="all" dirty="0" err="1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দ্বিপদ</a:t>
            </a:r>
            <a:r>
              <a:rPr lang="en-US" sz="4400" b="1" cap="all" dirty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4400" b="1" cap="all" dirty="0" err="1" smtClean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নামকর</a:t>
            </a:r>
            <a:r>
              <a:rPr lang="bn-IN" sz="4400" b="1" cap="all" dirty="0" smtClean="0">
                <a:ln w="0">
                  <a:noFill/>
                </a:ln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ণ </a:t>
            </a:r>
            <a:endParaRPr lang="en-US" sz="4400" b="1" cap="all" dirty="0">
              <a:ln w="0">
                <a:noFill/>
              </a:ln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80656619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xit" presetSubtype="21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4" grpId="1" animBg="1"/>
      <p:bldP spid="5" grpId="0" animBg="1"/>
      <p:bldP spid="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3740634" y="2369524"/>
            <a:ext cx="4953000" cy="5334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bn-BD" dirty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আমাদের আজকের </a:t>
            </a:r>
            <a:r>
              <a:rPr lang="bn-BD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পাঠ </a:t>
            </a:r>
            <a:endParaRPr lang="en-US" dirty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Right Arrow 2"/>
          <p:cNvSpPr/>
          <p:nvPr/>
        </p:nvSpPr>
        <p:spPr>
          <a:xfrm>
            <a:off x="2835563" y="3032233"/>
            <a:ext cx="8423563" cy="1536411"/>
          </a:xfrm>
          <a:prstGeom prst="rightArrow">
            <a:avLst/>
          </a:prstGeom>
          <a:noFill/>
          <a:ln>
            <a:noFill/>
          </a:ln>
          <a:effectLst>
            <a:outerShdw blurRad="190500" dist="228600" dir="2700000" algn="ctr">
              <a:srgbClr val="000000">
                <a:alpha val="30000"/>
              </a:srgbClr>
            </a:outerShdw>
          </a:effectLst>
          <a:scene3d>
            <a:camera prst="orthographicFront">
              <a:rot lat="0" lon="0" rev="0"/>
            </a:camera>
            <a:lightRig rig="glow" dir="t">
              <a:rot lat="0" lon="0" rev="4800000"/>
            </a:lightRig>
          </a:scene3d>
          <a:sp3d prstMaterial="matte">
            <a:bevelT w="127000" h="63500"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bn-BD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শ্রেণিবিন্যাসের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প্রয়োজনীয়তা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ও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দ্বিপদ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r>
              <a:rPr lang="en-US" sz="3200" b="1" dirty="0" err="1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নামকরণ</a:t>
            </a:r>
            <a:r>
              <a:rPr lang="en-US" sz="3200" b="1" dirty="0" smtClean="0">
                <a:solidFill>
                  <a:schemeClr val="tx1"/>
                </a:solidFill>
                <a:latin typeface="NikoshBAN" pitchFamily="2" charset="0"/>
                <a:cs typeface="NikoshBAN" pitchFamily="2" charset="0"/>
              </a:rPr>
              <a:t> </a:t>
            </a:r>
            <a:endParaRPr lang="en-US" sz="2400" b="1" dirty="0">
              <a:solidFill>
                <a:schemeClr val="tx1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350641" y="1290388"/>
            <a:ext cx="2410211" cy="220980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xmlns="" val="1868338931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8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3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971985"/>
            <a:ext cx="35814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effectLst/>
                <a:latin typeface="NikoshBAN" pitchFamily="2" charset="0"/>
                <a:cs typeface="NikoshBAN" pitchFamily="2" charset="0"/>
              </a:rPr>
              <a:t>শিখনফল</a:t>
            </a:r>
            <a:r>
              <a:rPr lang="bn-BD" sz="4400" b="1" dirty="0" smtClean="0">
                <a:ln w="12700">
                  <a:solidFill>
                    <a:schemeClr val="tx1"/>
                  </a:solidFill>
                </a:ln>
                <a:solidFill>
                  <a:srgbClr val="008000"/>
                </a:solidFill>
                <a:effectLst/>
                <a:latin typeface="NikoshBAN" pitchFamily="2" charset="0"/>
                <a:cs typeface="NikoshBAN" pitchFamily="2" charset="0"/>
              </a:rPr>
              <a:t> </a:t>
            </a:r>
            <a:endParaRPr lang="en-US" sz="4400" b="1" dirty="0">
              <a:ln w="12700">
                <a:solidFill>
                  <a:schemeClr val="tx1"/>
                </a:solidFill>
              </a:ln>
              <a:solidFill>
                <a:srgbClr val="008000"/>
              </a:solidFill>
              <a:effectLst/>
              <a:latin typeface="NikoshBAN" pitchFamily="2" charset="0"/>
              <a:cs typeface="NikoshBAN" pitchFamily="2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669653" y="2896259"/>
            <a:ext cx="1115289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28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শ্রে</a:t>
            </a:r>
            <a:r>
              <a:rPr lang="en-US" sz="2800" b="1" cap="all" dirty="0" err="1">
                <a:ln w="0">
                  <a:noFill/>
                </a:ln>
                <a:latin typeface="NikoshBAN" pitchFamily="2" charset="0"/>
                <a:cs typeface="NikoshBAN" pitchFamily="2" charset="0"/>
              </a:rPr>
              <a:t>ণিবিন্যা</a:t>
            </a:r>
            <a:r>
              <a:rPr lang="bn-BD" sz="28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স</a:t>
            </a:r>
            <a:r>
              <a:rPr lang="en-US" sz="28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 </a:t>
            </a:r>
            <a:r>
              <a:rPr lang="bn-BD" sz="2800" b="1" cap="all" dirty="0">
                <a:ln w="0">
                  <a:noFill/>
                </a:ln>
                <a:latin typeface="NikoshBAN" pitchFamily="2" charset="0"/>
                <a:cs typeface="NikoshBAN" pitchFamily="2" charset="0"/>
              </a:rPr>
              <a:t>কী তা বলতে</a:t>
            </a:r>
            <a:r>
              <a:rPr lang="bn-BD" sz="2800" b="1" dirty="0">
                <a:latin typeface="NikoshBAN"/>
                <a:cs typeface="NikoshBAN" pitchFamily="2" charset="0"/>
              </a:rPr>
              <a:t> পারবে</a:t>
            </a:r>
            <a:r>
              <a:rPr lang="bn-BD" sz="2800" b="1" dirty="0" smtClean="0">
                <a:latin typeface="NikoshBAN"/>
                <a:cs typeface="NikoshBAN" pitchFamily="2" charset="0"/>
              </a:rPr>
              <a:t>;</a:t>
            </a:r>
            <a:endParaRPr lang="en-US" sz="2800" b="1" dirty="0" smtClean="0">
              <a:latin typeface="NikoshBAN"/>
              <a:cs typeface="NikoshBAN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2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শ্রেণিবিন্যাসের উদ্দেশ্য </a:t>
            </a:r>
            <a:r>
              <a:rPr lang="bn-BD" sz="2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বর্ণনা </a:t>
            </a:r>
            <a:r>
              <a:rPr lang="bn-BD" sz="2800" b="1" dirty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করতে  পারবে</a:t>
            </a:r>
            <a:r>
              <a:rPr lang="bn-BD" sz="2800" b="1" dirty="0" smtClean="0">
                <a:solidFill>
                  <a:prstClr val="black"/>
                </a:solidFill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  <a:endParaRPr lang="en-US" sz="2800" b="1" dirty="0" smtClean="0">
              <a:solidFill>
                <a:prstClr val="black"/>
              </a:solidFill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শ্রেণিবিন্যাসের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প্রয়োজনীয়তা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বিশ্লেষণ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। </a:t>
            </a:r>
            <a:r>
              <a:rPr lang="bn-BD" sz="2800" b="1" dirty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endParaRPr lang="en-US" sz="2800" b="1" dirty="0" smtClean="0">
              <a:latin typeface="NikoshBAN" panose="02000000000000000000" pitchFamily="2" charset="0"/>
              <a:cs typeface="NikoshBAN" panose="02000000000000000000" pitchFamily="2" charset="0"/>
            </a:endParaRP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bn-BD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প্র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াণীকে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বিভিন্ন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শ্রেণিতে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ভাগ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করার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নীতি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ব্যাখ্যা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;</a:t>
            </a:r>
          </a:p>
          <a:p>
            <a:pPr marL="571500" indent="-571500">
              <a:buFont typeface="Arial" panose="020B0604020202020204" pitchFamily="34" charset="0"/>
              <a:buChar char="•"/>
            </a:pP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দ্বিপদ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নামকরণের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নিয়ম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বর্ণনা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করতে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 </a:t>
            </a:r>
            <a:r>
              <a:rPr lang="en-US" sz="2800" b="1" dirty="0" err="1" smtClean="0">
                <a:latin typeface="NikoshBAN" panose="02000000000000000000" pitchFamily="2" charset="0"/>
                <a:cs typeface="NikoshBAN" panose="02000000000000000000" pitchFamily="2" charset="0"/>
              </a:rPr>
              <a:t>পারবে</a:t>
            </a:r>
            <a:r>
              <a:rPr lang="en-US" sz="2800" b="1" dirty="0" smtClean="0">
                <a:latin typeface="NikoshBAN" panose="02000000000000000000" pitchFamily="2" charset="0"/>
                <a:cs typeface="NikoshBAN" panose="02000000000000000000" pitchFamily="2" charset="0"/>
              </a:rPr>
              <a:t>।  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90433" y="1686508"/>
            <a:ext cx="6356911" cy="646331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 anchor="ctr" anchorCtr="1">
            <a:spAutoFit/>
          </a:bodyPr>
          <a:lstStyle/>
          <a:p>
            <a:r>
              <a:rPr lang="bn-BD" sz="3600" b="1" dirty="0" smtClean="0">
                <a:solidFill>
                  <a:srgbClr val="7030A0"/>
                </a:solidFill>
                <a:latin typeface="NikoshBAN" pitchFamily="2" charset="0"/>
                <a:cs typeface="NikoshBAN" pitchFamily="2" charset="0"/>
              </a:rPr>
              <a:t>এ পাঠ শেষে শিক্ষার্থীরা---</a:t>
            </a:r>
            <a:endParaRPr lang="en-US" sz="3600" b="1" dirty="0" smtClean="0">
              <a:solidFill>
                <a:srgbClr val="7030A0"/>
              </a:solidFill>
              <a:latin typeface="NikoshBAN" pitchFamily="2" charset="0"/>
              <a:cs typeface="NikoshBAN" pitchFamily="2" charset="0"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 cstate="print">
            <a:clrChange>
              <a:clrFrom>
                <a:srgbClr val="F7F7F7"/>
              </a:clrFrom>
              <a:clrTo>
                <a:srgbClr val="F7F7F7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8365870" y="727840"/>
            <a:ext cx="2705099" cy="14495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6358070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733143" y="2097516"/>
            <a:ext cx="6209393" cy="3748331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Rectangle 1"/>
          <p:cNvSpPr/>
          <p:nvPr/>
        </p:nvSpPr>
        <p:spPr>
          <a:xfrm>
            <a:off x="6167219" y="562201"/>
            <a:ext cx="5341240" cy="1741714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3530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পারস্পরিক সাদৃশ্য ও বৈসাদৃশ্যের উপর ভিত্তি করে জীবকে বিভিন্ন দলে সজ্জিতকরণকে  শ্রেণিবিন্যাস বলে।</a:t>
            </a:r>
            <a:endParaRPr lang="en-GB" sz="353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217714" y="266892"/>
            <a:ext cx="5015924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b="1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  </a:t>
            </a:r>
            <a:r>
              <a:rPr lang="bn-BD" sz="4000" b="1" dirty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শ্রেণিবিন্যাস কাকে বলে? </a:t>
            </a:r>
            <a:endParaRPr lang="en-GB" sz="4000" b="1" dirty="0">
              <a:solidFill>
                <a:prstClr val="black"/>
              </a:solidFill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217713" y="1334924"/>
            <a:ext cx="5637173" cy="1937983"/>
          </a:xfrm>
          <a:prstGeom prst="rect">
            <a:avLst/>
          </a:prstGeom>
          <a:noFill/>
          <a:ln>
            <a:noFill/>
          </a:ln>
          <a:effectLst>
            <a:outerShdw blurRad="107950" dist="12700" dir="5400000" algn="ctr">
              <a:srgbClr val="000000"/>
            </a:outerShdw>
          </a:effectLst>
          <a:scene3d>
            <a:camera prst="orthographicFront">
              <a:rot lat="0" lon="0" rev="0"/>
            </a:camera>
            <a:lightRig rig="soft" dir="t">
              <a:rot lat="0" lon="0" rev="0"/>
            </a:lightRig>
          </a:scene3d>
          <a:sp3d contourW="44450" prstMaterial="matte">
            <a:bevelT w="63500" h="63500" prst="artDeco"/>
            <a:contourClr>
              <a:srgbClr val="FFFFFF"/>
            </a:contourClr>
          </a:sp3d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lIns="122786" tIns="61393" rIns="122786" bIns="61393" rtlCol="0" anchor="ctr"/>
          <a:lstStyle/>
          <a:p>
            <a:pPr algn="ctr"/>
            <a:r>
              <a:rPr lang="bn-BD" sz="3200" dirty="0" smtClean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NikoshBAN" pitchFamily="2" charset="0"/>
                <a:cs typeface="NikoshBAN" pitchFamily="2" charset="0"/>
              </a:rPr>
              <a:t>শ্রেণিবিন্যাসের লক্ষ্য-এই বিশাল ও বৈচিত্র্যময় জীবজগৎকে সহজ ভাবে অল্প পরিশ্রমে এবং অল্প সময়ে সঠিক ভাবে জানা।</a:t>
            </a:r>
            <a:endParaRPr lang="en-GB" sz="3200" dirty="0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121743" y="3269486"/>
            <a:ext cx="5733143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ছবিটি দেখে কিছু বুঝতে পারছ?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-238125" y="4074929"/>
            <a:ext cx="5733143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জীবের শ্রেণিবিন্যাস। </a:t>
            </a:r>
            <a:endParaRPr lang="en-GB" sz="4000" dirty="0">
              <a:solidFill>
                <a:prstClr val="black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238125" y="4933453"/>
            <a:ext cx="5733143" cy="896309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108341" tIns="54170" rIns="108341" bIns="54170" rtlCol="0" anchor="ctr"/>
          <a:lstStyle/>
          <a:p>
            <a:pPr algn="ctr"/>
            <a:r>
              <a:rPr lang="bn-BD" sz="4000" dirty="0" smtClean="0">
                <a:solidFill>
                  <a:prstClr val="black"/>
                </a:solidFill>
                <a:latin typeface="NikoshBAN" pitchFamily="2" charset="0"/>
                <a:cs typeface="NikoshBAN" pitchFamily="2" charset="0"/>
              </a:rPr>
              <a:t>শ্রেণিবিন্যাসের লক্ষ কী? </a:t>
            </a:r>
            <a:endParaRPr lang="en-GB" sz="4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48317092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4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randombar(horizontal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animBg="1"/>
      <p:bldP spid="5" grpId="0"/>
      <p:bldP spid="6" grpId="0" animBg="1"/>
      <p:bldP spid="6" grpId="1" animBg="1"/>
      <p:bldP spid="7" grpId="0" animBg="1"/>
      <p:bldP spid="7" grpId="1" animBg="1"/>
      <p:bldP spid="9" grpId="0" animBg="1"/>
      <p:bldP spid="9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xmlns="" val="3787900708"/>
              </p:ext>
            </p:extLst>
          </p:nvPr>
        </p:nvGraphicFramePr>
        <p:xfrm>
          <a:off x="2283764" y="148146"/>
          <a:ext cx="8208603" cy="59166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xmlns="" val="3538714815"/>
      </p:ext>
    </p:extLst>
  </p:cSld>
  <p:clrMapOvr>
    <a:masterClrMapping/>
  </p:clrMapOvr>
  <p:transition spd="slow" advClick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3D58CEB3-D2B1-4297-80A3-3BACC473A3F7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>
                                            <p:graphicEl>
                                              <a:dgm id="{3D58CEB3-D2B1-4297-80A3-3BACC473A3F7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FC8D0D8-D8EF-4039-A4FA-9753F2C458C2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2">
                                            <p:graphicEl>
                                              <a:dgm id="{4FC8D0D8-D8EF-4039-A4FA-9753F2C458C2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70909A0-33F5-471E-B18D-B70857DF97D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">
                                            <p:graphicEl>
                                              <a:dgm id="{970909A0-33F5-471E-B18D-B70857DF97D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054C48F-59C2-4BF0-B0A7-89DDA03BE86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0" dur="2000"/>
                                        <p:tgtEl>
                                          <p:spTgt spid="2">
                                            <p:graphicEl>
                                              <a:dgm id="{1054C48F-59C2-4BF0-B0A7-89DDA03BE86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4D3613EB-E03A-499D-9E43-D10B85C554CD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">
                                            <p:graphicEl>
                                              <a:dgm id="{4D3613EB-E03A-499D-9E43-D10B85C554CD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E970F092-D515-40FD-8B80-66A00E15A2D1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2">
                                            <p:graphicEl>
                                              <a:dgm id="{E970F092-D515-40FD-8B80-66A00E15A2D1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161954CF-86E6-4CBF-B9E7-1A42B4BD23CE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">
                                            <p:graphicEl>
                                              <a:dgm id="{161954CF-86E6-4CBF-B9E7-1A42B4BD23CE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79396FC4-47C0-41BC-8FE4-DFDD43CC5E0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6" dur="2000"/>
                                        <p:tgtEl>
                                          <p:spTgt spid="2">
                                            <p:graphicEl>
                                              <a:dgm id="{79396FC4-47C0-41BC-8FE4-DFDD43CC5E0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B7180C25-C075-452B-8A78-49BD5F2E2093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2">
                                            <p:graphicEl>
                                              <a:dgm id="{B7180C25-C075-452B-8A78-49BD5F2E2093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9BB592D6-AB3E-4178-BCB3-D63797273928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>
                                            <p:graphicEl>
                                              <a:dgm id="{9BB592D6-AB3E-4178-BCB3-D63797273928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graphicEl>
                                              <a:dgm id="{AF90BEC8-32F8-4486-B3FD-B8E21DF5993A}"/>
                                            </p:graphic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graphicEl>
                                              <a:dgm id="{AF90BEC8-32F8-4486-B3FD-B8E21DF5993A}"/>
                                            </p:graphic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2" grpId="0">
        <p:bldSub>
          <a:bldDgm bld="lvlOne"/>
        </p:bldSub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4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2_template - 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1461</TotalTime>
  <Words>433</Words>
  <Application>Microsoft Office PowerPoint</Application>
  <PresentationFormat>Custom</PresentationFormat>
  <Paragraphs>66</Paragraphs>
  <Slides>15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7</vt:i4>
      </vt:variant>
      <vt:variant>
        <vt:lpstr>Slide Titles</vt:lpstr>
      </vt:variant>
      <vt:variant>
        <vt:i4>15</vt:i4>
      </vt:variant>
    </vt:vector>
  </HeadingPairs>
  <TitlesOfParts>
    <vt:vector size="22" baseType="lpstr">
      <vt:lpstr>Office Theme</vt:lpstr>
      <vt:lpstr>2_Office Theme</vt:lpstr>
      <vt:lpstr>1_template - New</vt:lpstr>
      <vt:lpstr>3_Office Theme</vt:lpstr>
      <vt:lpstr>4_Office Theme</vt:lpstr>
      <vt:lpstr>template - New</vt:lpstr>
      <vt:lpstr>2_template - New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Raiyan Islam</dc:creator>
  <cp:lastModifiedBy>monir</cp:lastModifiedBy>
  <cp:revision>182</cp:revision>
  <dcterms:created xsi:type="dcterms:W3CDTF">2019-10-20T05:53:29Z</dcterms:created>
  <dcterms:modified xsi:type="dcterms:W3CDTF">2026-07-26T13:40:46Z</dcterms:modified>
</cp:coreProperties>
</file>