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1" r:id="rId2"/>
    <p:sldId id="282" r:id="rId3"/>
    <p:sldId id="280" r:id="rId4"/>
    <p:sldId id="258" r:id="rId5"/>
    <p:sldId id="279" r:id="rId6"/>
    <p:sldId id="260" r:id="rId7"/>
    <p:sldId id="271" r:id="rId8"/>
    <p:sldId id="274" r:id="rId9"/>
    <p:sldId id="262" r:id="rId10"/>
    <p:sldId id="263" r:id="rId11"/>
    <p:sldId id="264" r:id="rId12"/>
    <p:sldId id="272" r:id="rId13"/>
    <p:sldId id="277" r:id="rId14"/>
    <p:sldId id="266" r:id="rId15"/>
    <p:sldId id="275" r:id="rId16"/>
    <p:sldId id="273" r:id="rId17"/>
    <p:sldId id="283" r:id="rId18"/>
    <p:sldId id="278" r:id="rId19"/>
    <p:sldId id="267" r:id="rId20"/>
    <p:sldId id="268" r:id="rId21"/>
    <p:sldId id="269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06" y="-13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2CD2A8-3FFA-4957-83F2-83CC690BF7D6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602AE7-C16E-439B-97D7-E90F2C47E8C3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3084CD05-BB82-43A3-BA78-8BAAB25EE308}" type="parTrans" cxnId="{A833D63B-094D-44FC-8E8B-C708EE9AB312}">
      <dgm:prSet/>
      <dgm:spPr/>
      <dgm:t>
        <a:bodyPr/>
        <a:lstStyle/>
        <a:p>
          <a:endParaRPr lang="en-US"/>
        </a:p>
      </dgm:t>
    </dgm:pt>
    <dgm:pt modelId="{2927F22E-B5B7-4F44-BF46-A2D237F9600E}" type="sibTrans" cxnId="{A833D63B-094D-44FC-8E8B-C708EE9AB312}">
      <dgm:prSet/>
      <dgm:spPr/>
      <dgm:t>
        <a:bodyPr/>
        <a:lstStyle/>
        <a:p>
          <a:endParaRPr lang="en-US"/>
        </a:p>
      </dgm:t>
    </dgm:pt>
    <dgm:pt modelId="{458AEA81-496E-46D5-BB87-5575C8A9A3C3}">
      <dgm:prSet phldrT="[Text]" custT="1"/>
      <dgm:spPr>
        <a:solidFill>
          <a:schemeClr val="accent6">
            <a:lumMod val="75000"/>
          </a:schemeClr>
        </a:solidFill>
        <a:ln w="28575"/>
      </dgm:spPr>
      <dgm:t>
        <a:bodyPr/>
        <a:lstStyle/>
        <a:p>
          <a:r>
            <a:rPr lang="en-US" sz="3200" dirty="0" err="1">
              <a:latin typeface="NikoshBAN" pitchFamily="2" charset="0"/>
              <a:cs typeface="NikoshBAN" pitchFamily="2" charset="0"/>
            </a:rPr>
            <a:t>জন্ম</a:t>
          </a:r>
          <a:endParaRPr lang="en-US" sz="3200" dirty="0">
            <a:latin typeface="NikoshBAN" pitchFamily="2" charset="0"/>
            <a:cs typeface="NikoshBAN" pitchFamily="2" charset="0"/>
          </a:endParaRPr>
        </a:p>
        <a:p>
          <a:r>
            <a:rPr lang="en-US" sz="3200" dirty="0">
              <a:latin typeface="NikoshBAN" pitchFamily="2" charset="0"/>
              <a:cs typeface="NikoshBAN" pitchFamily="2" charset="0"/>
            </a:rPr>
            <a:t>১৮৯৯</a:t>
          </a:r>
        </a:p>
      </dgm:t>
    </dgm:pt>
    <dgm:pt modelId="{640CB101-0018-465C-9F92-D561D2310A07}" type="parTrans" cxnId="{72DD20CC-5FBD-49CE-B059-966BA497DFC3}">
      <dgm:prSet/>
      <dgm:spPr/>
      <dgm:t>
        <a:bodyPr/>
        <a:lstStyle/>
        <a:p>
          <a:endParaRPr lang="en-US"/>
        </a:p>
      </dgm:t>
    </dgm:pt>
    <dgm:pt modelId="{FC979779-79F7-494D-9071-A6A934DAE7F5}" type="sibTrans" cxnId="{72DD20CC-5FBD-49CE-B059-966BA497DFC3}">
      <dgm:prSet/>
      <dgm:spPr/>
      <dgm:t>
        <a:bodyPr/>
        <a:lstStyle/>
        <a:p>
          <a:endParaRPr lang="en-US"/>
        </a:p>
      </dgm:t>
    </dgm:pt>
    <dgm:pt modelId="{5CC62991-55E5-4384-B3D4-D6ACE5818E81}">
      <dgm:prSet phldrT="[Text]" custT="1"/>
      <dgm:spPr>
        <a:solidFill>
          <a:srgbClr val="002060"/>
        </a:solidFill>
        <a:ln w="38100"/>
      </dgm:spPr>
      <dgm:t>
        <a:bodyPr/>
        <a:lstStyle/>
        <a:p>
          <a:r>
            <a:rPr lang="en-US" sz="2800" dirty="0" err="1">
              <a:latin typeface="NikoshBAN" pitchFamily="2" charset="0"/>
              <a:cs typeface="NikoshBAN" pitchFamily="2" charset="0"/>
            </a:rPr>
            <a:t>গ্রন্থ</a:t>
          </a:r>
          <a:r>
            <a:rPr lang="en-US" sz="2800" dirty="0">
              <a:latin typeface="NikoshBAN" pitchFamily="2" charset="0"/>
              <a:cs typeface="NikoshBAN" pitchFamily="2" charset="0"/>
            </a:rPr>
            <a:t>:  </a:t>
          </a:r>
          <a:r>
            <a:rPr lang="en-US" sz="2800" dirty="0" err="1">
              <a:latin typeface="NikoshBAN" pitchFamily="2" charset="0"/>
              <a:cs typeface="NikoshBAN" pitchFamily="2" charset="0"/>
            </a:rPr>
            <a:t>নির্মোক</a:t>
          </a:r>
          <a:r>
            <a:rPr lang="en-US" sz="2800" dirty="0">
              <a:latin typeface="NikoshBAN" pitchFamily="2" charset="0"/>
              <a:cs typeface="NikoshBAN" pitchFamily="2" charset="0"/>
            </a:rPr>
            <a:t>, </a:t>
          </a:r>
          <a:r>
            <a:rPr lang="en-US" sz="2800" dirty="0" err="1">
              <a:latin typeface="NikoshBAN" pitchFamily="2" charset="0"/>
              <a:cs typeface="NikoshBAN" pitchFamily="2" charset="0"/>
            </a:rPr>
            <a:t>দৈরথ</a:t>
          </a:r>
          <a:r>
            <a:rPr lang="en-US" sz="2800" dirty="0">
              <a:latin typeface="NikoshBAN" pitchFamily="2" charset="0"/>
              <a:cs typeface="NikoshBAN" pitchFamily="2" charset="0"/>
            </a:rPr>
            <a:t>, </a:t>
          </a:r>
          <a:r>
            <a:rPr lang="en-US" sz="2800" dirty="0" err="1">
              <a:latin typeface="NikoshBAN" pitchFamily="2" charset="0"/>
              <a:cs typeface="NikoshBAN" pitchFamily="2" charset="0"/>
            </a:rPr>
            <a:t>কিছুক্ষণ</a:t>
          </a:r>
          <a:endParaRPr lang="en-US" sz="2400" dirty="0"/>
        </a:p>
      </dgm:t>
    </dgm:pt>
    <dgm:pt modelId="{327ACD18-8820-4737-AEA7-BFB1CE98D1D8}" type="parTrans" cxnId="{59803DE1-F61E-4672-BE73-15625F8E3BDC}">
      <dgm:prSet/>
      <dgm:spPr/>
      <dgm:t>
        <a:bodyPr/>
        <a:lstStyle/>
        <a:p>
          <a:endParaRPr lang="en-US"/>
        </a:p>
      </dgm:t>
    </dgm:pt>
    <dgm:pt modelId="{B463EBED-8771-474D-B932-1449A5589BE9}" type="sibTrans" cxnId="{59803DE1-F61E-4672-BE73-15625F8E3BDC}">
      <dgm:prSet/>
      <dgm:spPr/>
      <dgm:t>
        <a:bodyPr/>
        <a:lstStyle/>
        <a:p>
          <a:endParaRPr lang="en-US"/>
        </a:p>
      </dgm:t>
    </dgm:pt>
    <dgm:pt modelId="{FDECD7B1-C45A-427A-97B5-6B4FFF392C91}">
      <dgm:prSet phldrT="[Text]" custT="1"/>
      <dgm:spPr>
        <a:solidFill>
          <a:schemeClr val="accent4">
            <a:lumMod val="75000"/>
          </a:schemeClr>
        </a:solidFill>
        <a:ln w="38100"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sz="3200" dirty="0" err="1">
              <a:latin typeface="NikoshBAN" pitchFamily="2" charset="0"/>
              <a:cs typeface="NikoshBAN" pitchFamily="2" charset="0"/>
            </a:rPr>
            <a:t>মৃত্যু</a:t>
          </a:r>
          <a:endParaRPr lang="en-US" sz="3200" dirty="0">
            <a:latin typeface="NikoshBAN" pitchFamily="2" charset="0"/>
            <a:cs typeface="NikoshBAN" pitchFamily="2" charset="0"/>
          </a:endParaRPr>
        </a:p>
        <a:p>
          <a:r>
            <a:rPr lang="en-US" sz="3200" dirty="0">
              <a:latin typeface="NikoshBAN" pitchFamily="2" charset="0"/>
              <a:cs typeface="NikoshBAN" pitchFamily="2" charset="0"/>
            </a:rPr>
            <a:t>১৯৭৯</a:t>
          </a:r>
        </a:p>
      </dgm:t>
    </dgm:pt>
    <dgm:pt modelId="{4A167C27-0FF6-4148-8566-7121F3A1F070}" type="parTrans" cxnId="{6838DBFD-43D9-4D5C-B298-147B2E341294}">
      <dgm:prSet/>
      <dgm:spPr/>
      <dgm:t>
        <a:bodyPr/>
        <a:lstStyle/>
        <a:p>
          <a:endParaRPr lang="en-US"/>
        </a:p>
      </dgm:t>
    </dgm:pt>
    <dgm:pt modelId="{B5E134CE-0549-4176-9011-992B8E7AFDAD}" type="sibTrans" cxnId="{6838DBFD-43D9-4D5C-B298-147B2E341294}">
      <dgm:prSet/>
      <dgm:spPr/>
      <dgm:t>
        <a:bodyPr/>
        <a:lstStyle/>
        <a:p>
          <a:endParaRPr lang="en-US"/>
        </a:p>
      </dgm:t>
    </dgm:pt>
    <dgm:pt modelId="{B1F4B94B-99E0-4E61-9CAF-A14592F1189F}">
      <dgm:prSet phldrT="[Text]" custT="1"/>
      <dgm:spPr>
        <a:solidFill>
          <a:schemeClr val="accent2">
            <a:lumMod val="75000"/>
          </a:schemeClr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sz="3200" u="sng" dirty="0" err="1">
              <a:latin typeface="NikoshBAN" pitchFamily="2" charset="0"/>
              <a:cs typeface="NikoshBAN" pitchFamily="2" charset="0"/>
            </a:rPr>
            <a:t>পুরস্কা্র</a:t>
          </a:r>
          <a:endParaRPr lang="en-US" sz="3200" u="sng" dirty="0">
            <a:latin typeface="NikoshBAN" pitchFamily="2" charset="0"/>
            <a:cs typeface="NikoshBAN" pitchFamily="2" charset="0"/>
          </a:endParaRPr>
        </a:p>
        <a:p>
          <a:r>
            <a:rPr lang="en-US" sz="3200" dirty="0" err="1">
              <a:latin typeface="NikoshBAN" pitchFamily="2" charset="0"/>
              <a:cs typeface="NikoshBAN" pitchFamily="2" charset="0"/>
            </a:rPr>
            <a:t>পদ্মভূষণ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5784D1F8-07B4-4474-B83A-7EBCD2D2E3BB}" type="parTrans" cxnId="{1668D048-9CE5-4F05-803E-BB7656D695D9}">
      <dgm:prSet/>
      <dgm:spPr/>
      <dgm:t>
        <a:bodyPr/>
        <a:lstStyle/>
        <a:p>
          <a:endParaRPr lang="en-US"/>
        </a:p>
      </dgm:t>
    </dgm:pt>
    <dgm:pt modelId="{C0403C31-9192-4682-B56F-5572E52425DC}" type="sibTrans" cxnId="{1668D048-9CE5-4F05-803E-BB7656D695D9}">
      <dgm:prSet/>
      <dgm:spPr/>
      <dgm:t>
        <a:bodyPr/>
        <a:lstStyle/>
        <a:p>
          <a:endParaRPr lang="en-US"/>
        </a:p>
      </dgm:t>
    </dgm:pt>
    <dgm:pt modelId="{938A6DA0-2E99-4A61-A6BB-5447AFAAD75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3200" dirty="0" err="1">
              <a:latin typeface="NikoshBAN" pitchFamily="2" charset="0"/>
              <a:cs typeface="NikoshBAN" pitchFamily="2" charset="0"/>
            </a:rPr>
            <a:t>ছদ্মনাম</a:t>
          </a:r>
          <a:endParaRPr lang="en-US" sz="3200" dirty="0">
            <a:latin typeface="NikoshBAN" pitchFamily="2" charset="0"/>
            <a:cs typeface="NikoshBAN" pitchFamily="2" charset="0"/>
          </a:endParaRPr>
        </a:p>
        <a:p>
          <a:r>
            <a:rPr lang="en-US" sz="3200" dirty="0" err="1">
              <a:latin typeface="NikoshBAN" pitchFamily="2" charset="0"/>
              <a:cs typeface="NikoshBAN" pitchFamily="2" charset="0"/>
            </a:rPr>
            <a:t>বনফুল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9EE1C856-DEA1-4603-AD0C-66471B53F9FD}" type="parTrans" cxnId="{3B881132-1F91-44D6-AA36-9ABFD6D112F2}">
      <dgm:prSet/>
      <dgm:spPr/>
      <dgm:t>
        <a:bodyPr/>
        <a:lstStyle/>
        <a:p>
          <a:endParaRPr lang="en-US"/>
        </a:p>
      </dgm:t>
    </dgm:pt>
    <dgm:pt modelId="{1AC12E27-9FA9-4A5F-A480-A1FAE4BE1FE6}" type="sibTrans" cxnId="{3B881132-1F91-44D6-AA36-9ABFD6D112F2}">
      <dgm:prSet/>
      <dgm:spPr/>
      <dgm:t>
        <a:bodyPr/>
        <a:lstStyle/>
        <a:p>
          <a:endParaRPr lang="en-US"/>
        </a:p>
      </dgm:t>
    </dgm:pt>
    <dgm:pt modelId="{2CA6ED45-04EC-49EF-B205-526E755FEF7C}" type="pres">
      <dgm:prSet presAssocID="{172CD2A8-3FFA-4957-83F2-83CC690BF7D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224123-7B1E-4F50-BDD7-E1A94D8C6CB1}" type="pres">
      <dgm:prSet presAssocID="{80602AE7-C16E-439B-97D7-E90F2C47E8C3}" presName="centerShape" presStyleLbl="node0" presStyleIdx="0" presStyleCnt="1" custScaleX="139356" custScaleY="144918"/>
      <dgm:spPr/>
      <dgm:t>
        <a:bodyPr/>
        <a:lstStyle/>
        <a:p>
          <a:endParaRPr lang="en-US"/>
        </a:p>
      </dgm:t>
    </dgm:pt>
    <dgm:pt modelId="{90821E26-8602-4DD0-B41D-B366BFF7E864}" type="pres">
      <dgm:prSet presAssocID="{640CB101-0018-465C-9F92-D561D2310A07}" presName="Name9" presStyleLbl="parChTrans1D2" presStyleIdx="0" presStyleCnt="5"/>
      <dgm:spPr/>
      <dgm:t>
        <a:bodyPr/>
        <a:lstStyle/>
        <a:p>
          <a:endParaRPr lang="en-US"/>
        </a:p>
      </dgm:t>
    </dgm:pt>
    <dgm:pt modelId="{65468BD7-1DC3-4BBD-891E-2CD9D7065AB1}" type="pres">
      <dgm:prSet presAssocID="{640CB101-0018-465C-9F92-D561D2310A07}" presName="connTx" presStyleLbl="parChTrans1D2" presStyleIdx="0" presStyleCnt="5"/>
      <dgm:spPr/>
      <dgm:t>
        <a:bodyPr/>
        <a:lstStyle/>
        <a:p>
          <a:endParaRPr lang="en-US"/>
        </a:p>
      </dgm:t>
    </dgm:pt>
    <dgm:pt modelId="{CEF6EF71-BCCF-4EAC-837E-125B2693BD78}" type="pres">
      <dgm:prSet presAssocID="{458AEA81-496E-46D5-BB87-5575C8A9A3C3}" presName="node" presStyleLbl="node1" presStyleIdx="0" presStyleCnt="5" custRadScaleRad="102759" custRadScaleInc="2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84B041-B3FB-4D3D-A168-2A7E833FF595}" type="pres">
      <dgm:prSet presAssocID="{9EE1C856-DEA1-4603-AD0C-66471B53F9FD}" presName="Name9" presStyleLbl="parChTrans1D2" presStyleIdx="1" presStyleCnt="5"/>
      <dgm:spPr/>
      <dgm:t>
        <a:bodyPr/>
        <a:lstStyle/>
        <a:p>
          <a:endParaRPr lang="en-US"/>
        </a:p>
      </dgm:t>
    </dgm:pt>
    <dgm:pt modelId="{8BDFBB1B-8323-478F-A456-074F2E05C3B6}" type="pres">
      <dgm:prSet presAssocID="{9EE1C856-DEA1-4603-AD0C-66471B53F9FD}" presName="connTx" presStyleLbl="parChTrans1D2" presStyleIdx="1" presStyleCnt="5"/>
      <dgm:spPr/>
      <dgm:t>
        <a:bodyPr/>
        <a:lstStyle/>
        <a:p>
          <a:endParaRPr lang="en-US"/>
        </a:p>
      </dgm:t>
    </dgm:pt>
    <dgm:pt modelId="{A9C7BF27-0A4F-4F58-A26B-F7013E53204B}" type="pres">
      <dgm:prSet presAssocID="{938A6DA0-2E99-4A61-A6BB-5447AFAAD75E}" presName="node" presStyleLbl="node1" presStyleIdx="1" presStyleCnt="5" custScaleX="115541" custRadScaleRad="116628" custRadScaleInc="22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714BB7-AD03-45F0-96E7-94F486B73DF2}" type="pres">
      <dgm:prSet presAssocID="{327ACD18-8820-4737-AEA7-BFB1CE98D1D8}" presName="Name9" presStyleLbl="parChTrans1D2" presStyleIdx="2" presStyleCnt="5"/>
      <dgm:spPr/>
      <dgm:t>
        <a:bodyPr/>
        <a:lstStyle/>
        <a:p>
          <a:endParaRPr lang="en-US"/>
        </a:p>
      </dgm:t>
    </dgm:pt>
    <dgm:pt modelId="{5784CDB9-F255-4D87-AE2B-E3012C6C54DC}" type="pres">
      <dgm:prSet presAssocID="{327ACD18-8820-4737-AEA7-BFB1CE98D1D8}" presName="connTx" presStyleLbl="parChTrans1D2" presStyleIdx="2" presStyleCnt="5"/>
      <dgm:spPr/>
      <dgm:t>
        <a:bodyPr/>
        <a:lstStyle/>
        <a:p>
          <a:endParaRPr lang="en-US"/>
        </a:p>
      </dgm:t>
    </dgm:pt>
    <dgm:pt modelId="{4A080734-935B-46E6-B519-799BD425C624}" type="pres">
      <dgm:prSet presAssocID="{5CC62991-55E5-4384-B3D4-D6ACE5818E81}" presName="node" presStyleLbl="node1" presStyleIdx="2" presStyleCnt="5" custScaleX="115149" custScaleY="961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C7ED95-D78B-41B3-B632-8B860484AD4D}" type="pres">
      <dgm:prSet presAssocID="{4A167C27-0FF6-4148-8566-7121F3A1F070}" presName="Name9" presStyleLbl="parChTrans1D2" presStyleIdx="3" presStyleCnt="5"/>
      <dgm:spPr/>
      <dgm:t>
        <a:bodyPr/>
        <a:lstStyle/>
        <a:p>
          <a:endParaRPr lang="en-US"/>
        </a:p>
      </dgm:t>
    </dgm:pt>
    <dgm:pt modelId="{F61403AC-BAF7-4F29-85C5-FD84D307945B}" type="pres">
      <dgm:prSet presAssocID="{4A167C27-0FF6-4148-8566-7121F3A1F070}" presName="connTx" presStyleLbl="parChTrans1D2" presStyleIdx="3" presStyleCnt="5"/>
      <dgm:spPr/>
      <dgm:t>
        <a:bodyPr/>
        <a:lstStyle/>
        <a:p>
          <a:endParaRPr lang="en-US"/>
        </a:p>
      </dgm:t>
    </dgm:pt>
    <dgm:pt modelId="{80CDF32C-1A69-4B7F-A78A-EF911BB6787A}" type="pres">
      <dgm:prSet presAssocID="{FDECD7B1-C45A-427A-97B5-6B4FFF392C9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FB1F93-0045-4BF7-8237-3825C0224339}" type="pres">
      <dgm:prSet presAssocID="{5784D1F8-07B4-4474-B83A-7EBCD2D2E3BB}" presName="Name9" presStyleLbl="parChTrans1D2" presStyleIdx="4" presStyleCnt="5"/>
      <dgm:spPr/>
      <dgm:t>
        <a:bodyPr/>
        <a:lstStyle/>
        <a:p>
          <a:endParaRPr lang="en-US"/>
        </a:p>
      </dgm:t>
    </dgm:pt>
    <dgm:pt modelId="{165E4D76-EAC3-48F4-952C-81F00447F182}" type="pres">
      <dgm:prSet presAssocID="{5784D1F8-07B4-4474-B83A-7EBCD2D2E3BB}" presName="connTx" presStyleLbl="parChTrans1D2" presStyleIdx="4" presStyleCnt="5"/>
      <dgm:spPr/>
      <dgm:t>
        <a:bodyPr/>
        <a:lstStyle/>
        <a:p>
          <a:endParaRPr lang="en-US"/>
        </a:p>
      </dgm:t>
    </dgm:pt>
    <dgm:pt modelId="{2D81FA52-EB5D-4E83-B5B1-8695FB96B103}" type="pres">
      <dgm:prSet presAssocID="{B1F4B94B-99E0-4E61-9CAF-A14592F1189F}" presName="node" presStyleLbl="node1" presStyleIdx="4" presStyleCnt="5" custRadScaleRad="116691" custRadScaleInc="-73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881132-1F91-44D6-AA36-9ABFD6D112F2}" srcId="{80602AE7-C16E-439B-97D7-E90F2C47E8C3}" destId="{938A6DA0-2E99-4A61-A6BB-5447AFAAD75E}" srcOrd="1" destOrd="0" parTransId="{9EE1C856-DEA1-4603-AD0C-66471B53F9FD}" sibTransId="{1AC12E27-9FA9-4A5F-A480-A1FAE4BE1FE6}"/>
    <dgm:cxn modelId="{F9F55B7B-F80B-4132-9523-ECF3CE7B77A9}" type="presOf" srcId="{FDECD7B1-C45A-427A-97B5-6B4FFF392C91}" destId="{80CDF32C-1A69-4B7F-A78A-EF911BB6787A}" srcOrd="0" destOrd="0" presId="urn:microsoft.com/office/officeart/2005/8/layout/radial1"/>
    <dgm:cxn modelId="{05C4C95D-B2C1-4461-8A23-46875899D176}" type="presOf" srcId="{5784D1F8-07B4-4474-B83A-7EBCD2D2E3BB}" destId="{EEFB1F93-0045-4BF7-8237-3825C0224339}" srcOrd="0" destOrd="0" presId="urn:microsoft.com/office/officeart/2005/8/layout/radial1"/>
    <dgm:cxn modelId="{430A6E78-99F3-425E-9D00-C1EB832C00F2}" type="presOf" srcId="{5784D1F8-07B4-4474-B83A-7EBCD2D2E3BB}" destId="{165E4D76-EAC3-48F4-952C-81F00447F182}" srcOrd="1" destOrd="0" presId="urn:microsoft.com/office/officeart/2005/8/layout/radial1"/>
    <dgm:cxn modelId="{E6C18A6C-996D-45F2-9311-4B1F8339D170}" type="presOf" srcId="{9EE1C856-DEA1-4603-AD0C-66471B53F9FD}" destId="{4584B041-B3FB-4D3D-A168-2A7E833FF595}" srcOrd="0" destOrd="0" presId="urn:microsoft.com/office/officeart/2005/8/layout/radial1"/>
    <dgm:cxn modelId="{71F2AAA1-09E8-40D0-9295-FEB8A383274F}" type="presOf" srcId="{B1F4B94B-99E0-4E61-9CAF-A14592F1189F}" destId="{2D81FA52-EB5D-4E83-B5B1-8695FB96B103}" srcOrd="0" destOrd="0" presId="urn:microsoft.com/office/officeart/2005/8/layout/radial1"/>
    <dgm:cxn modelId="{DD7EE1B5-9489-46BB-AEAC-F502AF96BDE4}" type="presOf" srcId="{938A6DA0-2E99-4A61-A6BB-5447AFAAD75E}" destId="{A9C7BF27-0A4F-4F58-A26B-F7013E53204B}" srcOrd="0" destOrd="0" presId="urn:microsoft.com/office/officeart/2005/8/layout/radial1"/>
    <dgm:cxn modelId="{A9B98D5C-3FD6-4571-B86B-34C748932829}" type="presOf" srcId="{327ACD18-8820-4737-AEA7-BFB1CE98D1D8}" destId="{F5714BB7-AD03-45F0-96E7-94F486B73DF2}" srcOrd="0" destOrd="0" presId="urn:microsoft.com/office/officeart/2005/8/layout/radial1"/>
    <dgm:cxn modelId="{8A87477A-A958-4A5E-BE71-8DD736C47D05}" type="presOf" srcId="{80602AE7-C16E-439B-97D7-E90F2C47E8C3}" destId="{10224123-7B1E-4F50-BDD7-E1A94D8C6CB1}" srcOrd="0" destOrd="0" presId="urn:microsoft.com/office/officeart/2005/8/layout/radial1"/>
    <dgm:cxn modelId="{CA3002C8-B6D1-4AE4-BCF5-C165A30D8EEB}" type="presOf" srcId="{640CB101-0018-465C-9F92-D561D2310A07}" destId="{90821E26-8602-4DD0-B41D-B366BFF7E864}" srcOrd="0" destOrd="0" presId="urn:microsoft.com/office/officeart/2005/8/layout/radial1"/>
    <dgm:cxn modelId="{EFFF20F6-458D-492E-AB36-A727DA119723}" type="presOf" srcId="{172CD2A8-3FFA-4957-83F2-83CC690BF7D6}" destId="{2CA6ED45-04EC-49EF-B205-526E755FEF7C}" srcOrd="0" destOrd="0" presId="urn:microsoft.com/office/officeart/2005/8/layout/radial1"/>
    <dgm:cxn modelId="{649EB3F6-4FBE-4B40-B91F-BFD67D303A65}" type="presOf" srcId="{4A167C27-0FF6-4148-8566-7121F3A1F070}" destId="{6AC7ED95-D78B-41B3-B632-8B860484AD4D}" srcOrd="0" destOrd="0" presId="urn:microsoft.com/office/officeart/2005/8/layout/radial1"/>
    <dgm:cxn modelId="{813F9646-F449-4BCB-9E22-9D2DC7AB906E}" type="presOf" srcId="{9EE1C856-DEA1-4603-AD0C-66471B53F9FD}" destId="{8BDFBB1B-8323-478F-A456-074F2E05C3B6}" srcOrd="1" destOrd="0" presId="urn:microsoft.com/office/officeart/2005/8/layout/radial1"/>
    <dgm:cxn modelId="{6838DBFD-43D9-4D5C-B298-147B2E341294}" srcId="{80602AE7-C16E-439B-97D7-E90F2C47E8C3}" destId="{FDECD7B1-C45A-427A-97B5-6B4FFF392C91}" srcOrd="3" destOrd="0" parTransId="{4A167C27-0FF6-4148-8566-7121F3A1F070}" sibTransId="{B5E134CE-0549-4176-9011-992B8E7AFDAD}"/>
    <dgm:cxn modelId="{1668D048-9CE5-4F05-803E-BB7656D695D9}" srcId="{80602AE7-C16E-439B-97D7-E90F2C47E8C3}" destId="{B1F4B94B-99E0-4E61-9CAF-A14592F1189F}" srcOrd="4" destOrd="0" parTransId="{5784D1F8-07B4-4474-B83A-7EBCD2D2E3BB}" sibTransId="{C0403C31-9192-4682-B56F-5572E52425DC}"/>
    <dgm:cxn modelId="{72DD20CC-5FBD-49CE-B059-966BA497DFC3}" srcId="{80602AE7-C16E-439B-97D7-E90F2C47E8C3}" destId="{458AEA81-496E-46D5-BB87-5575C8A9A3C3}" srcOrd="0" destOrd="0" parTransId="{640CB101-0018-465C-9F92-D561D2310A07}" sibTransId="{FC979779-79F7-494D-9071-A6A934DAE7F5}"/>
    <dgm:cxn modelId="{59803DE1-F61E-4672-BE73-15625F8E3BDC}" srcId="{80602AE7-C16E-439B-97D7-E90F2C47E8C3}" destId="{5CC62991-55E5-4384-B3D4-D6ACE5818E81}" srcOrd="2" destOrd="0" parTransId="{327ACD18-8820-4737-AEA7-BFB1CE98D1D8}" sibTransId="{B463EBED-8771-474D-B932-1449A5589BE9}"/>
    <dgm:cxn modelId="{9C799BCC-E793-4C77-A48B-0F9A4D705F28}" type="presOf" srcId="{5CC62991-55E5-4384-B3D4-D6ACE5818E81}" destId="{4A080734-935B-46E6-B519-799BD425C624}" srcOrd="0" destOrd="0" presId="urn:microsoft.com/office/officeart/2005/8/layout/radial1"/>
    <dgm:cxn modelId="{1139EDC8-EFE0-449D-B930-7D20CE8313E4}" type="presOf" srcId="{458AEA81-496E-46D5-BB87-5575C8A9A3C3}" destId="{CEF6EF71-BCCF-4EAC-837E-125B2693BD78}" srcOrd="0" destOrd="0" presId="urn:microsoft.com/office/officeart/2005/8/layout/radial1"/>
    <dgm:cxn modelId="{CD74FFD9-BEC5-4216-AFD1-6CBA0E9DE8D4}" type="presOf" srcId="{4A167C27-0FF6-4148-8566-7121F3A1F070}" destId="{F61403AC-BAF7-4F29-85C5-FD84D307945B}" srcOrd="1" destOrd="0" presId="urn:microsoft.com/office/officeart/2005/8/layout/radial1"/>
    <dgm:cxn modelId="{0682534B-F99B-4273-81FD-28FDB5AC0F7F}" type="presOf" srcId="{640CB101-0018-465C-9F92-D561D2310A07}" destId="{65468BD7-1DC3-4BBD-891E-2CD9D7065AB1}" srcOrd="1" destOrd="0" presId="urn:microsoft.com/office/officeart/2005/8/layout/radial1"/>
    <dgm:cxn modelId="{A833D63B-094D-44FC-8E8B-C708EE9AB312}" srcId="{172CD2A8-3FFA-4957-83F2-83CC690BF7D6}" destId="{80602AE7-C16E-439B-97D7-E90F2C47E8C3}" srcOrd="0" destOrd="0" parTransId="{3084CD05-BB82-43A3-BA78-8BAAB25EE308}" sibTransId="{2927F22E-B5B7-4F44-BF46-A2D237F9600E}"/>
    <dgm:cxn modelId="{EAF65874-066F-43DC-834A-3BC23654D4DD}" type="presOf" srcId="{327ACD18-8820-4737-AEA7-BFB1CE98D1D8}" destId="{5784CDB9-F255-4D87-AE2B-E3012C6C54DC}" srcOrd="1" destOrd="0" presId="urn:microsoft.com/office/officeart/2005/8/layout/radial1"/>
    <dgm:cxn modelId="{404A666B-73D6-4B99-A37D-95CCB58AC3C0}" type="presParOf" srcId="{2CA6ED45-04EC-49EF-B205-526E755FEF7C}" destId="{10224123-7B1E-4F50-BDD7-E1A94D8C6CB1}" srcOrd="0" destOrd="0" presId="urn:microsoft.com/office/officeart/2005/8/layout/radial1"/>
    <dgm:cxn modelId="{3E7EA1D0-FCF3-4931-853C-CB739F63C9E1}" type="presParOf" srcId="{2CA6ED45-04EC-49EF-B205-526E755FEF7C}" destId="{90821E26-8602-4DD0-B41D-B366BFF7E864}" srcOrd="1" destOrd="0" presId="urn:microsoft.com/office/officeart/2005/8/layout/radial1"/>
    <dgm:cxn modelId="{FA398DCF-3337-4891-A53F-E1E743BA8C2E}" type="presParOf" srcId="{90821E26-8602-4DD0-B41D-B366BFF7E864}" destId="{65468BD7-1DC3-4BBD-891E-2CD9D7065AB1}" srcOrd="0" destOrd="0" presId="urn:microsoft.com/office/officeart/2005/8/layout/radial1"/>
    <dgm:cxn modelId="{35AD2E08-69AB-477D-BB53-C47FBA1ECF95}" type="presParOf" srcId="{2CA6ED45-04EC-49EF-B205-526E755FEF7C}" destId="{CEF6EF71-BCCF-4EAC-837E-125B2693BD78}" srcOrd="2" destOrd="0" presId="urn:microsoft.com/office/officeart/2005/8/layout/radial1"/>
    <dgm:cxn modelId="{4D89DFC7-F854-4791-B159-092CB7969F2C}" type="presParOf" srcId="{2CA6ED45-04EC-49EF-B205-526E755FEF7C}" destId="{4584B041-B3FB-4D3D-A168-2A7E833FF595}" srcOrd="3" destOrd="0" presId="urn:microsoft.com/office/officeart/2005/8/layout/radial1"/>
    <dgm:cxn modelId="{CBFF767F-7562-46FE-BDCF-4927F6F1D071}" type="presParOf" srcId="{4584B041-B3FB-4D3D-A168-2A7E833FF595}" destId="{8BDFBB1B-8323-478F-A456-074F2E05C3B6}" srcOrd="0" destOrd="0" presId="urn:microsoft.com/office/officeart/2005/8/layout/radial1"/>
    <dgm:cxn modelId="{EB271875-FB34-447B-863F-2AB2B725C968}" type="presParOf" srcId="{2CA6ED45-04EC-49EF-B205-526E755FEF7C}" destId="{A9C7BF27-0A4F-4F58-A26B-F7013E53204B}" srcOrd="4" destOrd="0" presId="urn:microsoft.com/office/officeart/2005/8/layout/radial1"/>
    <dgm:cxn modelId="{03BB207A-4C7B-42B3-B79E-162D74554206}" type="presParOf" srcId="{2CA6ED45-04EC-49EF-B205-526E755FEF7C}" destId="{F5714BB7-AD03-45F0-96E7-94F486B73DF2}" srcOrd="5" destOrd="0" presId="urn:microsoft.com/office/officeart/2005/8/layout/radial1"/>
    <dgm:cxn modelId="{05BB705D-63DA-4D21-90BD-B12D196AE08F}" type="presParOf" srcId="{F5714BB7-AD03-45F0-96E7-94F486B73DF2}" destId="{5784CDB9-F255-4D87-AE2B-E3012C6C54DC}" srcOrd="0" destOrd="0" presId="urn:microsoft.com/office/officeart/2005/8/layout/radial1"/>
    <dgm:cxn modelId="{67232D63-E856-469F-836A-62FCCE317AA9}" type="presParOf" srcId="{2CA6ED45-04EC-49EF-B205-526E755FEF7C}" destId="{4A080734-935B-46E6-B519-799BD425C624}" srcOrd="6" destOrd="0" presId="urn:microsoft.com/office/officeart/2005/8/layout/radial1"/>
    <dgm:cxn modelId="{3224F7BC-6F66-4979-BF7C-24281FED5A87}" type="presParOf" srcId="{2CA6ED45-04EC-49EF-B205-526E755FEF7C}" destId="{6AC7ED95-D78B-41B3-B632-8B860484AD4D}" srcOrd="7" destOrd="0" presId="urn:microsoft.com/office/officeart/2005/8/layout/radial1"/>
    <dgm:cxn modelId="{3AF74F1F-723A-4C0E-8F24-8A1834876C65}" type="presParOf" srcId="{6AC7ED95-D78B-41B3-B632-8B860484AD4D}" destId="{F61403AC-BAF7-4F29-85C5-FD84D307945B}" srcOrd="0" destOrd="0" presId="urn:microsoft.com/office/officeart/2005/8/layout/radial1"/>
    <dgm:cxn modelId="{22736C0B-E4F6-4E78-BF63-2B8DA539AA7B}" type="presParOf" srcId="{2CA6ED45-04EC-49EF-B205-526E755FEF7C}" destId="{80CDF32C-1A69-4B7F-A78A-EF911BB6787A}" srcOrd="8" destOrd="0" presId="urn:microsoft.com/office/officeart/2005/8/layout/radial1"/>
    <dgm:cxn modelId="{FCE06075-3187-420D-B4A4-730013F8A7AD}" type="presParOf" srcId="{2CA6ED45-04EC-49EF-B205-526E755FEF7C}" destId="{EEFB1F93-0045-4BF7-8237-3825C0224339}" srcOrd="9" destOrd="0" presId="urn:microsoft.com/office/officeart/2005/8/layout/radial1"/>
    <dgm:cxn modelId="{AA4756D8-8BBE-46CD-BEAE-6E99F3F56122}" type="presParOf" srcId="{EEFB1F93-0045-4BF7-8237-3825C0224339}" destId="{165E4D76-EAC3-48F4-952C-81F00447F182}" srcOrd="0" destOrd="0" presId="urn:microsoft.com/office/officeart/2005/8/layout/radial1"/>
    <dgm:cxn modelId="{79AB1FD2-31C2-4AD5-9539-3CCD1311BFB4}" type="presParOf" srcId="{2CA6ED45-04EC-49EF-B205-526E755FEF7C}" destId="{2D81FA52-EB5D-4E83-B5B1-8695FB96B103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24123-7B1E-4F50-BDD7-E1A94D8C6CB1}">
      <dsp:nvSpPr>
        <dsp:cNvPr id="0" name=""/>
        <dsp:cNvSpPr/>
      </dsp:nvSpPr>
      <dsp:spPr>
        <a:xfrm>
          <a:off x="2983407" y="2187936"/>
          <a:ext cx="2792854" cy="290432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 dirty="0"/>
        </a:p>
      </dsp:txBody>
      <dsp:txXfrm>
        <a:off x="3392411" y="2613264"/>
        <a:ext cx="1974846" cy="2053667"/>
      </dsp:txXfrm>
    </dsp:sp>
    <dsp:sp modelId="{90821E26-8602-4DD0-B41D-B366BFF7E864}">
      <dsp:nvSpPr>
        <dsp:cNvPr id="0" name=""/>
        <dsp:cNvSpPr/>
      </dsp:nvSpPr>
      <dsp:spPr>
        <a:xfrm rot="16248981">
          <a:off x="4309785" y="2075823"/>
          <a:ext cx="184101" cy="40462"/>
        </a:xfrm>
        <a:custGeom>
          <a:avLst/>
          <a:gdLst/>
          <a:ahLst/>
          <a:cxnLst/>
          <a:rect l="0" t="0" r="0" b="0"/>
          <a:pathLst>
            <a:path>
              <a:moveTo>
                <a:pt x="0" y="20231"/>
              </a:moveTo>
              <a:lnTo>
                <a:pt x="184101" y="202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97233" y="2091451"/>
        <a:ext cx="9205" cy="9205"/>
      </dsp:txXfrm>
    </dsp:sp>
    <dsp:sp modelId="{CEF6EF71-BCCF-4EAC-837E-125B2693BD78}">
      <dsp:nvSpPr>
        <dsp:cNvPr id="0" name=""/>
        <dsp:cNvSpPr/>
      </dsp:nvSpPr>
      <dsp:spPr>
        <a:xfrm>
          <a:off x="3415367" y="0"/>
          <a:ext cx="2004114" cy="2004114"/>
        </a:xfrm>
        <a:prstGeom prst="ellipse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NikoshBAN" pitchFamily="2" charset="0"/>
              <a:cs typeface="NikoshBAN" pitchFamily="2" charset="0"/>
            </a:rPr>
            <a:t>জন্ম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NikoshBAN" pitchFamily="2" charset="0"/>
              <a:cs typeface="NikoshBAN" pitchFamily="2" charset="0"/>
            </a:rPr>
            <a:t>১৮৯৯</a:t>
          </a:r>
        </a:p>
      </dsp:txBody>
      <dsp:txXfrm>
        <a:off x="3708863" y="293496"/>
        <a:ext cx="1417122" cy="1417122"/>
      </dsp:txXfrm>
    </dsp:sp>
    <dsp:sp modelId="{4584B041-B3FB-4D3D-A168-2A7E833FF595}">
      <dsp:nvSpPr>
        <dsp:cNvPr id="0" name=""/>
        <dsp:cNvSpPr/>
      </dsp:nvSpPr>
      <dsp:spPr>
        <a:xfrm rot="20569421">
          <a:off x="5707205" y="3132103"/>
          <a:ext cx="501294" cy="40462"/>
        </a:xfrm>
        <a:custGeom>
          <a:avLst/>
          <a:gdLst/>
          <a:ahLst/>
          <a:cxnLst/>
          <a:rect l="0" t="0" r="0" b="0"/>
          <a:pathLst>
            <a:path>
              <a:moveTo>
                <a:pt x="0" y="20231"/>
              </a:moveTo>
              <a:lnTo>
                <a:pt x="501294" y="202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45319" y="3139802"/>
        <a:ext cx="25064" cy="25064"/>
      </dsp:txXfrm>
    </dsp:sp>
    <dsp:sp modelId="{A9C7BF27-0A4F-4F58-A26B-F7013E53204B}">
      <dsp:nvSpPr>
        <dsp:cNvPr id="0" name=""/>
        <dsp:cNvSpPr/>
      </dsp:nvSpPr>
      <dsp:spPr>
        <a:xfrm>
          <a:off x="6129872" y="1739235"/>
          <a:ext cx="2315574" cy="2004114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NikoshBAN" pitchFamily="2" charset="0"/>
              <a:cs typeface="NikoshBAN" pitchFamily="2" charset="0"/>
            </a:rPr>
            <a:t>ছদ্মনাম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NikoshBAN" pitchFamily="2" charset="0"/>
              <a:cs typeface="NikoshBAN" pitchFamily="2" charset="0"/>
            </a:rPr>
            <a:t>বনফুল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6468980" y="2032731"/>
        <a:ext cx="1637358" cy="1417122"/>
      </dsp:txXfrm>
    </dsp:sp>
    <dsp:sp modelId="{F5714BB7-AD03-45F0-96E7-94F486B73DF2}">
      <dsp:nvSpPr>
        <dsp:cNvPr id="0" name=""/>
        <dsp:cNvSpPr/>
      </dsp:nvSpPr>
      <dsp:spPr>
        <a:xfrm rot="3240000">
          <a:off x="5188767" y="4843016"/>
          <a:ext cx="159476" cy="40462"/>
        </a:xfrm>
        <a:custGeom>
          <a:avLst/>
          <a:gdLst/>
          <a:ahLst/>
          <a:cxnLst/>
          <a:rect l="0" t="0" r="0" b="0"/>
          <a:pathLst>
            <a:path>
              <a:moveTo>
                <a:pt x="0" y="20231"/>
              </a:moveTo>
              <a:lnTo>
                <a:pt x="159476" y="202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64518" y="4859261"/>
        <a:ext cx="7973" cy="7973"/>
      </dsp:txXfrm>
    </dsp:sp>
    <dsp:sp modelId="{4A080734-935B-46E6-B519-799BD425C624}">
      <dsp:nvSpPr>
        <dsp:cNvPr id="0" name=""/>
        <dsp:cNvSpPr/>
      </dsp:nvSpPr>
      <dsp:spPr>
        <a:xfrm>
          <a:off x="4759881" y="4788120"/>
          <a:ext cx="2307718" cy="1926435"/>
        </a:xfrm>
        <a:prstGeom prst="ellipse">
          <a:avLst/>
        </a:prstGeom>
        <a:solidFill>
          <a:srgbClr val="002060"/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BAN" pitchFamily="2" charset="0"/>
              <a:cs typeface="NikoshBAN" pitchFamily="2" charset="0"/>
            </a:rPr>
            <a:t>গ্রন্থ</a:t>
          </a:r>
          <a:r>
            <a:rPr lang="en-US" sz="2800" kern="1200" dirty="0">
              <a:latin typeface="NikoshBAN" pitchFamily="2" charset="0"/>
              <a:cs typeface="NikoshBAN" pitchFamily="2" charset="0"/>
            </a:rPr>
            <a:t>:  </a:t>
          </a:r>
          <a:r>
            <a:rPr lang="en-US" sz="2800" kern="1200" dirty="0" err="1">
              <a:latin typeface="NikoshBAN" pitchFamily="2" charset="0"/>
              <a:cs typeface="NikoshBAN" pitchFamily="2" charset="0"/>
            </a:rPr>
            <a:t>নির্মোক</a:t>
          </a:r>
          <a:r>
            <a:rPr lang="en-US" sz="2800" kern="1200" dirty="0">
              <a:latin typeface="NikoshBAN" pitchFamily="2" charset="0"/>
              <a:cs typeface="NikoshBAN" pitchFamily="2" charset="0"/>
            </a:rPr>
            <a:t>, </a:t>
          </a:r>
          <a:r>
            <a:rPr lang="en-US" sz="2800" kern="1200" dirty="0" err="1">
              <a:latin typeface="NikoshBAN" pitchFamily="2" charset="0"/>
              <a:cs typeface="NikoshBAN" pitchFamily="2" charset="0"/>
            </a:rPr>
            <a:t>দৈরথ</a:t>
          </a:r>
          <a:r>
            <a:rPr lang="en-US" sz="2800" kern="1200" dirty="0">
              <a:latin typeface="NikoshBAN" pitchFamily="2" charset="0"/>
              <a:cs typeface="NikoshBAN" pitchFamily="2" charset="0"/>
            </a:rPr>
            <a:t>, </a:t>
          </a:r>
          <a:r>
            <a:rPr lang="en-US" sz="2800" kern="1200" dirty="0" err="1">
              <a:latin typeface="NikoshBAN" pitchFamily="2" charset="0"/>
              <a:cs typeface="NikoshBAN" pitchFamily="2" charset="0"/>
            </a:rPr>
            <a:t>কিছুক্ষণ</a:t>
          </a:r>
          <a:endParaRPr lang="en-US" sz="2400" kern="1200" dirty="0"/>
        </a:p>
      </dsp:txBody>
      <dsp:txXfrm>
        <a:off x="5097838" y="5070240"/>
        <a:ext cx="1631804" cy="1362195"/>
      </dsp:txXfrm>
    </dsp:sp>
    <dsp:sp modelId="{6AC7ED95-D78B-41B3-B632-8B860484AD4D}">
      <dsp:nvSpPr>
        <dsp:cNvPr id="0" name=""/>
        <dsp:cNvSpPr/>
      </dsp:nvSpPr>
      <dsp:spPr>
        <a:xfrm rot="7560000">
          <a:off x="3398768" y="4849466"/>
          <a:ext cx="175419" cy="40462"/>
        </a:xfrm>
        <a:custGeom>
          <a:avLst/>
          <a:gdLst/>
          <a:ahLst/>
          <a:cxnLst/>
          <a:rect l="0" t="0" r="0" b="0"/>
          <a:pathLst>
            <a:path>
              <a:moveTo>
                <a:pt x="0" y="20231"/>
              </a:moveTo>
              <a:lnTo>
                <a:pt x="175419" y="202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482093" y="4865312"/>
        <a:ext cx="8770" cy="8770"/>
      </dsp:txXfrm>
    </dsp:sp>
    <dsp:sp modelId="{80CDF32C-1A69-4B7F-A78A-EF911BB6787A}">
      <dsp:nvSpPr>
        <dsp:cNvPr id="0" name=""/>
        <dsp:cNvSpPr/>
      </dsp:nvSpPr>
      <dsp:spPr>
        <a:xfrm>
          <a:off x="1843872" y="4749280"/>
          <a:ext cx="2004114" cy="2004114"/>
        </a:xfrm>
        <a:prstGeom prst="ellipse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NikoshBAN" pitchFamily="2" charset="0"/>
              <a:cs typeface="NikoshBAN" pitchFamily="2" charset="0"/>
            </a:rPr>
            <a:t>মৃত্যু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NikoshBAN" pitchFamily="2" charset="0"/>
              <a:cs typeface="NikoshBAN" pitchFamily="2" charset="0"/>
            </a:rPr>
            <a:t>১৯৭৯</a:t>
          </a:r>
        </a:p>
      </dsp:txBody>
      <dsp:txXfrm>
        <a:off x="2137368" y="5042776"/>
        <a:ext cx="1417122" cy="1417122"/>
      </dsp:txXfrm>
    </dsp:sp>
    <dsp:sp modelId="{EEFB1F93-0045-4BF7-8237-3825C0224339}">
      <dsp:nvSpPr>
        <dsp:cNvPr id="0" name=""/>
        <dsp:cNvSpPr/>
      </dsp:nvSpPr>
      <dsp:spPr>
        <a:xfrm rot="11721348">
          <a:off x="2398144" y="3163955"/>
          <a:ext cx="643024" cy="40462"/>
        </a:xfrm>
        <a:custGeom>
          <a:avLst/>
          <a:gdLst/>
          <a:ahLst/>
          <a:cxnLst/>
          <a:rect l="0" t="0" r="0" b="0"/>
          <a:pathLst>
            <a:path>
              <a:moveTo>
                <a:pt x="0" y="20231"/>
              </a:moveTo>
              <a:lnTo>
                <a:pt x="643024" y="202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703581" y="3168110"/>
        <a:ext cx="32151" cy="32151"/>
      </dsp:txXfrm>
    </dsp:sp>
    <dsp:sp modelId="{2D81FA52-EB5D-4E83-B5B1-8695FB96B103}">
      <dsp:nvSpPr>
        <dsp:cNvPr id="0" name=""/>
        <dsp:cNvSpPr/>
      </dsp:nvSpPr>
      <dsp:spPr>
        <a:xfrm>
          <a:off x="441281" y="1831631"/>
          <a:ext cx="2004114" cy="2004114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u="sng" kern="1200" dirty="0" err="1">
              <a:latin typeface="NikoshBAN" pitchFamily="2" charset="0"/>
              <a:cs typeface="NikoshBAN" pitchFamily="2" charset="0"/>
            </a:rPr>
            <a:t>পুরস্কা্র</a:t>
          </a:r>
          <a:endParaRPr lang="en-US" sz="3200" u="sng" kern="1200" dirty="0">
            <a:latin typeface="NikoshBAN" pitchFamily="2" charset="0"/>
            <a:cs typeface="NikoshBAN" pitchFamily="2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NikoshBAN" pitchFamily="2" charset="0"/>
              <a:cs typeface="NikoshBAN" pitchFamily="2" charset="0"/>
            </a:rPr>
            <a:t>পদ্মভূষণ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734777" y="2125127"/>
        <a:ext cx="1417122" cy="1417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7B058-5230-41E7-822E-B203384E2F1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ED2E1-3D3F-44E7-82BB-D516776DD3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6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ED2E1-3D3F-44E7-82BB-D516776DD3B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7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ED2E1-3D3F-44E7-82BB-D516776DD3B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5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67800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76200"/>
            <a:ext cx="8305800" cy="19812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13800" dirty="0" smtClean="0">
                <a:solidFill>
                  <a:srgbClr val="002060"/>
                </a:solidFill>
              </a:rPr>
              <a:t>স্বাগতম</a:t>
            </a:r>
            <a:endParaRPr lang="en-US" sz="16600" dirty="0">
              <a:solidFill>
                <a:srgbClr val="002060"/>
              </a:solidFill>
            </a:endParaRPr>
          </a:p>
        </p:txBody>
      </p:sp>
      <p:pic>
        <p:nvPicPr>
          <p:cNvPr id="5" name="Picture 4" descr="c64e935d4e028e04cf3dd4be1fd063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774" y="1905000"/>
            <a:ext cx="7010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5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\Desktop\batch 63\jpg3-300x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3657600" cy="2439591"/>
          </a:xfrm>
          <a:prstGeom prst="rect">
            <a:avLst/>
          </a:prstGeom>
          <a:noFill/>
        </p:spPr>
      </p:pic>
      <p:pic>
        <p:nvPicPr>
          <p:cNvPr id="5122" name="Picture 2" descr="C:\Documents and Settings\User\Desktop\batch 63\neem_tre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457200"/>
            <a:ext cx="3543300" cy="2362200"/>
          </a:xfrm>
          <a:prstGeom prst="rect">
            <a:avLst/>
          </a:prstGeom>
          <a:noFill/>
        </p:spPr>
      </p:pic>
      <p:pic>
        <p:nvPicPr>
          <p:cNvPr id="5123" name="Picture 3" descr="C:\Documents and Settings\User\Desktop\batch 63\reading-under-the-tre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95600"/>
            <a:ext cx="5219700" cy="3595688"/>
          </a:xfrm>
          <a:prstGeom prst="rect">
            <a:avLst/>
          </a:prstGeom>
          <a:noFill/>
        </p:spPr>
      </p:pic>
      <p:pic>
        <p:nvPicPr>
          <p:cNvPr id="5124" name="Picture 4" descr="C:\Documents and Settings\User\Desktop\batch 63\neem-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3124200"/>
            <a:ext cx="28956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Desktop\batch 63\uzfYYM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24400" cy="22810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Documents and Settings\User\Desktop\batch 63\Pyary-neem-soap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200400"/>
            <a:ext cx="4067092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Documents and Settings\User\Desktop\batch 63\Benefits-of-Neem-include-anti-fungal-Neem-Properti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228600"/>
            <a:ext cx="3200400" cy="2351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User\Desktop\batch 63\rib-cage-lev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2667000"/>
            <a:ext cx="3038475" cy="36004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181600" y="6248400"/>
            <a:ext cx="30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জকৃতের জন্য উপকারি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Desktop\batch 63\aaaaa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1" y="748496"/>
            <a:ext cx="2861924" cy="5195104"/>
          </a:xfrm>
          <a:prstGeom prst="rect">
            <a:avLst/>
          </a:prstGeom>
          <a:noFill/>
        </p:spPr>
      </p:pic>
      <p:pic>
        <p:nvPicPr>
          <p:cNvPr id="7170" name="Picture 2" descr="C:\Documents and Settings\User\Desktop\batch 63\1486675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762000"/>
            <a:ext cx="3263900" cy="4895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5800" y="59436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কর্ম নিপূনা লক্ষ্মী  গৃহবধু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715000" y="5912822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পানি আনা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Desktop\batch 63\386026_148016858636978_100002859941040_181117_387248543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38200"/>
            <a:ext cx="4318000" cy="5257800"/>
          </a:xfrm>
          <a:prstGeom prst="rect">
            <a:avLst/>
          </a:prstGeom>
          <a:noFill/>
        </p:spPr>
      </p:pic>
      <p:pic>
        <p:nvPicPr>
          <p:cNvPr id="3" name="Picture 3" descr="C:\Documents and Settings\User\Desktop\batch 63\mcupload_51f2e7824272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885404"/>
            <a:ext cx="3433359" cy="52867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3400" y="6359546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পানি আনা                               বাসন মাজা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User\Desktop\batch 63\villages-of-punjab-pakistan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14800" cy="2763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User\Desktop\batch 63\thumbna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2400"/>
            <a:ext cx="371475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5" name="Picture 7" descr="C:\Documents and Settings\User\Desktop\batch 63\images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352800"/>
            <a:ext cx="3276600" cy="2514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6700" y="264658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খাবার নিয়ে জাওয়া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30480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রান্না করা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5800" y="6211669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/>
              <a:t>ছেলে মেয়ে সহ কাজ করা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Desktop\batch 63\Bangladeshi village picture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3657600" cy="5791200"/>
          </a:xfrm>
          <a:prstGeom prst="rect">
            <a:avLst/>
          </a:prstGeom>
          <a:noFill/>
        </p:spPr>
      </p:pic>
      <p:pic>
        <p:nvPicPr>
          <p:cNvPr id="1027" name="Picture 3" descr="C:\Documents and Settings\User\Desktop\batch 63\index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04800"/>
            <a:ext cx="4191000" cy="58995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1000" y="61722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ধান ঝাড়া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User\Desktop\batch 63\Pakistani-Village-Girls-Pictur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3695009" cy="4876800"/>
          </a:xfrm>
          <a:prstGeom prst="rect">
            <a:avLst/>
          </a:prstGeom>
          <a:noFill/>
        </p:spPr>
      </p:pic>
      <p:pic>
        <p:nvPicPr>
          <p:cNvPr id="3075" name="Picture 3" descr="C:\Documents and Settings\User\Desktop\batch 63\DSC_00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0896600"/>
            <a:ext cx="10668000" cy="10134600"/>
          </a:xfrm>
          <a:prstGeom prst="rect">
            <a:avLst/>
          </a:prstGeom>
          <a:noFill/>
        </p:spPr>
      </p:pic>
      <p:pic>
        <p:nvPicPr>
          <p:cNvPr id="3076" name="Picture 4" descr="C:\Documents and Settings\User\Desktop\batch 63\DSC_00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438400" y="13487400"/>
            <a:ext cx="5105400" cy="10134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flipH="1">
            <a:off x="914400" y="5410200"/>
            <a:ext cx="74218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বাড়ির কর্ম নিপুণা লক্ষী বউ যার কর্মপরিধি অনেক গভীরে</a:t>
            </a:r>
          </a:p>
          <a:p>
            <a:r>
              <a:rPr lang="bn-BD" sz="3200" dirty="0" smtClean="0"/>
              <a:t>প্রবেশ করেছে। </a:t>
            </a:r>
            <a:endParaRPr lang="en-US" sz="3200" dirty="0"/>
          </a:p>
        </p:txBody>
      </p:sp>
      <p:pic>
        <p:nvPicPr>
          <p:cNvPr id="8" name="Picture 5" descr="C:\Documents and Settings\User\Desktop\batch 63\tropical-tree-roots-156350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57200"/>
            <a:ext cx="3810000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429126"/>
            <a:ext cx="8229600" cy="1143000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2362200"/>
            <a:ext cx="6705600" cy="297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নিমগাছের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গুনাগুনের একটি তালিকা তৈরি করো।</a:t>
            </a:r>
          </a:p>
          <a:p>
            <a:pPr marL="514350" indent="-514350">
              <a:buFont typeface="+mj-lt"/>
              <a:buAutoNum type="arabicPeriod"/>
            </a:pPr>
            <a:r>
              <a:rPr lang="as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তোমার এলাকার নিম গাছ রোপনের কর্মসূচি নেওয়া দরকার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as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এই কাজ করার জন্য তুমি কি কি করবে?</a:t>
            </a:r>
          </a:p>
        </p:txBody>
      </p:sp>
    </p:spTree>
    <p:extLst>
      <p:ext uri="{BB962C8B-B14F-4D97-AF65-F5344CB8AC3E}">
        <p14:creationId xmlns:p14="http://schemas.microsoft.com/office/powerpoint/2010/main" val="2809065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429126"/>
            <a:ext cx="8229600" cy="1143000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2967335"/>
            <a:ext cx="7239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নিমগাছের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>
                <a:latin typeface="NikoshBAN" pitchFamily="2" charset="0"/>
                <a:cs typeface="NikoshBAN" pitchFamily="2" charset="0"/>
              </a:rPr>
              <a:t> গুনাগুনের একটি তালিকা তৈরি করো।</a:t>
            </a:r>
          </a:p>
          <a:p>
            <a:pPr marL="514350" indent="-514350">
              <a:buFont typeface="+mj-lt"/>
              <a:buAutoNum type="arabicPeriod"/>
            </a:pPr>
            <a:r>
              <a:rPr lang="as-IN" sz="2800" dirty="0">
                <a:latin typeface="NikoshBAN" pitchFamily="2" charset="0"/>
                <a:cs typeface="NikoshBAN" pitchFamily="2" charset="0"/>
              </a:rPr>
              <a:t> তোমার এলাকার নিম গাছ রোপনের কর্মসূচি নেওয়া দরকার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as-IN" sz="2800" dirty="0">
                <a:latin typeface="NikoshBAN" pitchFamily="2" charset="0"/>
                <a:cs typeface="NikoshBAN" pitchFamily="2" charset="0"/>
              </a:rPr>
              <a:t> এই কাজ করার জন্য তুমি কি কি করবে?</a:t>
            </a:r>
          </a:p>
        </p:txBody>
      </p:sp>
    </p:spTree>
    <p:extLst>
      <p:ext uri="{BB962C8B-B14F-4D97-AF65-F5344CB8AC3E}">
        <p14:creationId xmlns:p14="http://schemas.microsoft.com/office/powerpoint/2010/main" val="20492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981200"/>
            <a:ext cx="8839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BD" sz="5400" dirty="0" smtClean="0"/>
              <a:t>কবির সাথে নিম গাছের চলে যেতে ইচ্ছে হলেও বাড়ির বউ এর মত সেও চলে যেতে পারে না কেন? </a:t>
            </a:r>
            <a:endParaRPr lang="en-US" sz="5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429126"/>
            <a:ext cx="8229600" cy="1143000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b="1" dirty="0"/>
              <a:t>দলীয় কাজ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7709" y="10786"/>
            <a:ext cx="90678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499" y="2394704"/>
            <a:ext cx="5018809" cy="2677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dirty="0" err="1"/>
              <a:t>নামঃ</a:t>
            </a:r>
            <a:r>
              <a:rPr lang="en-US" sz="2800" dirty="0"/>
              <a:t> </a:t>
            </a:r>
            <a:r>
              <a:rPr lang="en-US" sz="2800" dirty="0" err="1"/>
              <a:t>রাজু</a:t>
            </a:r>
            <a:r>
              <a:rPr lang="en-US" sz="2800" dirty="0"/>
              <a:t> </a:t>
            </a:r>
            <a:r>
              <a:rPr lang="en-US" sz="2800" dirty="0" err="1"/>
              <a:t>আহমেদ</a:t>
            </a:r>
            <a:endParaRPr lang="en-US" sz="2800" dirty="0"/>
          </a:p>
          <a:p>
            <a:r>
              <a:rPr lang="en-US" sz="2800" dirty="0" err="1"/>
              <a:t>শিক্ষা</a:t>
            </a:r>
            <a:r>
              <a:rPr lang="en-US" sz="2800" dirty="0"/>
              <a:t> </a:t>
            </a:r>
            <a:r>
              <a:rPr lang="en-US" sz="2800" dirty="0" err="1"/>
              <a:t>প্রতিষ্ঠানের</a:t>
            </a:r>
            <a:r>
              <a:rPr lang="en-US" sz="2800" dirty="0"/>
              <a:t> </a:t>
            </a:r>
            <a:r>
              <a:rPr lang="en-US" sz="2800" dirty="0" err="1"/>
              <a:t>নামঃ</a:t>
            </a:r>
            <a:r>
              <a:rPr lang="en-US" sz="2800" dirty="0"/>
              <a:t> </a:t>
            </a:r>
            <a:r>
              <a:rPr lang="en-US" sz="2800" dirty="0" err="1" smtClean="0"/>
              <a:t>কে,এন,পি</a:t>
            </a:r>
            <a:r>
              <a:rPr lang="en-US" sz="2800" dirty="0" smtClean="0"/>
              <a:t> </a:t>
            </a:r>
            <a:r>
              <a:rPr lang="en-US" sz="2800" dirty="0" err="1" smtClean="0"/>
              <a:t>নিম্ন</a:t>
            </a:r>
            <a:r>
              <a:rPr lang="en-US" sz="2800" dirty="0" smtClean="0"/>
              <a:t> </a:t>
            </a:r>
            <a:r>
              <a:rPr lang="en-US" sz="2800" dirty="0" err="1"/>
              <a:t>মাধ্যমিক</a:t>
            </a:r>
            <a:r>
              <a:rPr lang="en-US" sz="2800" dirty="0"/>
              <a:t> </a:t>
            </a:r>
            <a:r>
              <a:rPr lang="en-US" sz="2800" dirty="0" err="1"/>
              <a:t>বিদ্যালয়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উপজেলাঃ</a:t>
            </a:r>
            <a:r>
              <a:rPr lang="en-US" sz="2800" dirty="0"/>
              <a:t> </a:t>
            </a:r>
            <a:r>
              <a:rPr lang="en-US" sz="2800" dirty="0" err="1"/>
              <a:t>লোহাগড়া</a:t>
            </a:r>
            <a:endParaRPr lang="en-US" sz="2800" dirty="0"/>
          </a:p>
          <a:p>
            <a:r>
              <a:rPr lang="en-US" sz="2800" dirty="0" err="1"/>
              <a:t>জেলাঃ</a:t>
            </a:r>
            <a:r>
              <a:rPr lang="en-US" sz="2800" dirty="0"/>
              <a:t> </a:t>
            </a:r>
            <a:r>
              <a:rPr lang="en-US" sz="2800" dirty="0" err="1"/>
              <a:t>নড়াইল</a:t>
            </a:r>
            <a:endParaRPr lang="en-US" sz="2800" dirty="0"/>
          </a:p>
          <a:p>
            <a:r>
              <a:rPr lang="en-US" sz="2800" dirty="0" err="1"/>
              <a:t>ফোনঃ</a:t>
            </a:r>
            <a:r>
              <a:rPr lang="en-US" sz="2800" dirty="0"/>
              <a:t> ০১৭৭৯২২৫৫৩৫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38800" y="2394704"/>
            <a:ext cx="3200400" cy="181588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শ্রেণি</a:t>
            </a:r>
            <a:r>
              <a:rPr lang="en-US" sz="2800" dirty="0" smtClean="0"/>
              <a:t> : </a:t>
            </a:r>
            <a:r>
              <a:rPr lang="en-US" sz="2800" dirty="0" err="1" smtClean="0"/>
              <a:t>অষ্টম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r>
              <a:rPr lang="en-US" sz="2800" dirty="0" err="1" smtClean="0"/>
              <a:t>বিষয়</a:t>
            </a:r>
            <a:r>
              <a:rPr lang="en-US" sz="2800" dirty="0" smtClean="0"/>
              <a:t>: </a:t>
            </a:r>
            <a:r>
              <a:rPr lang="en-US" sz="2800" dirty="0" err="1" smtClean="0"/>
              <a:t>বাংলা</a:t>
            </a:r>
            <a:r>
              <a:rPr lang="en-US" sz="2800" dirty="0" smtClean="0"/>
              <a:t> ১ম </a:t>
            </a:r>
            <a:r>
              <a:rPr lang="en-US" sz="2800" dirty="0" err="1" smtClean="0"/>
              <a:t>পত্র</a:t>
            </a:r>
            <a:endParaRPr lang="en-US" sz="2800" dirty="0" smtClean="0"/>
          </a:p>
          <a:p>
            <a:r>
              <a:rPr lang="en-US" sz="2800" dirty="0" err="1" smtClean="0"/>
              <a:t>গল্প</a:t>
            </a:r>
            <a:r>
              <a:rPr lang="en-US" sz="2800" dirty="0" smtClean="0"/>
              <a:t>: </a:t>
            </a:r>
            <a:r>
              <a:rPr lang="en-US" sz="2800" dirty="0" err="1" smtClean="0"/>
              <a:t>নিমগাছ</a:t>
            </a:r>
            <a:endParaRPr lang="en-US" sz="2800" dirty="0" smtClean="0"/>
          </a:p>
          <a:p>
            <a:r>
              <a:rPr lang="en-US" sz="2800" dirty="0" err="1" smtClean="0"/>
              <a:t>সময়</a:t>
            </a:r>
            <a:r>
              <a:rPr lang="en-US" sz="2800" dirty="0" smtClean="0"/>
              <a:t>: ৪৫ </a:t>
            </a:r>
            <a:r>
              <a:rPr lang="en-US" sz="2800" dirty="0" err="1" smtClean="0"/>
              <a:t>মিনিট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571008" y="787247"/>
            <a:ext cx="3276600" cy="8309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/>
              <a:t>পরিচিতি</a:t>
            </a:r>
            <a:endParaRPr lang="en-US" sz="4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410200" y="1981200"/>
            <a:ext cx="0" cy="3733800"/>
          </a:xfrm>
          <a:prstGeom prst="line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315200" y="381000"/>
            <a:ext cx="1676400" cy="1828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919" y="542421"/>
            <a:ext cx="1502961" cy="132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04800"/>
            <a:ext cx="7620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chemeClr val="accent2"/>
                </a:solidFill>
              </a:rPr>
              <a:t>মূল্যায়ন</a:t>
            </a:r>
          </a:p>
          <a:p>
            <a:r>
              <a:rPr lang="bn-BD" sz="4400" dirty="0" smtClean="0"/>
              <a:t>১।নিম গাছ কী? </a:t>
            </a:r>
          </a:p>
          <a:p>
            <a:r>
              <a:rPr lang="bn-BD" sz="4400" dirty="0" smtClean="0"/>
              <a:t>২।বিজ্ঞরা কী করেন? </a:t>
            </a:r>
          </a:p>
          <a:p>
            <a:r>
              <a:rPr lang="bn-BD" sz="4400" dirty="0" smtClean="0"/>
              <a:t>৩।নিম গাছের উপকারিতা বর্ণনা কর</a:t>
            </a:r>
            <a:r>
              <a:rPr lang="en-US" sz="4400" dirty="0"/>
              <a:t>?</a:t>
            </a:r>
            <a:endParaRPr lang="bn-BD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28600"/>
            <a:ext cx="891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chemeClr val="accent2"/>
                </a:solidFill>
              </a:rPr>
              <a:t>বাড়ির কাজ</a:t>
            </a:r>
          </a:p>
          <a:p>
            <a:r>
              <a:rPr lang="bn-BD" sz="4800" dirty="0" smtClean="0"/>
              <a:t>নিমগাছের সাথে তোমার মায়ের তুলনামূলক বর্ণনা কর।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Desktop\batch 63\young-neem-tr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7300" y="1143000"/>
            <a:ext cx="6667500" cy="50006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09800" y="2743200"/>
            <a:ext cx="477406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11500" dirty="0" smtClean="0"/>
              <a:t>ধন্যবাদ</a:t>
            </a:r>
            <a:endParaRPr lang="en-US" sz="1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046018" y="26463"/>
            <a:ext cx="6008137" cy="1219200"/>
          </a:xfrm>
          <a:prstGeom prst="flowChartPunchedTape">
            <a:avLst/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437059-35D6-FBAE-0701-0233EEDD9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1600"/>
            <a:ext cx="4459255" cy="40618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E6E73C-E623-0281-8C21-4615DA1AE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55" y="1371600"/>
            <a:ext cx="4621763" cy="40618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66800" y="5685348"/>
            <a:ext cx="7162800" cy="967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দু’টির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  <a:r>
              <a:rPr lang="en-US" sz="4800" b="1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b="1" baseline="-25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41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oung-neem-t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"/>
            <a:ext cx="8382000" cy="50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5715000"/>
            <a:ext cx="685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/>
              <a:t> </a:t>
            </a:r>
          </a:p>
          <a:p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2400300" y="5562600"/>
            <a:ext cx="41147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6000" dirty="0" smtClean="0">
                <a:solidFill>
                  <a:prstClr val="black"/>
                </a:solidFill>
              </a:rPr>
              <a:t>      </a:t>
            </a:r>
            <a:r>
              <a:rPr lang="bn-BD" sz="6000" dirty="0" smtClean="0">
                <a:solidFill>
                  <a:prstClr val="black"/>
                </a:solidFill>
              </a:rPr>
              <a:t>নিমগাছ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48005694"/>
              </p:ext>
            </p:extLst>
          </p:nvPr>
        </p:nvGraphicFramePr>
        <p:xfrm>
          <a:off x="0" y="76200"/>
          <a:ext cx="89154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545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5400" y="914400"/>
            <a:ext cx="70866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এই পাঠ শেষে শিক্ষাথীরা ;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লেখকের প্রকৃত নাম বলতে পারবে।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প্রতীকী গল্প কাকে বলে বলতে পারবে ।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এই পাঠের অপরিচিত শব্দের অর্থ বলতে পারবে        যেমন, সায়র, নিমগাছ, ছাল ।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নিমগাছের উপকারিতা বলতে পারবে।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নিমগাছের সাথে বাড়ির বউ এর সম্পর্ক তুলনা করতে পারবে। 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বাড়ির বউ এর অবস্থান সংসার জীবনে কেমন তা বলতে পারবে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0107.jpg"/>
          <p:cNvPicPr>
            <a:picLocks noChangeAspect="1"/>
          </p:cNvPicPr>
          <p:nvPr/>
        </p:nvPicPr>
        <p:blipFill>
          <a:blip r:embed="rId2"/>
          <a:srcRect t="20513"/>
          <a:stretch>
            <a:fillRect/>
          </a:stretch>
        </p:blipFill>
        <p:spPr>
          <a:xfrm>
            <a:off x="1866662" y="381000"/>
            <a:ext cx="6667737" cy="4190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10000" y="5329414"/>
            <a:ext cx="3619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/>
              <a:t>সরব</a:t>
            </a:r>
            <a:r>
              <a:rPr lang="bn-BD" sz="4800" b="1" dirty="0"/>
              <a:t> </a:t>
            </a:r>
            <a:r>
              <a:rPr lang="bn-BD" sz="5400" b="1" dirty="0"/>
              <a:t>পাঠ</a:t>
            </a:r>
            <a:endParaRPr lang="en-US" sz="496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3094220" y="470337"/>
            <a:ext cx="225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শব্দার্থ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676400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/>
              <a:t>সায়র</a:t>
            </a:r>
            <a:endParaRPr lang="en-US" sz="5400" dirty="0"/>
          </a:p>
        </p:txBody>
      </p:sp>
      <p:pic>
        <p:nvPicPr>
          <p:cNvPr id="2050" name="Picture 2" descr="C:\Documents and Settings\User\Desktop\batch 63\Beach_and_Sea_Recife_Brasil_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600200"/>
            <a:ext cx="1905000" cy="14287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931568" y="1780765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সমুদ্র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3733800"/>
            <a:ext cx="129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ছাল</a:t>
            </a:r>
            <a:endParaRPr lang="en-US" sz="4400" dirty="0"/>
          </a:p>
        </p:txBody>
      </p:sp>
      <p:pic>
        <p:nvPicPr>
          <p:cNvPr id="2051" name="Picture 3" descr="C:\Documents and Settings\User\Desktop\batch 63\Tree_Bark_II_by_OddGoo_St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352800"/>
            <a:ext cx="1981200" cy="12192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248400" y="37338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বাকল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" y="5791200"/>
            <a:ext cx="2193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নিমগাছ</a:t>
            </a:r>
            <a:endParaRPr lang="en-US" sz="4000" dirty="0"/>
          </a:p>
        </p:txBody>
      </p:sp>
      <p:pic>
        <p:nvPicPr>
          <p:cNvPr id="2053" name="Picture 5" descr="C:\Documents and Settings\User\Desktop\batch 63\52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2971800" y="4953000"/>
            <a:ext cx="2235200" cy="16764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 flipH="1">
            <a:off x="6400798" y="5410200"/>
            <a:ext cx="2438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ঔষধি গাছ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Desktop\batch 63\neem-leaves-600x4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4088495" cy="3059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Documents and Settings\User\Desktop\batch 63\neem-juice1-200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228600"/>
            <a:ext cx="2590800" cy="3170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Documents and Settings\User\Desktop\batch 63\medicinal-neem-leaves-with-twigs-thumb176977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733800"/>
            <a:ext cx="4191000" cy="2796124"/>
          </a:xfrm>
          <a:prstGeom prst="rect">
            <a:avLst/>
          </a:prstGeom>
          <a:noFill/>
        </p:spPr>
      </p:pic>
      <p:pic>
        <p:nvPicPr>
          <p:cNvPr id="6146" name="Picture 2" descr="C:\Documents and Settings\User\Desktop\batch 63\Oak-Tree-Root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05200"/>
            <a:ext cx="4114800" cy="27334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48200" y="34290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ঔষধপত্র বানাতে প্রয়োজন হয়।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99803" y="6144863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গাছের মূল উপকারি ও অনেক গভীরে প্রবেশ করেছে।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743700" y="6408135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দাতের</a:t>
            </a:r>
            <a:r>
              <a:rPr lang="bn-BD" sz="2000" dirty="0" smtClean="0"/>
              <a:t> জন্য ভাল।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294</Words>
  <Application>Microsoft Office PowerPoint</Application>
  <PresentationFormat>On-screen Show (4:3)</PresentationFormat>
  <Paragraphs>70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/>
  <cp:lastModifiedBy>College</cp:lastModifiedBy>
  <cp:revision>73</cp:revision>
  <dcterms:created xsi:type="dcterms:W3CDTF">2006-08-16T00:00:00Z</dcterms:created>
  <dcterms:modified xsi:type="dcterms:W3CDTF">2026-07-26T15:13:28Z</dcterms:modified>
</cp:coreProperties>
</file>