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type="screen16x9" cy="6858000" cx="12192000"/>
  <p:notesSz cx="6858000" cy="9144000"/>
  <p:defaultTextStyle>
    <a:defPPr>
      <a:defRPr lang="en-US"/>
    </a:defPPr>
    <a:lvl1pPr algn="l" defTabSz="4572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>
    <p:restoredLeft sz="14995" autoAdjust="0"/>
    <p:restoredTop sz="91410" autoAdjust="0"/>
  </p:normalViewPr>
  <p:slideViewPr>
    <p:cSldViewPr snapToGrid="0">
      <p:cViewPr varScale="1">
        <p:scale>
          <a:sx n="80" d="100"/>
          <a:sy n="80" d="100"/>
        </p:scale>
        <p:origin x="782" y="62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tableStyles" Target="tableStyles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3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744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7675AD77-431B-4DC4-8444-A7EB3B8CA200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1048745" name="Slide Image Placeholder 3"/>
          <p:cNvSpPr>
            <a:spLocks noChangeAspect="1" noRot="1" noGrp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/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p>
            <a:endParaRPr lang="en-US"/>
          </a:p>
        </p:txBody>
      </p:sp>
      <p:sp>
        <p:nvSpPr>
          <p:cNvPr id="1048746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/>
        </p:spPr>
        <p:txBody>
          <a:bodyPr bIns="45720" lIns="91440" rIns="91440" rtlCol="0" tIns="45720" vert="horz"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47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748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484BB0D0-735F-4FEC-9AB4-9FC5ACBD3263}" type="slidenum">
              <a:rPr lang="en-US" smtClean="0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defTabSz="914400" eaLnBrk="1" hangingPunct="1" latinLnBrk="0" marL="0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42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algn="l" indent="0" marL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ctr" indent="0" marL="457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marL="914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marL="1828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marL="2286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marL="3200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marL="3657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 lang="en-US"/>
          </a:p>
        </p:txBody>
      </p:sp>
      <p:sp>
        <p:nvSpPr>
          <p:cNvPr id="104864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764DE79-268F-4C1A-8933-263129D2AF90}" type="datetimeFigureOut">
              <a:rPr lang="en-US" smtClean="0"/>
              <a:t>10/22/2025</a:t>
            </a:fld>
            <a:endParaRPr dirty="0" lang="en-US"/>
          </a:p>
        </p:txBody>
      </p:sp>
      <p:sp>
        <p:nvSpPr>
          <p:cNvPr id="104864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45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ah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4864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p>
            <a:fld id="{48F63A3B-78C7-47BE-AE5E-E10140E04643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0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b="0" cap="none" sz="4800"/>
            </a:lvl1pPr>
          </a:lstStyle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711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algn="l" indent="0" marL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71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764DE79-268F-4C1A-8933-263129D2AF90}" type="datetimeFigureOut">
              <a:rPr lang="en-US" smtClean="0"/>
              <a:t>10/22/2025</a:t>
            </a:fld>
            <a:endParaRPr dirty="0" lang="en-US"/>
          </a:p>
        </p:txBody>
      </p:sp>
      <p:sp>
        <p:nvSpPr>
          <p:cNvPr id="104871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14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ah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487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p>
            <a:fld id="{48F63A3B-78C7-47BE-AE5E-E10140E04643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1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b="0" cap="none" sz="4800"/>
            </a:lvl1pPr>
          </a:lstStyle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62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indent="0" marL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indent="0" marL="457200">
              <a:buFontTx/>
              <a:buNone/>
            </a:lvl2pPr>
            <a:lvl3pPr indent="0" marL="914400">
              <a:buFontTx/>
              <a:buNone/>
            </a:lvl3pPr>
            <a:lvl4pPr indent="0" marL="1371600">
              <a:buFontTx/>
              <a:buNone/>
            </a:lvl4pPr>
            <a:lvl5pPr indent="0" marL="1828800">
              <a:buFontTx/>
              <a:buNone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6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algn="l" indent="0" marL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6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764DE79-268F-4C1A-8933-263129D2AF90}" type="datetimeFigureOut">
              <a:rPr lang="en-US" smtClean="0"/>
              <a:t>10/22/2025</a:t>
            </a:fld>
            <a:endParaRPr dirty="0" lang="en-US"/>
          </a:p>
        </p:txBody>
      </p:sp>
      <p:sp>
        <p:nvSpPr>
          <p:cNvPr id="104866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66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ah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4866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p>
            <a:fld id="{48F63A3B-78C7-47BE-AE5E-E10140E04643}" type="slidenum">
              <a:rPr lang="en-US" smtClean="0"/>
              <a:t>‹#›</a:t>
            </a:fld>
            <a:endParaRPr dirty="0" lang="en-US"/>
          </a:p>
        </p:txBody>
      </p:sp>
      <p:sp>
        <p:nvSpPr>
          <p:cNvPr id="1048668" name="TextBox 13"/>
          <p:cNvSpPr txBox="1"/>
          <p:nvPr/>
        </p:nvSpPr>
        <p:spPr>
          <a:xfrm>
            <a:off x="2467652" y="648005"/>
            <a:ext cx="609600" cy="584776"/>
          </a:xfrm>
          <a:prstGeom prst="rect"/>
        </p:spPr>
        <p:txBody>
          <a:bodyPr anchor="ctr" bIns="45720" lIns="91440" rIns="91440" rtlCol="0" tIns="45720" vert="horz">
            <a:noAutofit/>
          </a:bodyPr>
          <a:p>
            <a:pPr lvl="0"/>
            <a:r>
              <a:rPr baseline="0" dirty="0" sz="8000" lang="en-US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048669" name="TextBox 14"/>
          <p:cNvSpPr txBox="1"/>
          <p:nvPr/>
        </p:nvSpPr>
        <p:spPr>
          <a:xfrm>
            <a:off x="11114852" y="2905306"/>
            <a:ext cx="609600" cy="584776"/>
          </a:xfrm>
          <a:prstGeom prst="rect"/>
        </p:spPr>
        <p:txBody>
          <a:bodyPr anchor="ctr" bIns="45720" lIns="91440" rIns="91440" rtlCol="0" tIns="45720" vert="horz">
            <a:noAutofit/>
          </a:bodyPr>
          <a:p>
            <a:pPr lvl="0"/>
            <a:r>
              <a:rPr baseline="0" dirty="0" sz="8000" lang="en-US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8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b="0" sz="4800"/>
            </a:lvl1pPr>
          </a:lstStyle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99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anchor="t" bIns="45720" lIns="91440" rIns="91440" rtlCol="0" tIns="45720" vert="horz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indent="0" lvl="0" marL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4870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764DE79-268F-4C1A-8933-263129D2AF90}" type="datetimeFigureOut">
              <a:rPr lang="en-US" smtClean="0"/>
              <a:t>10/22/2025</a:t>
            </a:fld>
            <a:endParaRPr dirty="0" lang="en-US"/>
          </a:p>
        </p:txBody>
      </p:sp>
      <p:sp>
        <p:nvSpPr>
          <p:cNvPr id="104870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02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ah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48703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p>
            <a:fld id="{48F63A3B-78C7-47BE-AE5E-E10140E04643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b="0" cap="none" sz="4800"/>
            </a:lvl1pPr>
          </a:lstStyle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5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indent="0" marL="0">
              <a:buFontTx/>
              <a:buNone/>
              <a:defRPr sz="2400">
                <a:solidFill>
                  <a:schemeClr val="accent1"/>
                </a:solidFill>
              </a:defRPr>
            </a:lvl1pPr>
            <a:lvl2pPr indent="0" marL="457200">
              <a:buFontTx/>
              <a:buNone/>
            </a:lvl2pPr>
            <a:lvl3pPr indent="0" marL="914400">
              <a:buFontTx/>
              <a:buNone/>
            </a:lvl3pPr>
            <a:lvl4pPr indent="0" marL="1371600">
              <a:buFontTx/>
              <a:buNone/>
            </a:lvl4pPr>
            <a:lvl5pPr indent="0" marL="1828800">
              <a:buFontTx/>
              <a:buNone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5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anchor="t" bIns="45720" lIns="91440" rIns="91440" rtlCol="0" tIns="45720" vert="horz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indent="0" lvl="0" marL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4865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764DE79-268F-4C1A-8933-263129D2AF90}" type="datetimeFigureOut">
              <a:rPr lang="en-US" smtClean="0"/>
              <a:t>10/22/2025</a:t>
            </a:fld>
            <a:endParaRPr dirty="0" lang="en-US"/>
          </a:p>
        </p:txBody>
      </p:sp>
      <p:sp>
        <p:nvSpPr>
          <p:cNvPr id="104865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57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ah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4865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p>
            <a:fld id="{48F63A3B-78C7-47BE-AE5E-E10140E04643}" type="slidenum">
              <a:rPr lang="en-US" smtClean="0"/>
              <a:t>‹#›</a:t>
            </a:fld>
            <a:endParaRPr dirty="0" lang="en-US"/>
          </a:p>
        </p:txBody>
      </p:sp>
      <p:sp>
        <p:nvSpPr>
          <p:cNvPr id="1048659" name="TextBox 16"/>
          <p:cNvSpPr txBox="1"/>
          <p:nvPr/>
        </p:nvSpPr>
        <p:spPr>
          <a:xfrm>
            <a:off x="2467652" y="648005"/>
            <a:ext cx="609600" cy="584776"/>
          </a:xfrm>
          <a:prstGeom prst="rect"/>
        </p:spPr>
        <p:txBody>
          <a:bodyPr anchor="ctr" bIns="45720" lIns="91440" rIns="91440" rtlCol="0" tIns="45720" vert="horz">
            <a:noAutofit/>
          </a:bodyPr>
          <a:p>
            <a:pPr lvl="0"/>
            <a:r>
              <a:rPr baseline="0" dirty="0" sz="8000" lang="en-US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048660" name="TextBox 17"/>
          <p:cNvSpPr txBox="1"/>
          <p:nvPr/>
        </p:nvSpPr>
        <p:spPr>
          <a:xfrm>
            <a:off x="11114852" y="2905306"/>
            <a:ext cx="609600" cy="584776"/>
          </a:xfrm>
          <a:prstGeom prst="rect"/>
        </p:spPr>
        <p:txBody>
          <a:bodyPr anchor="ctr" bIns="45720" lIns="91440" rIns="91440" rtlCol="0" tIns="45720" vert="horz">
            <a:noAutofit/>
          </a:bodyPr>
          <a:p>
            <a:pPr lvl="0"/>
            <a:r>
              <a:rPr baseline="0" dirty="0" sz="8000" lang="en-US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6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3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b="0" sz="4800"/>
            </a:lvl1pPr>
          </a:lstStyle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724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indent="0" marL="0">
              <a:buFontTx/>
              <a:buNone/>
              <a:defRPr sz="2400">
                <a:solidFill>
                  <a:schemeClr val="accent1"/>
                </a:solidFill>
              </a:defRPr>
            </a:lvl1pPr>
            <a:lvl2pPr indent="0" marL="457200">
              <a:buFontTx/>
              <a:buNone/>
            </a:lvl2pPr>
            <a:lvl3pPr indent="0" marL="914400">
              <a:buFontTx/>
              <a:buNone/>
            </a:lvl3pPr>
            <a:lvl4pPr indent="0" marL="1371600">
              <a:buFontTx/>
              <a:buNone/>
            </a:lvl4pPr>
            <a:lvl5pPr indent="0" marL="1828800">
              <a:buFontTx/>
              <a:buNone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725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anchor="t" bIns="45720" lIns="91440" rIns="91440" rtlCol="0" tIns="45720" vert="horz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indent="0" lvl="0" marL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4872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764DE79-268F-4C1A-8933-263129D2AF90}" type="datetimeFigureOut">
              <a:rPr lang="en-US" smtClean="0"/>
              <a:t>10/22/2025</a:t>
            </a:fld>
            <a:endParaRPr dirty="0" lang="en-US"/>
          </a:p>
        </p:txBody>
      </p:sp>
      <p:sp>
        <p:nvSpPr>
          <p:cNvPr id="104872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28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ah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4872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p>
            <a:fld id="{48F63A3B-78C7-47BE-AE5E-E10140E04643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78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anchor="t" vert="eaVert"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67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764DE79-268F-4C1A-8933-263129D2AF90}" type="datetimeFigureOut">
              <a:rPr lang="en-US" smtClean="0"/>
              <a:t>10/22/2025</a:t>
            </a:fld>
            <a:endParaRPr dirty="0" lang="en-US"/>
          </a:p>
        </p:txBody>
      </p:sp>
      <p:sp>
        <p:nvSpPr>
          <p:cNvPr id="104868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81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ah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4868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8F63A3B-78C7-47BE-AE5E-E10140E04643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7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anchor="ctr" vert="eaVert"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738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73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764DE79-268F-4C1A-8933-263129D2AF90}" type="datetimeFigureOut">
              <a:rPr lang="en-US" smtClean="0"/>
              <a:t>10/22/2025</a:t>
            </a:fld>
            <a:endParaRPr dirty="0" lang="en-US"/>
          </a:p>
        </p:txBody>
      </p:sp>
      <p:sp>
        <p:nvSpPr>
          <p:cNvPr id="104874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41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ah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4874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8F63A3B-78C7-47BE-AE5E-E10140E04643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4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705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70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764DE79-268F-4C1A-8933-263129D2AF90}" type="datetimeFigureOut">
              <a:rPr lang="en-US" smtClean="0"/>
              <a:t>10/22/2025</a:t>
            </a:fld>
            <a:endParaRPr dirty="0" lang="en-US"/>
          </a:p>
        </p:txBody>
      </p:sp>
      <p:sp>
        <p:nvSpPr>
          <p:cNvPr id="104870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0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ah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4870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8F63A3B-78C7-47BE-AE5E-E10140E04643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3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b="0" cap="none" sz="4000"/>
            </a:lvl1pPr>
          </a:lstStyle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84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algn="l" indent="0" marL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8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764DE79-268F-4C1A-8933-263129D2AF90}" type="datetimeFigureOut">
              <a:rPr lang="en-US" smtClean="0"/>
              <a:t>10/22/2025</a:t>
            </a:fld>
            <a:endParaRPr dirty="0" lang="en-US"/>
          </a:p>
        </p:txBody>
      </p:sp>
      <p:sp>
        <p:nvSpPr>
          <p:cNvPr id="104868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87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ah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4868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p>
            <a:fld id="{48F63A3B-78C7-47BE-AE5E-E10140E04643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Title 7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717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718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71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764DE79-268F-4C1A-8933-263129D2AF90}" type="datetimeFigureOut">
              <a:rPr lang="en-US" smtClean="0"/>
              <a:t>10/22/2025</a:t>
            </a:fld>
            <a:endParaRPr dirty="0" lang="en-US"/>
          </a:p>
        </p:txBody>
      </p:sp>
      <p:sp>
        <p:nvSpPr>
          <p:cNvPr id="104872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21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ah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4872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p>
            <a:fld id="{48F63A3B-78C7-47BE-AE5E-E10140E04643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9" name="Title 9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90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indent="0" marL="0">
              <a:buNone/>
              <a:defRPr b="0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91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69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indent="0" marL="0">
              <a:buNone/>
              <a:defRPr b="0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93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69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764DE79-268F-4C1A-8933-263129D2AF90}" type="datetimeFigureOut">
              <a:rPr lang="en-US" smtClean="0"/>
              <a:t>10/22/2025</a:t>
            </a:fld>
            <a:endParaRPr dirty="0" lang="en-US"/>
          </a:p>
        </p:txBody>
      </p:sp>
      <p:sp>
        <p:nvSpPr>
          <p:cNvPr id="104869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9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ah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4869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p>
            <a:fld id="{48F63A3B-78C7-47BE-AE5E-E10140E04643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48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764DE79-268F-4C1A-8933-263129D2AF90}" type="datetimeFigureOut">
              <a:rPr lang="en-US" smtClean="0"/>
              <a:t>10/22/2025</a:t>
            </a:fld>
            <a:endParaRPr dirty="0" lang="en-US"/>
          </a:p>
        </p:txBody>
      </p:sp>
      <p:sp>
        <p:nvSpPr>
          <p:cNvPr id="104864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5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ah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4865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8F63A3B-78C7-47BE-AE5E-E10140E04643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764DE79-268F-4C1A-8933-263129D2AF90}" type="datetimeFigureOut">
              <a:rPr lang="en-US" smtClean="0"/>
              <a:t>10/22/2025</a:t>
            </a:fld>
            <a:endParaRPr dirty="0" lang="en-US"/>
          </a:p>
        </p:txBody>
      </p:sp>
      <p:sp>
        <p:nvSpPr>
          <p:cNvPr id="104860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0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ah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4860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8F63A3B-78C7-47BE-AE5E-E10140E04643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0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b="0" sz="2000"/>
            </a:lvl1pPr>
          </a:lstStyle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731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732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73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764DE79-268F-4C1A-8933-263129D2AF90}" type="datetimeFigureOut">
              <a:rPr lang="en-US" smtClean="0"/>
              <a:t>10/22/2025</a:t>
            </a:fld>
            <a:endParaRPr dirty="0" lang="en-US"/>
          </a:p>
        </p:txBody>
      </p:sp>
      <p:sp>
        <p:nvSpPr>
          <p:cNvPr id="104873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35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ah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4873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8F63A3B-78C7-47BE-AE5E-E10140E04643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0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b="0" sz="2400"/>
            </a:lvl1pPr>
          </a:lstStyle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71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algn="ctr" indent="0" marL="0">
              <a:buNone/>
              <a:defRPr sz="1600"/>
            </a:lvl1pPr>
            <a:lvl2pPr indent="0" marL="457200">
              <a:buNone/>
              <a:defRPr sz="1600"/>
            </a:lvl2pPr>
            <a:lvl3pPr indent="0" marL="914400">
              <a:buNone/>
              <a:defRPr sz="1600"/>
            </a:lvl3pPr>
            <a:lvl4pPr indent="0" marL="1371600">
              <a:buNone/>
              <a:defRPr sz="1600"/>
            </a:lvl4pPr>
            <a:lvl5pPr indent="0" marL="1828800">
              <a:buNone/>
              <a:defRPr sz="1600"/>
            </a:lvl5pPr>
            <a:lvl6pPr indent="0" marL="2286000">
              <a:buNone/>
              <a:defRPr sz="1600"/>
            </a:lvl6pPr>
            <a:lvl7pPr indent="0" marL="2743200">
              <a:buNone/>
              <a:defRPr sz="1600"/>
            </a:lvl7pPr>
            <a:lvl8pPr indent="0" marL="3200400">
              <a:buNone/>
              <a:defRPr sz="1600"/>
            </a:lvl8pPr>
            <a:lvl9pPr indent="0" marL="365760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dirty="0" lang="en-US"/>
          </a:p>
        </p:txBody>
      </p:sp>
      <p:sp>
        <p:nvSpPr>
          <p:cNvPr id="1048672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indent="0" marL="0">
              <a:buNone/>
              <a:defRPr sz="12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7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764DE79-268F-4C1A-8933-263129D2AF90}" type="datetimeFigureOut">
              <a:rPr lang="en-US" smtClean="0"/>
              <a:t>10/22/2025</a:t>
            </a:fld>
            <a:endParaRPr dirty="0" lang="en-US"/>
          </a:p>
        </p:txBody>
      </p:sp>
      <p:sp>
        <p:nvSpPr>
          <p:cNvPr id="104867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75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ah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4867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p>
            <a:fld id="{48F63A3B-78C7-47BE-AE5E-E10140E04643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1048576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ah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048577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ah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048578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ah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048579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ah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048580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ah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048581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ah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048582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ah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048583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ah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048584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ah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048585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ah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048586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ah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048587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ah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4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048588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ah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048589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ah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048590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ah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048591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ah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048592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ah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048593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ah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048594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ah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048595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ah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048596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ah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048597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ah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048598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ah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048599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ah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1048600" name="Rectangle 6"/>
          <p:cNvSpPr/>
          <p:nvPr/>
        </p:nvSpPr>
        <p:spPr>
          <a:xfrm>
            <a:off x="0" y="0"/>
            <a:ext cx="182880" cy="6858000"/>
          </a:xfrm>
          <a:prstGeom prst="rect"/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48601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/>
        </p:spPr>
        <p:txBody>
          <a:bodyPr anchor="t" bIns="45720" lIns="91440" rIns="91440" rtlCol="0" tIns="45720" vert="horz">
            <a:normAutofit/>
          </a:bodyPr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02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603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10/22/2025</a:t>
            </a:fld>
            <a:endParaRPr dirty="0" lang="en-US"/>
          </a:p>
        </p:txBody>
      </p:sp>
      <p:sp>
        <p:nvSpPr>
          <p:cNvPr id="104860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 lang="en-US"/>
          </a:p>
        </p:txBody>
      </p:sp>
      <p:sp>
        <p:nvSpPr>
          <p:cNvPr id="1048605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eaLnBrk="1" hangingPunct="1" latinLnBrk="0" rtl="0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algn="l" defTabSz="457200" eaLnBrk="1" hangingPunct="1" indent="-342900" latinLnBrk="0" marL="342900" rtl="0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algn="l" defTabSz="457200" eaLnBrk="1" hangingPunct="1" indent="-285750" latinLnBrk="0" marL="742950" rtl="0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algn="l" defTabSz="457200" eaLnBrk="1" hangingPunct="1" indent="-228600" latinLnBrk="0" marL="1143000" rtl="0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algn="l" defTabSz="457200" eaLnBrk="1" hangingPunct="1" indent="-228600" latinLnBrk="0" marL="1600200" rtl="0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algn="l" defTabSz="457200" eaLnBrk="1" hangingPunct="1" indent="-228600" latinLnBrk="0" marL="2057400" rtl="0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algn="l" defTabSz="457200" eaLnBrk="1" hangingPunct="1" indent="-228600" latinLnBrk="0" marL="2514600" rtl="0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algn="l" defTabSz="457200" eaLnBrk="1" hangingPunct="1" indent="-228600" latinLnBrk="0" marL="2971800" rtl="0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algn="l" defTabSz="457200" eaLnBrk="1" hangingPunct="1" indent="-228600" latinLnBrk="0" marL="3429000" rtl="0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algn="l" defTabSz="457200" eaLnBrk="1" hangingPunct="1" indent="-228600" latinLnBrk="0" marL="3886200" rtl="0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7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7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7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7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7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7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7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7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TextBox 1"/>
          <p:cNvSpPr txBox="1"/>
          <p:nvPr/>
        </p:nvSpPr>
        <p:spPr>
          <a:xfrm>
            <a:off x="3962400" y="342900"/>
            <a:ext cx="4647474" cy="1513840"/>
          </a:xfrm>
          <a:prstGeom prst="rect"/>
          <a:noFill/>
        </p:spPr>
        <p:txBody>
          <a:bodyPr rtlCol="0" wrap="square">
            <a:spAutoFit/>
          </a:bodyPr>
          <a:p>
            <a:r>
              <a:rPr b="1" dirty="0" sz="9600" lang="en-US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b="1" dirty="0" sz="9600" lang="en-US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97154" name="Picture 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323976" y="1785937"/>
            <a:ext cx="10582274" cy="4872038"/>
          </a:xfrm>
          <a:prstGeom prst="rect"/>
        </p:spPr>
      </p:pic>
      <p:sp>
        <p:nvSpPr>
          <p:cNvPr id="1048618" name=""/>
          <p:cNvSpPr txBox="1"/>
          <p:nvPr/>
        </p:nvSpPr>
        <p:spPr>
          <a:xfrm>
            <a:off x="4096000" y="3219450"/>
            <a:ext cx="4000000" cy="510540"/>
          </a:xfrm>
          <a:prstGeom prst="rect"/>
        </p:spPr>
        <p:txBody>
          <a:bodyPr rtlCol="0" wrap="square">
            <a:spAutoFit/>
          </a:bodyPr>
          <a:p>
            <a:r>
              <a:rPr sz="2800" lang="en-IN">
                <a:solidFill>
                  <a:srgbClr val="000000"/>
                </a:solidFill>
              </a:rPr>
              <a:t/>
            </a:r>
            <a:endParaRPr sz="2800" lang="en-IN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 id="7"/>
                                        <p:tgtEl>
                                          <p:spTgt spid="1048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1048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1048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id="12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TextBox 4"/>
          <p:cNvSpPr txBox="1"/>
          <p:nvPr/>
        </p:nvSpPr>
        <p:spPr>
          <a:xfrm>
            <a:off x="1258542" y="1246131"/>
            <a:ext cx="5980458" cy="4003040"/>
          </a:xfrm>
          <a:prstGeom prst="rect"/>
          <a:noFill/>
        </p:spPr>
        <p:txBody>
          <a:bodyPr rtlCol="0" wrap="square">
            <a:spAutoFit/>
          </a:bodyPr>
          <a:lstStyle>
            <a:defPPr>
              <a:defRPr lang="en-US"/>
            </a:defPPr>
            <a:lvl1pPr algn="l" defTabSz="914400" eaLnBrk="1" hangingPunct="1" latinLnBrk="0" marL="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eaLnBrk="1" hangingPunct="1" latinLnBrk="0" marL="4572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eaLnBrk="1" hangingPunct="1" latinLnBrk="0" marL="9144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eaLnBrk="1" hangingPunct="1" latinLnBrk="0" marL="13716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eaLnBrk="1" hangingPunct="1" latinLnBrk="0" marL="18288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914400" eaLnBrk="1" hangingPunct="1" latinLnBrk="0" marL="22860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914400" eaLnBrk="1" hangingPunct="1" latinLnBrk="0" marL="27432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914400" eaLnBrk="1" hangingPunct="1" latinLnBrk="0" marL="32004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914400" eaLnBrk="1" hangingPunct="1" latinLnBrk="0" marL="36576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dirty="0" sz="2400" lang="en-US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2400" lang="en-US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(খ) </a:t>
            </a:r>
            <a:r>
              <a:rPr dirty="0" sz="2400" lang="en-US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জনন</a:t>
            </a:r>
            <a:r>
              <a:rPr dirty="0" sz="2400" lang="en-US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2400" lang="en-US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dirty="0" sz="2400" lang="en-US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2400" lang="en-US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dirty="0" sz="2400" lang="en-US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2400" lang="en-US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ফ্রুটবডি</a:t>
            </a:r>
            <a:r>
              <a:rPr dirty="0" sz="2400" lang="en-US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</a:t>
            </a:r>
            <a:endParaRPr sz="2000">
              <a:solidFill>
                <a:srgbClr val="C00000"/>
              </a:solidFill>
            </a:endParaRPr>
          </a:p>
          <a:p>
            <a:r>
              <a:rPr dirty="0" sz="2400" lang="en-US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জনন</a:t>
            </a:r>
            <a:r>
              <a:rPr dirty="0" sz="2400" lang="en-US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2400" lang="en-US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dirty="0" sz="2400" lang="en-US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2400" lang="en-US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dirty="0" sz="2400" lang="en-US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2400" lang="en-US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ফ্রুটবডি</a:t>
            </a:r>
            <a:r>
              <a:rPr dirty="0" sz="2400" lang="en-US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2400" lang="en-US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মাটি</a:t>
            </a:r>
            <a:r>
              <a:rPr dirty="0" sz="2400" lang="en-US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2400" lang="en-US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dirty="0" sz="2400" lang="en-US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2400" lang="en-US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আবাদ</a:t>
            </a:r>
            <a:r>
              <a:rPr dirty="0" sz="2400" lang="en-US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2400" lang="en-US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মাধ্যম</a:t>
            </a:r>
            <a:r>
              <a:rPr dirty="0" sz="2400" lang="en-US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2400" lang="en-US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dirty="0" sz="2400" lang="en-US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2400" lang="en-US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উপরে</a:t>
            </a:r>
            <a:r>
              <a:rPr dirty="0" sz="2400" lang="en-US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2400" lang="en-US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বাড়তে</a:t>
            </a:r>
            <a:r>
              <a:rPr dirty="0" sz="2400" lang="en-US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থাকে ।</a:t>
            </a:r>
            <a:r>
              <a:rPr dirty="0" sz="2400" lang="bn-BD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পরিণত অবস্থায় এর দুটি অংশ থাকে । গোড়ার দিকে কান্ডের ন্যায় অংশকে স্টাইপ বলা হয় এবং উপরের দিকে ছাতার ন্যায় অংশকে পাইলিয়াস বলা হয় । পাইলিয়াসের নিচের দিকে ঝুলন্ত অবস্থায় পর্দার ন্যায় অংশকে গিল বা ল্যামেলী বলে । স্টাইপের মাথায় একটি চক্রাকার অংশ থাকে যাকে অ্যানুলাস বলে । ল্যামেলীতে অসংখ্য ব্যাসিডিয়া সৃষ্টি হয় । </a:t>
            </a:r>
            <a:endParaRPr dirty="0" sz="2800" lang="en-US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97158" name="Picture 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7353300" y="1057276"/>
            <a:ext cx="4398185" cy="459006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med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dur="2000" id="7"/>
                                        <p:tgtEl>
                                          <p:spTgt spid="1048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12"/>
                                        <p:tgtEl>
                                          <p:spTgt spid="2097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3"/>
                                        <p:tgtEl>
                                          <p:spTgt spid="2097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4"/>
                                        <p:tgtEl>
                                          <p:spTgt spid="20971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1000" id="15"/>
                                        <p:tgtEl>
                                          <p:spTgt spid="2097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9" name="TextBox 1"/>
          <p:cNvSpPr txBox="1"/>
          <p:nvPr/>
        </p:nvSpPr>
        <p:spPr>
          <a:xfrm>
            <a:off x="1181100" y="1323975"/>
            <a:ext cx="5505450" cy="4053840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44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গিলের</a:t>
            </a:r>
            <a:r>
              <a:rPr dirty="0" sz="44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4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অন্তর্গঠন</a:t>
            </a:r>
            <a:r>
              <a:rPr dirty="0" sz="44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</a:p>
          <a:p>
            <a:r>
              <a:rPr dirty="0" sz="44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dirty="0" sz="44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4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তিনটি</a:t>
            </a:r>
            <a:r>
              <a:rPr dirty="0" sz="44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4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স্তরে</a:t>
            </a:r>
            <a:r>
              <a:rPr dirty="0" sz="44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4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বিভক্ত</a:t>
            </a:r>
            <a:r>
              <a:rPr dirty="0" sz="44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dirty="0" sz="44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যথা</a:t>
            </a:r>
            <a:r>
              <a:rPr dirty="0" sz="44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–</a:t>
            </a:r>
          </a:p>
          <a:p>
            <a:pPr indent="-342900" marL="342900">
              <a:buAutoNum type="arabicPeriod"/>
            </a:pPr>
            <a:r>
              <a:rPr dirty="0" sz="44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ট্রমা</a:t>
            </a:r>
            <a:endParaRPr dirty="0" sz="4400" lang="en-US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indent="-342900" marL="342900">
              <a:buAutoNum type="arabicPeriod"/>
            </a:pPr>
            <a:r>
              <a:rPr dirty="0" sz="44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সাবহাইমেনিয়াম</a:t>
            </a:r>
            <a:endParaRPr dirty="0" sz="4400" lang="en-US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indent="-342900" marL="342900">
              <a:buAutoNum type="arabicPeriod"/>
            </a:pPr>
            <a:r>
              <a:rPr dirty="0" sz="44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হাইমেনিয়াম</a:t>
            </a:r>
            <a:endParaRPr dirty="0" sz="4400"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97159" name="Picture 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6824081" y="1047750"/>
            <a:ext cx="4910719" cy="5238750"/>
          </a:xfrm>
          <a:prstGeom prst="rect"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Rectangle 1"/>
          <p:cNvSpPr/>
          <p:nvPr/>
        </p:nvSpPr>
        <p:spPr>
          <a:xfrm>
            <a:off x="1816376" y="2868005"/>
            <a:ext cx="6096000" cy="3291840"/>
          </a:xfrm>
          <a:prstGeom prst="rect"/>
          <a:noFill/>
        </p:spPr>
        <p:txBody>
          <a:bodyPr wrap="square">
            <a:spAutoFit/>
          </a:bodyPr>
          <a:p>
            <a:r>
              <a:rPr dirty="0" sz="3600" lang="en-US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dirty="0" sz="3600" lang="en-US" err="1">
                <a:latin typeface="NikoshBAN" panose="02000000000000000000" pitchFamily="2" charset="0"/>
                <a:cs typeface="NikoshBAN" panose="02000000000000000000" pitchFamily="2" charset="0"/>
              </a:rPr>
              <a:t>খাদ্য</a:t>
            </a:r>
            <a:r>
              <a:rPr dirty="0" sz="3600" lang="en-US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600" lang="en-US" err="1">
                <a:latin typeface="NikoshBAN" panose="02000000000000000000" pitchFamily="2" charset="0"/>
                <a:cs typeface="NikoshBAN" panose="02000000000000000000" pitchFamily="2" charset="0"/>
              </a:rPr>
              <a:t>হিসেবে</a:t>
            </a:r>
            <a:endParaRPr dirty="0" sz="3600" lang="en-US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dirty="0" sz="3600" lang="en-US"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dirty="0" sz="3600" lang="en-US" err="1">
                <a:latin typeface="NikoshBAN" panose="02000000000000000000" pitchFamily="2" charset="0"/>
                <a:cs typeface="NikoshBAN" panose="02000000000000000000" pitchFamily="2" charset="0"/>
              </a:rPr>
              <a:t>মৃত্তিকার</a:t>
            </a:r>
            <a:r>
              <a:rPr dirty="0" sz="3600" lang="en-US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600" lang="en-US" err="1">
                <a:latin typeface="NikoshBAN" panose="02000000000000000000" pitchFamily="2" charset="0"/>
                <a:cs typeface="NikoshBAN" panose="02000000000000000000" pitchFamily="2" charset="0"/>
              </a:rPr>
              <a:t>পুষ্টি</a:t>
            </a:r>
            <a:r>
              <a:rPr dirty="0" sz="3600" lang="en-US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600" lang="en-US" err="1">
                <a:latin typeface="NikoshBAN" panose="02000000000000000000" pitchFamily="2" charset="0"/>
                <a:cs typeface="NikoshBAN" panose="02000000000000000000" pitchFamily="2" charset="0"/>
              </a:rPr>
              <a:t>বৃদ্ধিতে</a:t>
            </a:r>
            <a:endParaRPr dirty="0" sz="3600" lang="en-US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dirty="0" sz="3600" lang="en-US"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dirty="0" sz="3600" lang="en-US" err="1">
                <a:latin typeface="NikoshBAN" panose="02000000000000000000" pitchFamily="2" charset="0"/>
                <a:cs typeface="NikoshBAN" panose="02000000000000000000" pitchFamily="2" charset="0"/>
              </a:rPr>
              <a:t>শিল্প</a:t>
            </a:r>
            <a:r>
              <a:rPr dirty="0" sz="3600" lang="en-US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dirty="0" sz="3600" lang="en-US" err="1">
                <a:latin typeface="NikoshBAN" panose="02000000000000000000" pitchFamily="2" charset="0"/>
                <a:cs typeface="NikoshBAN" panose="02000000000000000000" pitchFamily="2" charset="0"/>
              </a:rPr>
              <a:t>বাণিজ্যে</a:t>
            </a:r>
            <a:r>
              <a:rPr dirty="0" sz="3600" lang="en-US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dirty="0" sz="3600" lang="en-US">
                <a:latin typeface="NikoshBAN" panose="02000000000000000000" pitchFamily="2" charset="0"/>
                <a:cs typeface="NikoshBAN" panose="02000000000000000000" pitchFamily="2" charset="0"/>
              </a:rPr>
              <a:t>৪। </a:t>
            </a:r>
            <a:r>
              <a:rPr dirty="0" sz="3600" lang="en-US" err="1">
                <a:latin typeface="NikoshBAN" panose="02000000000000000000" pitchFamily="2" charset="0"/>
                <a:cs typeface="NikoshBAN" panose="02000000000000000000" pitchFamily="2" charset="0"/>
              </a:rPr>
              <a:t>ওষুধি</a:t>
            </a:r>
            <a:r>
              <a:rPr dirty="0" sz="3600" lang="en-US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600" lang="en-US" err="1">
                <a:latin typeface="NikoshBAN" panose="02000000000000000000" pitchFamily="2" charset="0"/>
                <a:cs typeface="NikoshBAN" panose="02000000000000000000" pitchFamily="2" charset="0"/>
              </a:rPr>
              <a:t>শিল্পে</a:t>
            </a:r>
            <a:r>
              <a:rPr dirty="0" sz="3600" lang="en-US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dirty="0" sz="3600" lang="en-US">
                <a:latin typeface="NikoshBAN" panose="02000000000000000000" pitchFamily="2" charset="0"/>
                <a:cs typeface="NikoshBAN" panose="02000000000000000000" pitchFamily="2" charset="0"/>
              </a:rPr>
              <a:t>৫। </a:t>
            </a:r>
            <a:r>
              <a:rPr dirty="0" sz="3600" lang="en-US" err="1">
                <a:latin typeface="NikoshBAN" panose="02000000000000000000" pitchFamily="2" charset="0"/>
                <a:cs typeface="NikoshBAN" panose="02000000000000000000" pitchFamily="2" charset="0"/>
              </a:rPr>
              <a:t>বৈদেশিক</a:t>
            </a:r>
            <a:r>
              <a:rPr dirty="0" sz="3600" lang="en-US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600" lang="en-US" err="1">
                <a:latin typeface="NikoshBAN" panose="02000000000000000000" pitchFamily="2" charset="0"/>
                <a:cs typeface="NikoshBAN" panose="02000000000000000000" pitchFamily="2" charset="0"/>
              </a:rPr>
              <a:t>মুদ্রা</a:t>
            </a:r>
            <a:r>
              <a:rPr dirty="0" sz="3600" lang="en-US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6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অর্জনে</a:t>
            </a:r>
            <a:endParaRPr dirty="0" sz="3600" lang="en-US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dirty="0" sz="36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৬। </a:t>
            </a:r>
            <a:r>
              <a:rPr dirty="0" sz="36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দূষণরোধ</a:t>
            </a:r>
            <a:r>
              <a:rPr dirty="0" sz="36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dirty="0" sz="3600"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48631" name="TextBox 3"/>
          <p:cNvSpPr txBox="1"/>
          <p:nvPr/>
        </p:nvSpPr>
        <p:spPr>
          <a:xfrm>
            <a:off x="1816376" y="623942"/>
            <a:ext cx="5186680" cy="891540"/>
          </a:xfrm>
          <a:prstGeom prst="rect"/>
          <a:noFill/>
        </p:spPr>
        <p:txBody>
          <a:bodyPr rtlCol="0" wrap="none">
            <a:spAutoFit/>
          </a:bodyPr>
          <a:p>
            <a:r>
              <a:rPr b="1" dirty="0" sz="5400" lang="en-US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অর্থনৈতিক</a:t>
            </a:r>
            <a:r>
              <a:rPr b="1" dirty="0" sz="5400" lang="en-US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5400" lang="en-US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গুরুত্ব</a:t>
            </a:r>
            <a:r>
              <a:rPr b="1" dirty="0" sz="5400" lang="en-US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</a:t>
            </a:r>
            <a:endParaRPr b="1" dirty="0" sz="5400" lang="en-US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48632" name="TextBox 4"/>
          <p:cNvSpPr txBox="1"/>
          <p:nvPr/>
        </p:nvSpPr>
        <p:spPr>
          <a:xfrm>
            <a:off x="1891334" y="1792140"/>
            <a:ext cx="3141980" cy="815341"/>
          </a:xfrm>
          <a:prstGeom prst="rect"/>
          <a:noFill/>
        </p:spPr>
        <p:txBody>
          <a:bodyPr rtlCol="0" wrap="none">
            <a:spAutoFit/>
          </a:bodyPr>
          <a:p>
            <a:r>
              <a:rPr b="1" dirty="0" sz="4800" lang="bn-IN" smtClean="0">
                <a:latin typeface="NikoshBAN" panose="02000000000000000000" pitchFamily="2" charset="0"/>
                <a:cs typeface="NikoshBAN" panose="02000000000000000000" pitchFamily="2" charset="0"/>
              </a:rPr>
              <a:t>উপকারিতা</a:t>
            </a:r>
            <a:r>
              <a:rPr b="1" dirty="0" sz="4800" lang="en-US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48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endParaRPr b="1" dirty="0" sz="4800"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97160" name="Picture 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6406491" y="1184461"/>
            <a:ext cx="5190196" cy="4892489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7"/>
                                        <p:tgtEl>
                                          <p:spTgt spid="1048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8"/>
                                        <p:tgtEl>
                                          <p:spTgt spid="1048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9">
                      <p:stCondLst>
                        <p:cond delay="indefinite"/>
                      </p:stCondLst>
                      <p:childTnLst>
                        <p:par>
                          <p:cTn fill="hold" id="10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1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13"/>
                                        <p:tgtEl>
                                          <p:spTgt spid="1048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14"/>
                                        <p:tgtEl>
                                          <p:spTgt spid="1048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">
                      <p:stCondLst>
                        <p:cond delay="indefinite"/>
                      </p:stCondLst>
                      <p:childTnLst>
                        <p:par>
                          <p:cTn fill="hold" id="16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7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19"/>
                                        <p:tgtEl>
                                          <p:spTgt spid="1048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20"/>
                                        <p:tgtEl>
                                          <p:spTgt spid="1048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1">
                      <p:stCondLst>
                        <p:cond delay="indefinite"/>
                      </p:stCondLst>
                      <p:childTnLst>
                        <p:par>
                          <p:cTn fill="hold" id="22">
                            <p:stCondLst>
                              <p:cond delay="0"/>
                            </p:stCondLst>
                            <p:childTnLst>
                              <p:par>
                                <p:cTn fill="hold" id="23" nodeType="clickEffect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dur="500" id="25"/>
                                        <p:tgtEl>
                                          <p:spTgt spid="2097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30" grpId="0"/>
      <p:bldP spid="1048631" grpId="0"/>
      <p:bldP spid="10486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Rectangle 1"/>
          <p:cNvSpPr/>
          <p:nvPr/>
        </p:nvSpPr>
        <p:spPr>
          <a:xfrm>
            <a:off x="2143539" y="1764700"/>
            <a:ext cx="3361911" cy="2225040"/>
          </a:xfrm>
          <a:prstGeom prst="rect"/>
          <a:noFill/>
        </p:spPr>
        <p:txBody>
          <a:bodyPr wrap="square">
            <a:spAutoFit/>
          </a:bodyPr>
          <a:p>
            <a:r>
              <a:rPr dirty="0" sz="3600" lang="en-US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dirty="0" sz="3600" lang="en-US" err="1">
                <a:latin typeface="NikoshBAN" panose="02000000000000000000" pitchFamily="2" charset="0"/>
                <a:cs typeface="NikoshBAN" panose="02000000000000000000" pitchFamily="2" charset="0"/>
              </a:rPr>
              <a:t>বিষাক্ততা</a:t>
            </a:r>
            <a:endParaRPr dirty="0" sz="3600" lang="en-US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dirty="0" sz="3600" lang="en-US"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dirty="0" sz="3600" lang="en-US" err="1">
                <a:latin typeface="NikoshBAN" panose="02000000000000000000" pitchFamily="2" charset="0"/>
                <a:cs typeface="NikoshBAN" panose="02000000000000000000" pitchFamily="2" charset="0"/>
              </a:rPr>
              <a:t>বিনাশী</a:t>
            </a:r>
            <a:r>
              <a:rPr dirty="0" sz="3600" lang="en-US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600" lang="en-US" err="1">
                <a:latin typeface="NikoshBAN" panose="02000000000000000000" pitchFamily="2" charset="0"/>
                <a:cs typeface="NikoshBAN" panose="02000000000000000000" pitchFamily="2" charset="0"/>
              </a:rPr>
              <a:t>কার্য</a:t>
            </a:r>
            <a:endParaRPr dirty="0" sz="3600" lang="en-US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dirty="0" sz="3600" lang="en-US"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dirty="0" sz="3600" lang="en-US" err="1">
                <a:latin typeface="NikoshBAN" panose="02000000000000000000" pitchFamily="2" charset="0"/>
                <a:cs typeface="NikoshBAN" panose="02000000000000000000" pitchFamily="2" charset="0"/>
              </a:rPr>
              <a:t>জৈব</a:t>
            </a:r>
            <a:r>
              <a:rPr dirty="0" sz="3600" lang="en-US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600" lang="en-US" err="1">
                <a:latin typeface="NikoshBAN" panose="02000000000000000000" pitchFamily="2" charset="0"/>
                <a:cs typeface="NikoshBAN" panose="02000000000000000000" pitchFamily="2" charset="0"/>
              </a:rPr>
              <a:t>বস্তুর</a:t>
            </a:r>
            <a:r>
              <a:rPr dirty="0" sz="3600" lang="en-US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600" lang="en-US" err="1">
                <a:latin typeface="NikoshBAN" panose="02000000000000000000" pitchFamily="2" charset="0"/>
                <a:cs typeface="NikoshBAN" panose="02000000000000000000" pitchFamily="2" charset="0"/>
              </a:rPr>
              <a:t>ঘাটতি</a:t>
            </a:r>
            <a:r>
              <a:rPr dirty="0" sz="3600" lang="en-US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048634" name="TextBox 2"/>
          <p:cNvSpPr txBox="1"/>
          <p:nvPr/>
        </p:nvSpPr>
        <p:spPr>
          <a:xfrm>
            <a:off x="2143539" y="636104"/>
            <a:ext cx="3141979" cy="751840"/>
          </a:xfrm>
          <a:prstGeom prst="rect"/>
          <a:noFill/>
        </p:spPr>
        <p:txBody>
          <a:bodyPr rtlCol="0" wrap="none">
            <a:spAutoFit/>
          </a:bodyPr>
          <a:p>
            <a:r>
              <a:rPr b="1" dirty="0" sz="4400" lang="bn-IN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অপকা</a:t>
            </a:r>
            <a:r>
              <a:rPr b="1" dirty="0" sz="4400" lang="en-US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রি</a:t>
            </a:r>
            <a:r>
              <a:rPr b="1" dirty="0" sz="4400" lang="bn-IN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b="1" dirty="0" sz="4400" lang="en-US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b="1" dirty="0" sz="4400" lang="en-US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97161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6147061" y="1228725"/>
            <a:ext cx="5287701" cy="49911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2500">
        <p:checker/>
      </p:transition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7"/>
                                        <p:tgtEl>
                                          <p:spTgt spid="1048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8"/>
                                        <p:tgtEl>
                                          <p:spTgt spid="1048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9">
                      <p:stCondLst>
                        <p:cond delay="indefinite"/>
                      </p:stCondLst>
                      <p:childTnLst>
                        <p:par>
                          <p:cTn fill="hold" id="10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1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13"/>
                                        <p:tgtEl>
                                          <p:spTgt spid="10486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14"/>
                                        <p:tgtEl>
                                          <p:spTgt spid="1048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">
                      <p:stCondLst>
                        <p:cond delay="indefinite"/>
                      </p:stCondLst>
                      <p:childTnLst>
                        <p:par>
                          <p:cTn fill="hold" id="16">
                            <p:stCondLst>
                              <p:cond delay="0"/>
                            </p:stCondLst>
                            <p:childTnLst>
                              <p:par>
                                <p:cTn fill="hold" id="17" nodeType="clickEffect" presetClass="entr" presetID="26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dur="580" id="1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822" id="2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664" id="2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3"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664" id="22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97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9"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fltVal val="1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332" id="23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97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27"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fltVal val="1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64" id="2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97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81"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fltVal val="1.0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dur="26" id="25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971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decel="50000" dur="166" id="26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971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dur="26" id="27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971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decel="50000" dur="166" id="28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971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dur="26" id="29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971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decel="50000" dur="166" id="3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971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dur="26" id="31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971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decel="50000" dur="166" id="32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971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33" grpId="0"/>
      <p:bldP spid="10486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TextBox 1"/>
          <p:cNvSpPr txBox="1"/>
          <p:nvPr/>
        </p:nvSpPr>
        <p:spPr>
          <a:xfrm>
            <a:off x="1712216" y="0"/>
            <a:ext cx="3371850" cy="1894840"/>
          </a:xfrm>
          <a:prstGeom prst="rect"/>
          <a:noFill/>
        </p:spPr>
        <p:txBody>
          <a:bodyPr rtlCol="0" wrap="square">
            <a:spAutoFit/>
          </a:bodyPr>
          <a:p>
            <a:r>
              <a:rPr b="1" dirty="0" sz="60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b="1" dirty="0" sz="60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60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b="1" dirty="0" sz="60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b="1" dirty="0" sz="6000"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48636" name="TextBox 2"/>
          <p:cNvSpPr txBox="1"/>
          <p:nvPr/>
        </p:nvSpPr>
        <p:spPr>
          <a:xfrm>
            <a:off x="1895476" y="2066925"/>
            <a:ext cx="7372350" cy="1539240"/>
          </a:xfrm>
          <a:prstGeom prst="rect"/>
          <a:noFill/>
        </p:spPr>
        <p:txBody>
          <a:bodyPr rtlCol="0" wrap="square">
            <a:spAutoFit/>
          </a:bodyPr>
          <a:p>
            <a:r>
              <a:rPr b="1" dirty="0" sz="4800" lang="en-US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Agaricus</a:t>
            </a:r>
            <a:r>
              <a:rPr b="1" dirty="0" sz="4800" lang="en-US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sz="4800" lang="en-US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b="1" dirty="0" sz="4800" lang="en-US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4800" lang="en-US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শ্রেণিবিন্যাসটি</a:t>
            </a:r>
            <a:r>
              <a:rPr b="1" dirty="0" sz="4800" lang="en-US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4800" lang="en-US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b="1" dirty="0" sz="4800" lang="en-US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b="1" dirty="0" sz="4800" lang="en-US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500">
        <p:random/>
      </p:transition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">
                      <p:stCondLst>
                        <p:cond delay="indefinite"/>
                      </p:stCondLst>
                      <p:childTnLst>
                        <p:par>
                          <p:cTn fill="hold" id="8">
                            <p:stCondLst>
                              <p:cond delay="0"/>
                            </p:stCondLst>
                            <p:childTnLst>
                              <p:par>
                                <p:cTn fill="hold" id="9" nodeType="clickEffect" presetClass="entr" presetID="45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000" id="11"/>
                                        <p:tgtEl>
                                          <p:spTgt spid="10486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2000" fill="hold" id="12"/>
                                        <p:tgtEl>
                                          <p:spTgt spid="10486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#ppt_w*sin(2.5*pi*$)"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fltVal val="1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13"/>
                                        <p:tgtEl>
                                          <p:spTgt spid="10486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7" name="TextBox 3"/>
          <p:cNvSpPr txBox="1"/>
          <p:nvPr/>
        </p:nvSpPr>
        <p:spPr>
          <a:xfrm>
            <a:off x="1509920" y="681930"/>
            <a:ext cx="9172161" cy="6276339"/>
          </a:xfrm>
          <a:prstGeom prst="rect"/>
          <a:noFill/>
        </p:spPr>
        <p:txBody>
          <a:bodyPr rtlCol="0" wrap="square">
            <a:spAutoFit/>
          </a:bodyPr>
          <a:p>
            <a:r>
              <a:rPr b="1" dirty="0" sz="6000" lang="en-US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b="1" dirty="0" sz="6000" lang="en-US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</a:t>
            </a:r>
            <a:endParaRPr sz="5400"/>
          </a:p>
          <a:p>
            <a:endParaRPr dirty="0" sz="3600" lang="en-US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indent="-457200" marL="457200">
              <a:buFont typeface="Arial" panose="020B0604020202020204" pitchFamily="34" charset="0"/>
              <a:buChar char="•"/>
            </a:pPr>
            <a:r>
              <a:rPr dirty="0" sz="3600" lang="en-US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Agaricus</a:t>
            </a:r>
            <a:r>
              <a:rPr dirty="0" sz="360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36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dirty="0" sz="36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6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দেহের</a:t>
            </a:r>
            <a:r>
              <a:rPr dirty="0" sz="36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6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</a:t>
            </a:r>
            <a:r>
              <a:rPr dirty="0" sz="3600" lang="bn-IN" smtClean="0">
                <a:latin typeface="NikoshBAN" panose="02000000000000000000" pitchFamily="2" charset="0"/>
                <a:cs typeface="NikoshBAN" panose="02000000000000000000" pitchFamily="2" charset="0"/>
              </a:rPr>
              <a:t>টি অংশ?</a:t>
            </a:r>
            <a:endParaRPr sz="3200"/>
          </a:p>
          <a:p>
            <a:r>
              <a:rPr dirty="0" sz="360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dirty="0" sz="3200" lang="en-US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উত্তর</a:t>
            </a:r>
            <a:r>
              <a:rPr dirty="0" sz="3200" lang="en-US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২টি</a:t>
            </a:r>
            <a:endParaRPr sz="2800"/>
          </a:p>
          <a:p>
            <a:endParaRPr dirty="0" sz="3600" lang="en-US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457200" marL="457200">
              <a:buFont typeface="Arial" panose="020B0604020202020204" pitchFamily="34" charset="0"/>
              <a:buChar char="•"/>
            </a:pPr>
            <a:r>
              <a:rPr dirty="0" sz="3600" lang="en-US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Agaricus</a:t>
            </a:r>
            <a:r>
              <a:rPr dirty="0" sz="360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3600" lang="en-US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dirty="0" sz="3600" lang="en-US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600" lang="bn-IN" smtClean="0">
                <a:latin typeface="NikoshBAN" panose="02000000000000000000" pitchFamily="2" charset="0"/>
                <a:cs typeface="NikoshBAN" panose="02000000000000000000" pitchFamily="2" charset="0"/>
              </a:rPr>
              <a:t>ফ্রুটবডি কি?</a:t>
            </a:r>
            <a:endParaRPr dirty="0" sz="3200" lang="en-US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dirty="0" sz="3600" lang="en-US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6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dirty="0" sz="3600" lang="en-US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dirty="0" sz="3600" lang="en-US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dirty="0" sz="3600" lang="en-US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ব্যাসিডিওকার্প</a:t>
            </a:r>
            <a:r>
              <a:rPr dirty="0" sz="3600" lang="en-US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dirty="0" sz="3200" lang="bn-IN" smtClean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indent="-457200" marL="457200">
              <a:buFont typeface="Arial" panose="020B0604020202020204" pitchFamily="34" charset="0"/>
              <a:buChar char="•"/>
            </a:pPr>
            <a:endParaRPr dirty="0" sz="3600" lang="bn-IN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indent="-457200" marL="457200">
              <a:buFont typeface="Arial" panose="020B0604020202020204" pitchFamily="34" charset="0"/>
              <a:buChar char="•"/>
            </a:pPr>
            <a:r>
              <a:rPr dirty="0" sz="3600" lang="bn-IN" smtClean="0">
                <a:latin typeface="NikoshBAN" panose="02000000000000000000" pitchFamily="2" charset="0"/>
                <a:cs typeface="NikoshBAN" panose="02000000000000000000" pitchFamily="2" charset="0"/>
              </a:rPr>
              <a:t>রাইজোমর্ফ কি</a:t>
            </a:r>
            <a:r>
              <a:rPr dirty="0" sz="36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6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কাজে</a:t>
            </a:r>
            <a:r>
              <a:rPr dirty="0" sz="36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6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সাহায্য</a:t>
            </a:r>
            <a:r>
              <a:rPr dirty="0" sz="36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6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dirty="0" sz="36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endParaRPr sz="3200"/>
          </a:p>
          <a:p>
            <a:r>
              <a:rPr dirty="0" sz="3600" lang="en-US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6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dirty="0" sz="3600" lang="en-US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dirty="0" sz="3600" lang="en-US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dirty="0" sz="3600" lang="en-US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প্রতিকুল</a:t>
            </a:r>
            <a:r>
              <a:rPr dirty="0" sz="3600" lang="en-US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600" lang="en-US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অবস্থা</a:t>
            </a:r>
            <a:r>
              <a:rPr dirty="0" sz="3600" lang="en-US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600" lang="en-US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অতিক্রম</a:t>
            </a:r>
            <a:r>
              <a:rPr dirty="0" sz="3600" lang="en-US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600" lang="en-US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dirty="0" sz="3600" lang="en-US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dirty="0" sz="3200" lang="bn-IN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dirty="0" sz="3200" lang="en-US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7"/>
                                        <p:tgtEl>
                                          <p:spTgt spid="1048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8"/>
                                        <p:tgtEl>
                                          <p:spTgt spid="1048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9">
                      <p:stCondLst>
                        <p:cond delay="indefinite"/>
                      </p:stCondLst>
                      <p:childTnLst>
                        <p:par>
                          <p:cTn fill="hold" id="10">
                            <p:stCondLst>
                              <p:cond delay="0"/>
                            </p:stCondLst>
                            <p:childTnLst>
                              <p:par>
                                <p:cTn fill="hold" id="11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13"/>
                                        <p:tgtEl>
                                          <p:spTgt spid="10486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14"/>
                                        <p:tgtEl>
                                          <p:spTgt spid="10486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">
                      <p:stCondLst>
                        <p:cond delay="indefinite"/>
                      </p:stCondLst>
                      <p:childTnLst>
                        <p:par>
                          <p:cTn fill="hold" id="16">
                            <p:stCondLst>
                              <p:cond delay="0"/>
                            </p:stCondLst>
                            <p:childTnLst>
                              <p:par>
                                <p:cTn fill="hold" id="17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19"/>
                                        <p:tgtEl>
                                          <p:spTgt spid="10486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20"/>
                                        <p:tgtEl>
                                          <p:spTgt spid="10486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1">
                      <p:stCondLst>
                        <p:cond delay="indefinite"/>
                      </p:stCondLst>
                      <p:childTnLst>
                        <p:par>
                          <p:cTn fill="hold" id="22">
                            <p:stCondLst>
                              <p:cond delay="0"/>
                            </p:stCondLst>
                            <p:childTnLst>
                              <p:par>
                                <p:cTn fill="hold" id="23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25"/>
                                        <p:tgtEl>
                                          <p:spTgt spid="10486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26"/>
                                        <p:tgtEl>
                                          <p:spTgt spid="10486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7">
                      <p:stCondLst>
                        <p:cond delay="indefinite"/>
                      </p:stCondLst>
                      <p:childTnLst>
                        <p:par>
                          <p:cTn fill="hold" id="28">
                            <p:stCondLst>
                              <p:cond delay="0"/>
                            </p:stCondLst>
                            <p:childTnLst>
                              <p:par>
                                <p:cTn fill="hold" id="29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31"/>
                                        <p:tgtEl>
                                          <p:spTgt spid="10486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32"/>
                                        <p:tgtEl>
                                          <p:spTgt spid="10486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3">
                      <p:stCondLst>
                        <p:cond delay="indefinite"/>
                      </p:stCondLst>
                      <p:childTnLst>
                        <p:par>
                          <p:cTn fill="hold" id="34">
                            <p:stCondLst>
                              <p:cond delay="0"/>
                            </p:stCondLst>
                            <p:childTnLst>
                              <p:par>
                                <p:cTn fill="hold" id="35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37"/>
                                        <p:tgtEl>
                                          <p:spTgt spid="10486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38"/>
                                        <p:tgtEl>
                                          <p:spTgt spid="10486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9">
                      <p:stCondLst>
                        <p:cond delay="indefinite"/>
                      </p:stCondLst>
                      <p:childTnLst>
                        <p:par>
                          <p:cTn fill="hold" id="40">
                            <p:stCondLst>
                              <p:cond delay="0"/>
                            </p:stCondLst>
                            <p:childTnLst>
                              <p:par>
                                <p:cTn fill="hold" id="41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43"/>
                                        <p:tgtEl>
                                          <p:spTgt spid="10486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44"/>
                                        <p:tgtEl>
                                          <p:spTgt spid="10486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8" name="TextBox 2"/>
          <p:cNvSpPr txBox="1"/>
          <p:nvPr/>
        </p:nvSpPr>
        <p:spPr>
          <a:xfrm>
            <a:off x="1463536" y="3087216"/>
            <a:ext cx="11917680" cy="815340"/>
          </a:xfrm>
          <a:prstGeom prst="rect"/>
          <a:noFill/>
        </p:spPr>
        <p:txBody>
          <a:bodyPr rtlCol="0" wrap="none">
            <a:spAutoFit/>
          </a:bodyPr>
          <a:p>
            <a:r>
              <a:rPr b="1" dirty="0" sz="4800" lang="en-US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Agaricus</a:t>
            </a:r>
            <a:r>
              <a:rPr b="1" dirty="0" sz="480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sz="48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b="1" dirty="0" sz="48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48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ফ্রুটবডির</a:t>
            </a:r>
            <a:r>
              <a:rPr b="1" dirty="0" sz="48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48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b="1" dirty="0" sz="48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48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অঙ্কন</a:t>
            </a:r>
            <a:r>
              <a:rPr b="1" dirty="0" sz="48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48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b="1" dirty="0" sz="48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48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b="1" dirty="0" sz="48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b="1" dirty="0" sz="480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b="1" dirty="0" sz="4800"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39" name="TextBox 3"/>
          <p:cNvSpPr txBox="1"/>
          <p:nvPr/>
        </p:nvSpPr>
        <p:spPr>
          <a:xfrm>
            <a:off x="1838325" y="895350"/>
            <a:ext cx="8582025" cy="1015663"/>
          </a:xfrm>
          <a:prstGeom prst="rect"/>
          <a:noFill/>
        </p:spPr>
        <p:txBody>
          <a:bodyPr rtlCol="0" wrap="square">
            <a:spAutoFit/>
          </a:bodyPr>
          <a:p>
            <a:r>
              <a:rPr b="1" dirty="0" sz="6000" lang="en-US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b="1" dirty="0" sz="6000" lang="en-US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6000" lang="en-US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b="1" dirty="0" sz="6000" lang="en-US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b="1" dirty="0" sz="6000" lang="en-US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600">
        <p:blinds dir="vert"/>
      </p:transition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6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dur="580" id="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822" id="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664" id="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3"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664" id="10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8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9"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fltVal val="1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332" id="11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8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27"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fltVal val="1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64" id="12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8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81"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fltVal val="1.0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dur="26" id="13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8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decel="50000" dur="166" id="14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8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dur="26" id="15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8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decel="50000" dur="166" id="16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8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dur="26" id="17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8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decel="50000" dur="166" id="18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8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dur="26" id="19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8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decel="50000" dur="166" id="2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8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1">
                      <p:stCondLst>
                        <p:cond delay="indefinite"/>
                      </p:stCondLst>
                      <p:childTnLst>
                        <p:par>
                          <p:cTn fill="hold" id="22">
                            <p:stCondLst>
                              <p:cond delay="0"/>
                            </p:stCondLst>
                            <p:childTnLst>
                              <p:par>
                                <p:cTn fill="hold" id="23" nodeType="click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25"/>
                                        <p:tgtEl>
                                          <p:spTgt spid="10486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6"/>
                                        <p:tgtEl>
                                          <p:spTgt spid="10486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7"/>
                                        <p:tgtEl>
                                          <p:spTgt spid="10486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1000" id="28"/>
                                        <p:tgtEl>
                                          <p:spTgt spid="10486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0" name="TextBox 2"/>
          <p:cNvSpPr txBox="1"/>
          <p:nvPr/>
        </p:nvSpPr>
        <p:spPr>
          <a:xfrm>
            <a:off x="3842302" y="190915"/>
            <a:ext cx="5827421" cy="1805941"/>
          </a:xfrm>
          <a:prstGeom prst="rect"/>
          <a:noFill/>
        </p:spPr>
        <p:txBody>
          <a:bodyPr rtlCol="0" wrap="square">
            <a:spAutoFit/>
          </a:bodyPr>
          <a:p>
            <a:r>
              <a:rPr b="1" dirty="0" sz="11500" lang="bn-IN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b="1" dirty="0" sz="11500" lang="en-US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97162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664494" y="2263428"/>
            <a:ext cx="8863013" cy="6096531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7"/>
                                        <p:tgtEl>
                                          <p:spTgt spid="1048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1048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1048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1000" id="10"/>
                                        <p:tgtEl>
                                          <p:spTgt spid="1048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">
                      <p:stCondLst>
                        <p:cond delay="indefinite"/>
                      </p:stCondLst>
                      <p:childTnLst>
                        <p:par>
                          <p:cTn fill="hold" id="12">
                            <p:stCondLst>
                              <p:cond delay="0"/>
                            </p:stCondLst>
                            <p:childTnLst>
                              <p:par>
                                <p:cTn fill="hold" id="13" nodeType="click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15"/>
                                        <p:tgtEl>
                                          <p:spTgt spid="2097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6"/>
                                        <p:tgtEl>
                                          <p:spTgt spid="2097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7"/>
                                        <p:tgtEl>
                                          <p:spTgt spid="20971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1000" id="18"/>
                                        <p:tgtEl>
                                          <p:spTgt spid="2097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TextBox 1"/>
          <p:cNvSpPr txBox="1"/>
          <p:nvPr/>
        </p:nvSpPr>
        <p:spPr>
          <a:xfrm>
            <a:off x="1981200" y="762001"/>
            <a:ext cx="3686175" cy="1539240"/>
          </a:xfrm>
          <a:prstGeom prst="rect"/>
          <a:noFill/>
        </p:spPr>
        <p:txBody>
          <a:bodyPr rtlCol="0" wrap="square">
            <a:spAutoFit/>
          </a:bodyPr>
          <a:p>
            <a:r>
              <a:rPr b="1" dirty="0" sz="48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b="1" dirty="0" sz="48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48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b="1" dirty="0" sz="48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:</a:t>
            </a:r>
            <a:endParaRPr b="1" dirty="0" sz="4800"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48614" name=""/>
          <p:cNvSpPr txBox="1"/>
          <p:nvPr/>
        </p:nvSpPr>
        <p:spPr>
          <a:xfrm>
            <a:off x="1436002" y="2937159"/>
            <a:ext cx="8008216" cy="2796541"/>
          </a:xfrm>
          <a:prstGeom prst="rect"/>
        </p:spPr>
        <p:txBody>
          <a:bodyPr rtlCol="0" wrap="square">
            <a:spAutoFit/>
          </a:bodyPr>
          <a:p>
            <a:r>
              <a:rPr altLang="en-US" sz="6000" lang="en-IN">
                <a:solidFill>
                  <a:srgbClr val="BF0000"/>
                </a:solidFill>
              </a:rPr>
              <a:t>ম</a:t>
            </a:r>
            <a:r>
              <a:rPr altLang="en-US" sz="6000" lang="en-IN">
                <a:solidFill>
                  <a:srgbClr val="BF0000"/>
                </a:solidFill>
              </a:rPr>
              <a:t>ো</a:t>
            </a:r>
            <a:r>
              <a:rPr altLang="en-US" sz="6000" lang="en-IN">
                <a:solidFill>
                  <a:srgbClr val="BF0000"/>
                </a:solidFill>
              </a:rPr>
              <a:t>স</a:t>
            </a:r>
            <a:r>
              <a:rPr altLang="en-US" sz="6000" lang="en-IN">
                <a:solidFill>
                  <a:srgbClr val="BF0000"/>
                </a:solidFill>
              </a:rPr>
              <a:t>া</a:t>
            </a:r>
            <a:r>
              <a:rPr altLang="en-US" sz="6000" lang="en-IN">
                <a:solidFill>
                  <a:srgbClr val="BF0000"/>
                </a:solidFill>
              </a:rPr>
              <a:t>ম</a:t>
            </a:r>
            <a:r>
              <a:rPr altLang="en-US" sz="6000" lang="en-IN">
                <a:solidFill>
                  <a:srgbClr val="BF0000"/>
                </a:solidFill>
              </a:rPr>
              <a:t>্মৎ</a:t>
            </a:r>
            <a:r>
              <a:rPr altLang="en-US" sz="6000" lang="en-US">
                <a:solidFill>
                  <a:srgbClr val="BF0000"/>
                </a:solidFill>
              </a:rPr>
              <a:t> </a:t>
            </a:r>
            <a:r>
              <a:rPr altLang="en-US" sz="6000" lang="en-IN">
                <a:solidFill>
                  <a:srgbClr val="BF0000"/>
                </a:solidFill>
              </a:rPr>
              <a:t>মনোয়ারা</a:t>
            </a:r>
            <a:r>
              <a:rPr altLang="en-US" sz="6000" lang="en-US">
                <a:solidFill>
                  <a:srgbClr val="BF0000"/>
                </a:solidFill>
              </a:rPr>
              <a:t> </a:t>
            </a:r>
            <a:r>
              <a:rPr altLang="en-US" sz="6000" lang="en-US">
                <a:solidFill>
                  <a:srgbClr val="BF0000"/>
                </a:solidFill>
              </a:rPr>
              <a:t> </a:t>
            </a:r>
            <a:r>
              <a:rPr altLang="en-US" sz="6000" lang="en-IN">
                <a:solidFill>
                  <a:srgbClr val="BF0000"/>
                </a:solidFill>
              </a:rPr>
              <a:t>ব</a:t>
            </a:r>
            <a:r>
              <a:rPr altLang="en-US" sz="6000" lang="en-IN">
                <a:solidFill>
                  <a:srgbClr val="BF0000"/>
                </a:solidFill>
              </a:rPr>
              <a:t>ে</a:t>
            </a:r>
            <a:r>
              <a:rPr altLang="en-US" sz="6000" lang="en-IN">
                <a:solidFill>
                  <a:srgbClr val="BF0000"/>
                </a:solidFill>
              </a:rPr>
              <a:t>গ</a:t>
            </a:r>
            <a:r>
              <a:rPr altLang="en-US" sz="6000" lang="en-IN">
                <a:solidFill>
                  <a:srgbClr val="BF0000"/>
                </a:solidFill>
              </a:rPr>
              <a:t>ম</a:t>
            </a:r>
            <a:endParaRPr sz="5400" lang="en-IN">
              <a:solidFill>
                <a:srgbClr val="BF0000"/>
              </a:solidFill>
            </a:endParaRPr>
          </a:p>
          <a:p>
            <a:r>
              <a:rPr altLang="en-US" sz="6000" lang="en-IN">
                <a:solidFill>
                  <a:srgbClr val="BF0000"/>
                </a:solidFill>
              </a:rPr>
              <a:t>স</a:t>
            </a:r>
            <a:r>
              <a:rPr altLang="en-US" sz="6000" lang="en-IN">
                <a:solidFill>
                  <a:srgbClr val="BF0000"/>
                </a:solidFill>
              </a:rPr>
              <a:t>ি</a:t>
            </a:r>
            <a:r>
              <a:rPr altLang="en-US" sz="6000" lang="en-IN">
                <a:solidFill>
                  <a:srgbClr val="BF0000"/>
                </a:solidFill>
              </a:rPr>
              <a:t>ন</a:t>
            </a:r>
            <a:r>
              <a:rPr altLang="en-US" sz="6000" lang="en-IN">
                <a:solidFill>
                  <a:srgbClr val="BF0000"/>
                </a:solidFill>
              </a:rPr>
              <a:t>ি</a:t>
            </a:r>
            <a:r>
              <a:rPr altLang="en-US" sz="6000" lang="en-IN">
                <a:solidFill>
                  <a:srgbClr val="BF0000"/>
                </a:solidFill>
              </a:rPr>
              <a:t>য়</a:t>
            </a:r>
            <a:r>
              <a:rPr altLang="en-US" sz="6000" lang="en-IN">
                <a:solidFill>
                  <a:srgbClr val="BF0000"/>
                </a:solidFill>
              </a:rPr>
              <a:t>র</a:t>
            </a:r>
            <a:r>
              <a:rPr altLang="en-US" sz="6000" lang="en-US">
                <a:solidFill>
                  <a:srgbClr val="BF0000"/>
                </a:solidFill>
              </a:rPr>
              <a:t> </a:t>
            </a:r>
            <a:r>
              <a:rPr altLang="en-US" sz="6000" lang="en-IN">
                <a:solidFill>
                  <a:srgbClr val="BF0000"/>
                </a:solidFill>
              </a:rPr>
              <a:t>শিক্ষক</a:t>
            </a:r>
            <a:r>
              <a:rPr altLang="en-US" sz="6000" lang="en-US">
                <a:solidFill>
                  <a:srgbClr val="BF0000"/>
                </a:solidFill>
              </a:rPr>
              <a:t> </a:t>
            </a:r>
            <a:r>
              <a:rPr altLang="en-US" sz="6000" lang="en-IN">
                <a:solidFill>
                  <a:srgbClr val="BF0000"/>
                </a:solidFill>
              </a:rPr>
              <a:t>দ</a:t>
            </a:r>
            <a:r>
              <a:rPr altLang="en-US" sz="6000" lang="en-IN">
                <a:solidFill>
                  <a:srgbClr val="BF0000"/>
                </a:solidFill>
              </a:rPr>
              <a:t>া</a:t>
            </a:r>
            <a:r>
              <a:rPr altLang="en-US" sz="6000" lang="en-IN">
                <a:solidFill>
                  <a:srgbClr val="BF0000"/>
                </a:solidFill>
              </a:rPr>
              <a:t>উ</a:t>
            </a:r>
            <a:r>
              <a:rPr altLang="en-US" sz="6000" lang="en-IN">
                <a:solidFill>
                  <a:srgbClr val="BF0000"/>
                </a:solidFill>
              </a:rPr>
              <a:t>দ</a:t>
            </a:r>
            <a:r>
              <a:rPr altLang="en-US" sz="6000" lang="en-US">
                <a:solidFill>
                  <a:srgbClr val="BF0000"/>
                </a:solidFill>
              </a:rPr>
              <a:t> </a:t>
            </a:r>
            <a:r>
              <a:rPr altLang="en-US" sz="6000" lang="en-IN">
                <a:solidFill>
                  <a:srgbClr val="BF0000"/>
                </a:solidFill>
              </a:rPr>
              <a:t>কান্দি</a:t>
            </a:r>
            <a:r>
              <a:rPr altLang="en-US" sz="6000" lang="en-US">
                <a:solidFill>
                  <a:srgbClr val="BF0000"/>
                </a:solidFill>
              </a:rPr>
              <a:t>, </a:t>
            </a:r>
            <a:r>
              <a:rPr altLang="en-US" sz="6000" lang="en-IN">
                <a:solidFill>
                  <a:srgbClr val="BF0000"/>
                </a:solidFill>
              </a:rPr>
              <a:t>ক</a:t>
            </a:r>
            <a:r>
              <a:rPr altLang="en-US" sz="6000" lang="en-IN">
                <a:solidFill>
                  <a:srgbClr val="BF0000"/>
                </a:solidFill>
              </a:rPr>
              <a:t>ু</a:t>
            </a:r>
            <a:r>
              <a:rPr altLang="en-US" sz="6000" lang="en-IN">
                <a:solidFill>
                  <a:srgbClr val="BF0000"/>
                </a:solidFill>
              </a:rPr>
              <a:t>ম</a:t>
            </a:r>
            <a:r>
              <a:rPr altLang="en-US" sz="6000" lang="en-IN">
                <a:solidFill>
                  <a:srgbClr val="BF0000"/>
                </a:solidFill>
              </a:rPr>
              <a:t>ি</a:t>
            </a:r>
            <a:r>
              <a:rPr altLang="en-US" sz="6000" lang="en-IN">
                <a:solidFill>
                  <a:srgbClr val="BF0000"/>
                </a:solidFill>
              </a:rPr>
              <a:t>ল্লা</a:t>
            </a:r>
            <a:r>
              <a:rPr altLang="en-US" sz="6000" lang="en-IN">
                <a:solidFill>
                  <a:srgbClr val="BF0000"/>
                </a:solidFill>
              </a:rPr>
              <a:t>। </a:t>
            </a:r>
            <a:endParaRPr sz="2800" lang="en-IN">
              <a:solidFill>
                <a:srgbClr val="B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dur="2000" id="7"/>
                                        <p:tgtEl>
                                          <p:spTgt spid="1048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0" name="TextBox 2"/>
          <p:cNvSpPr txBox="1"/>
          <p:nvPr/>
        </p:nvSpPr>
        <p:spPr>
          <a:xfrm>
            <a:off x="3905250" y="552451"/>
            <a:ext cx="3819525" cy="1894840"/>
          </a:xfrm>
          <a:prstGeom prst="rect"/>
          <a:noFill/>
        </p:spPr>
        <p:txBody>
          <a:bodyPr rtlCol="0" wrap="square">
            <a:spAutoFit/>
          </a:bodyPr>
          <a:p>
            <a:r>
              <a:rPr b="1" dirty="0" sz="6000" lang="en-US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b="1" dirty="0" sz="6000" lang="en-US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6000" lang="en-US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b="1" dirty="0" sz="6000" lang="en-US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b="1" dirty="0" sz="6000" lang="en-US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48611" name="TextBox 3"/>
          <p:cNvSpPr txBox="1"/>
          <p:nvPr/>
        </p:nvSpPr>
        <p:spPr>
          <a:xfrm>
            <a:off x="1239460" y="2447291"/>
            <a:ext cx="10458067" cy="4599940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6000" lang="en-US" err="1" smtClean="0">
                <a:solidFill>
                  <a:srgbClr val="F46D4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dirty="0" sz="6000" lang="en-US" smtClean="0">
                <a:solidFill>
                  <a:srgbClr val="F46D4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: </a:t>
            </a:r>
            <a:r>
              <a:rPr dirty="0" sz="6000" lang="en-US" err="1" smtClean="0">
                <a:solidFill>
                  <a:srgbClr val="F46D4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জীববিজ্ঞান</a:t>
            </a:r>
            <a:r>
              <a:rPr dirty="0" sz="6000" lang="en-US" smtClean="0">
                <a:solidFill>
                  <a:srgbClr val="F46D4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sz="6600">
              <a:solidFill>
                <a:srgbClr val="F46D43"/>
              </a:solidFill>
            </a:endParaRPr>
          </a:p>
          <a:p>
            <a:r>
              <a:rPr dirty="0" sz="6000" lang="en-US" err="1" smtClean="0">
                <a:solidFill>
                  <a:srgbClr val="F46D4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dirty="0" sz="6000" lang="en-US" smtClean="0">
                <a:solidFill>
                  <a:srgbClr val="F46D4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: </a:t>
            </a:r>
            <a:r>
              <a:rPr altLang="en-US" dirty="0" sz="6000" lang="en-IN" err="1" smtClean="0">
                <a:solidFill>
                  <a:srgbClr val="F46D4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altLang="en-US" dirty="0" sz="6000" lang="en-IN" err="1" smtClean="0">
                <a:solidFill>
                  <a:srgbClr val="F46D4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altLang="en-US" dirty="0" sz="6000" lang="en-IN" err="1" smtClean="0">
                <a:solidFill>
                  <a:srgbClr val="F46D4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endParaRPr sz="6600">
              <a:solidFill>
                <a:srgbClr val="F46D43"/>
              </a:solidFill>
            </a:endParaRPr>
          </a:p>
          <a:p>
            <a:r>
              <a:rPr dirty="0" sz="6000" lang="en-US" err="1" smtClean="0">
                <a:solidFill>
                  <a:srgbClr val="F46D4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dirty="0" sz="6000" lang="en-US" smtClean="0">
                <a:solidFill>
                  <a:srgbClr val="F46D4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altLang="en-US" dirty="0" sz="6000" lang="en-IN" err="1" smtClean="0">
                <a:solidFill>
                  <a:srgbClr val="F46D4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altLang="en-US" dirty="0" sz="6000" lang="en-IN" err="1" smtClean="0">
                <a:solidFill>
                  <a:srgbClr val="F46D4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্র</a:t>
            </a:r>
            <a:r>
              <a:rPr altLang="en-US" dirty="0" sz="6000" lang="en-IN" err="1" smtClean="0">
                <a:solidFill>
                  <a:srgbClr val="F46D4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</a:t>
            </a:r>
            <a:r>
              <a:rPr altLang="en-US" dirty="0" sz="6000" lang="en-IN" err="1" smtClean="0">
                <a:solidFill>
                  <a:srgbClr val="F46D4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altLang="en-US" dirty="0" sz="6000" lang="en-US" err="1" smtClean="0">
                <a:solidFill>
                  <a:srgbClr val="F46D4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altLang="en-US" dirty="0" sz="6000" lang="en-IN" err="1" smtClean="0">
                <a:solidFill>
                  <a:srgbClr val="F46D4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altLang="en-US" dirty="0" sz="6000" lang="en-IN" err="1" smtClean="0">
                <a:solidFill>
                  <a:srgbClr val="F46D4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  <a:r>
              <a:rPr altLang="en-US" dirty="0" sz="6000" lang="en-IN" err="1" smtClean="0">
                <a:solidFill>
                  <a:srgbClr val="F46D4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্যা</a:t>
            </a:r>
            <a:r>
              <a:rPr altLang="en-US" dirty="0" sz="6000" lang="en-IN" err="1" smtClean="0">
                <a:solidFill>
                  <a:srgbClr val="F46D4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dirty="0" sz="6000" lang="en-US" smtClean="0">
                <a:solidFill>
                  <a:srgbClr val="F46D4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dirty="0" sz="6000" lang="en-US" err="1" smtClean="0">
                <a:solidFill>
                  <a:srgbClr val="F46D4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শৈবাল</a:t>
            </a:r>
            <a:r>
              <a:rPr dirty="0" sz="6000" lang="en-US" smtClean="0">
                <a:solidFill>
                  <a:srgbClr val="F46D4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dirty="0" sz="6000" lang="en-US" err="1" smtClean="0">
                <a:solidFill>
                  <a:srgbClr val="F46D4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ছত্রাক</a:t>
            </a:r>
            <a:r>
              <a:rPr dirty="0" sz="6000" lang="en-US">
                <a:solidFill>
                  <a:srgbClr val="F46D4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6000" lang="en-US" smtClean="0">
                <a:solidFill>
                  <a:srgbClr val="F46D4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endParaRPr sz="6600">
              <a:solidFill>
                <a:srgbClr val="F46D43"/>
              </a:solidFill>
            </a:endParaRPr>
          </a:p>
          <a:p>
            <a:r>
              <a:rPr dirty="0" sz="6000" lang="en-US" err="1" smtClean="0">
                <a:solidFill>
                  <a:srgbClr val="F46D4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dirty="0" sz="6000" lang="en-US" smtClean="0">
                <a:solidFill>
                  <a:srgbClr val="F46D4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: ৪৫ </a:t>
            </a:r>
            <a:r>
              <a:rPr dirty="0" sz="6000" lang="en-US" err="1" smtClean="0">
                <a:solidFill>
                  <a:srgbClr val="F46D4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</a:t>
            </a:r>
            <a:r>
              <a:rPr altLang="en-US" dirty="0" sz="6000" lang="en-IN" err="1" smtClean="0">
                <a:solidFill>
                  <a:srgbClr val="F46D4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endParaRPr dirty="0" sz="4800" lang="en-US" smtClean="0">
              <a:solidFill>
                <a:srgbClr val="F46D43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7"/>
                                        <p:tgtEl>
                                          <p:spTgt spid="1048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8"/>
                                        <p:tgtEl>
                                          <p:spTgt spid="1048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9">
                      <p:stCondLst>
                        <p:cond delay="indefinite"/>
                      </p:stCondLst>
                      <p:childTnLst>
                        <p:par>
                          <p:cTn fill="hold" id="10">
                            <p:stCondLst>
                              <p:cond delay="0"/>
                            </p:stCondLst>
                            <p:childTnLst>
                              <p:par>
                                <p:cTn fill="hold" id="11" nodeType="click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13"/>
                                        <p:tgtEl>
                                          <p:spTgt spid="104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4"/>
                                        <p:tgtEl>
                                          <p:spTgt spid="104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5"/>
                                        <p:tgtEl>
                                          <p:spTgt spid="104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1000" id="16"/>
                                        <p:tgtEl>
                                          <p:spTgt spid="104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17" nodeType="with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19"/>
                                        <p:tgtEl>
                                          <p:spTgt spid="104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0"/>
                                        <p:tgtEl>
                                          <p:spTgt spid="104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1"/>
                                        <p:tgtEl>
                                          <p:spTgt spid="104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1000" id="22"/>
                                        <p:tgtEl>
                                          <p:spTgt spid="104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3" nodeType="with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25"/>
                                        <p:tgtEl>
                                          <p:spTgt spid="104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6"/>
                                        <p:tgtEl>
                                          <p:spTgt spid="104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7"/>
                                        <p:tgtEl>
                                          <p:spTgt spid="104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1000" id="28"/>
                                        <p:tgtEl>
                                          <p:spTgt spid="104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9" nodeType="with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31"/>
                                        <p:tgtEl>
                                          <p:spTgt spid="104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32"/>
                                        <p:tgtEl>
                                          <p:spTgt spid="104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33"/>
                                        <p:tgtEl>
                                          <p:spTgt spid="104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1000" id="34"/>
                                        <p:tgtEl>
                                          <p:spTgt spid="104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35" nodeType="with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37"/>
                                        <p:tgtEl>
                                          <p:spTgt spid="104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38"/>
                                        <p:tgtEl>
                                          <p:spTgt spid="104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39"/>
                                        <p:tgtEl>
                                          <p:spTgt spid="104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1000" id="40"/>
                                        <p:tgtEl>
                                          <p:spTgt spid="104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TextBox 2"/>
          <p:cNvSpPr txBox="1"/>
          <p:nvPr/>
        </p:nvSpPr>
        <p:spPr>
          <a:xfrm>
            <a:off x="2272747" y="488260"/>
            <a:ext cx="5389880" cy="815341"/>
          </a:xfrm>
          <a:prstGeom prst="rect"/>
          <a:noFill/>
        </p:spPr>
        <p:txBody>
          <a:bodyPr rtlCol="0" wrap="none">
            <a:spAutoFit/>
          </a:bodyPr>
          <a:p>
            <a:r>
              <a:rPr b="1" dirty="0" sz="48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b="1" dirty="0" sz="48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48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ছবিটা</a:t>
            </a:r>
            <a:r>
              <a:rPr b="1" dirty="0" sz="48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48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কিসের</a:t>
            </a:r>
            <a:r>
              <a:rPr b="1" dirty="0" sz="48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b="1" dirty="0" sz="4800"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97152" name="Picture 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352675" y="1785982"/>
            <a:ext cx="7124700" cy="4848225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7"/>
                                        <p:tgtEl>
                                          <p:spTgt spid="1048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8"/>
                                        <p:tgtEl>
                                          <p:spTgt spid="1048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9">
                      <p:stCondLst>
                        <p:cond delay="indefinite"/>
                      </p:stCondLst>
                      <p:childTnLst>
                        <p:par>
                          <p:cTn fill="hold" id="10">
                            <p:stCondLst>
                              <p:cond delay="0"/>
                            </p:stCondLst>
                            <p:childTnLst>
                              <p:par>
                                <p:cTn fill="hold" id="11" nodeType="clickEffect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dur="2000" id="13"/>
                                        <p:tgtEl>
                                          <p:spTgt spid="2097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5" name="TextBox 1"/>
          <p:cNvSpPr txBox="1"/>
          <p:nvPr/>
        </p:nvSpPr>
        <p:spPr>
          <a:xfrm>
            <a:off x="1781175" y="580846"/>
            <a:ext cx="5680011" cy="1170940"/>
          </a:xfrm>
          <a:prstGeom prst="rect"/>
          <a:noFill/>
        </p:spPr>
        <p:txBody>
          <a:bodyPr rtlCol="0" wrap="square">
            <a:spAutoFit/>
          </a:bodyPr>
          <a:p>
            <a:r>
              <a:rPr b="1" dirty="0" sz="7200" lang="en-US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b="1" dirty="0" sz="7200" lang="en-US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7200" lang="en-US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শিরোনাম</a:t>
            </a:r>
            <a:r>
              <a:rPr b="1" dirty="0" sz="7200" lang="en-US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endParaRPr b="1" dirty="0" sz="7200" lang="en-US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48616" name="TextBox 2"/>
          <p:cNvSpPr txBox="1"/>
          <p:nvPr/>
        </p:nvSpPr>
        <p:spPr>
          <a:xfrm>
            <a:off x="1470064" y="2690049"/>
            <a:ext cx="5535459" cy="2263140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4800" lang="en-US" err="1" smtClean="0">
                <a:solidFill>
                  <a:srgbClr val="02A5E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dirty="0" sz="4800" lang="en-US" smtClean="0">
                <a:solidFill>
                  <a:srgbClr val="02A5E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800" lang="en-US" err="1" smtClean="0">
                <a:solidFill>
                  <a:srgbClr val="02A5E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ক্লাসের</a:t>
            </a:r>
            <a:r>
              <a:rPr dirty="0" sz="4800" lang="en-US" smtClean="0">
                <a:solidFill>
                  <a:srgbClr val="02A5E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800" lang="en-US" err="1" smtClean="0">
                <a:solidFill>
                  <a:srgbClr val="02A5E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আলোচ্য</a:t>
            </a:r>
            <a:r>
              <a:rPr dirty="0" sz="4800" lang="en-US" smtClean="0">
                <a:solidFill>
                  <a:srgbClr val="02A5E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800" lang="en-US" err="1" smtClean="0">
                <a:solidFill>
                  <a:srgbClr val="02A5E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dirty="0" sz="4800" lang="en-US" smtClean="0">
                <a:solidFill>
                  <a:srgbClr val="02A5E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– </a:t>
            </a:r>
            <a:endParaRPr dirty="0" sz="4800" lang="en-US" smtClean="0">
              <a:solidFill>
                <a:srgbClr val="02A5E3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dirty="0" sz="4800" lang="en-US" err="1" smtClean="0">
                <a:solidFill>
                  <a:srgbClr val="02A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Agaricus</a:t>
            </a:r>
            <a:endParaRPr dirty="0" sz="4800" lang="en-US">
              <a:solidFill>
                <a:srgbClr val="02A5E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97153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7765658" y="580846"/>
            <a:ext cx="4102492" cy="6038850"/>
          </a:xfrm>
          <a:prstGeom prst="rect"/>
        </p:spPr>
      </p:pic>
    </p:spTree>
  </p:cSld>
  <p:clrMapOvr>
    <a:masterClrMapping/>
  </p:clrMapOvr>
  <p:transition spd="slow">
    <p:comb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7"/>
                                        <p:tgtEl>
                                          <p:spTgt spid="10486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10486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10486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1000" id="10"/>
                                        <p:tgtEl>
                                          <p:spTgt spid="104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">
                      <p:stCondLst>
                        <p:cond delay="indefinite"/>
                      </p:stCondLst>
                      <p:childTnLst>
                        <p:par>
                          <p:cTn fill="hold" id="12">
                            <p:stCondLst>
                              <p:cond delay="0"/>
                            </p:stCondLst>
                            <p:childTnLst>
                              <p:par>
                                <p:cTn fill="hold" id="13" nodeType="clickEffect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dur="500" id="15"/>
                                        <p:tgtEl>
                                          <p:spTgt spid="104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16" nodeType="withEffect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dur="500" id="18"/>
                                        <p:tgtEl>
                                          <p:spTgt spid="10486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9">
                      <p:stCondLst>
                        <p:cond delay="indefinite"/>
                      </p:stCondLst>
                      <p:childTnLst>
                        <p:par>
                          <p:cTn fill="hold" id="20">
                            <p:stCondLst>
                              <p:cond delay="0"/>
                            </p:stCondLst>
                            <p:childTnLst>
                              <p:par>
                                <p:cTn fill="hold" id="21" nodeType="click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23"/>
                                        <p:tgtEl>
                                          <p:spTgt spid="2097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4"/>
                                        <p:tgtEl>
                                          <p:spTgt spid="2097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5"/>
                                        <p:tgtEl>
                                          <p:spTgt spid="20971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1000" id="26"/>
                                        <p:tgtEl>
                                          <p:spTgt spid="2097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TextBox 1"/>
          <p:cNvSpPr txBox="1"/>
          <p:nvPr/>
        </p:nvSpPr>
        <p:spPr>
          <a:xfrm>
            <a:off x="1260229" y="722629"/>
            <a:ext cx="8360032" cy="4993640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4400" lang="bn-IN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 অধ্যায় শেষে শিক্ষার্থীরা –</a:t>
            </a:r>
            <a:endParaRPr sz="4800">
              <a:solidFill>
                <a:srgbClr val="D66565"/>
              </a:solidFill>
            </a:endParaRPr>
          </a:p>
          <a:p>
            <a:r>
              <a:rPr b="1" dirty="0" sz="4400" lang="en-US" err="1" smtClean="0">
                <a:solidFill>
                  <a:srgbClr val="D665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Agaricus</a:t>
            </a:r>
            <a:r>
              <a:rPr dirty="0" sz="4400" lang="en-US" smtClean="0">
                <a:solidFill>
                  <a:srgbClr val="D665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4400" lang="en-US" err="1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dirty="0" sz="4400" lang="en-US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400" lang="en-US" err="1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dirty="0" sz="4400" lang="en-US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400" lang="en-US" err="1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dirty="0" sz="4400" lang="en-US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400" lang="en-US" err="1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dirty="0" sz="4400" lang="en-US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dirty="0" sz="4800" lang="bn-IN">
              <a:solidFill>
                <a:srgbClr val="D6656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b="1" dirty="0" sz="4000" lang="en-US" err="1" smtClean="0">
                <a:solidFill>
                  <a:srgbClr val="D665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Agaricus</a:t>
            </a:r>
            <a:r>
              <a:rPr dirty="0" sz="4000" lang="en-US" smtClean="0">
                <a:solidFill>
                  <a:srgbClr val="D665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4000" lang="en-US" err="1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dirty="0" sz="4000" lang="en-US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000" lang="en-US" err="1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দৈহিক</a:t>
            </a:r>
            <a:r>
              <a:rPr dirty="0" sz="4000" lang="en-US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000" lang="en-US" err="1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গঠন</a:t>
            </a:r>
            <a:r>
              <a:rPr dirty="0" sz="4000" lang="en-US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000" lang="en-US" err="1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dirty="0" sz="4000" lang="en-US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000" lang="en-US" err="1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dirty="0" sz="4000" lang="en-US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000" lang="en-US" err="1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dirty="0" sz="4000" lang="en-US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sz="4400">
              <a:solidFill>
                <a:srgbClr val="D66565"/>
              </a:solidFill>
            </a:endParaRPr>
          </a:p>
          <a:p>
            <a:r>
              <a:rPr b="1" dirty="0" sz="4000" lang="en-US" err="1" smtClean="0">
                <a:solidFill>
                  <a:srgbClr val="D665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Agaricus</a:t>
            </a:r>
            <a:r>
              <a:rPr dirty="0" sz="4000" lang="en-US" smtClean="0">
                <a:solidFill>
                  <a:srgbClr val="D665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4000" lang="en-US" err="1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dirty="0" sz="4000" lang="en-US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000" lang="en-US" err="1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dirty="0" sz="4000" lang="en-US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000" lang="en-US" err="1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dirty="0" sz="4000" lang="en-US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000" lang="en-US" err="1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অঙ্কন</a:t>
            </a:r>
            <a:r>
              <a:rPr dirty="0" sz="4000" lang="en-US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000" lang="en-US" err="1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dirty="0" sz="4000" lang="en-US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000" lang="en-US" err="1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dirty="0" sz="4000" lang="en-US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dirty="0" sz="4400" lang="en-US" smtClean="0">
              <a:solidFill>
                <a:srgbClr val="D665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b="1" dirty="0" sz="4000" lang="en-US" err="1" smtClean="0">
                <a:solidFill>
                  <a:srgbClr val="D6656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Agaricus</a:t>
            </a:r>
            <a:r>
              <a:rPr dirty="0" sz="4000" lang="en-US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000" lang="en-US" err="1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dirty="0" sz="4000" lang="en-US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000" lang="en-US" err="1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অর্থনৈতিক</a:t>
            </a:r>
            <a:r>
              <a:rPr dirty="0" sz="4000" lang="en-US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000" lang="en-US" err="1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গুরুত্ব</a:t>
            </a:r>
            <a:r>
              <a:rPr dirty="0" sz="4000" lang="en-US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000" lang="en-US" err="1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dirty="0" sz="4000" lang="en-US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000" lang="en-US" err="1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dirty="0" sz="4000" lang="en-US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000" lang="en-US" err="1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dirty="0" sz="4000" lang="en-US" smtClean="0">
                <a:solidFill>
                  <a:srgbClr val="D6656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dirty="0" sz="3200" lang="en-US">
              <a:solidFill>
                <a:srgbClr val="D665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20" name=""/>
          <p:cNvSpPr txBox="1"/>
          <p:nvPr/>
        </p:nvSpPr>
        <p:spPr>
          <a:xfrm>
            <a:off x="2095999" y="-510540"/>
            <a:ext cx="4000000" cy="510540"/>
          </a:xfrm>
          <a:prstGeom prst="rect"/>
        </p:spPr>
        <p:txBody>
          <a:bodyPr rtlCol="0" wrap="square">
            <a:spAutoFit/>
          </a:bodyPr>
          <a:p>
            <a:r>
              <a:rPr altLang="en-US" sz="2800" lang="en-IN">
                <a:solidFill>
                  <a:srgbClr val="000000"/>
                </a:solidFill>
              </a:rPr>
              <a:t>শ</a:t>
            </a:r>
            <a:r>
              <a:rPr altLang="en-US" sz="2800" lang="en-IN">
                <a:solidFill>
                  <a:srgbClr val="000000"/>
                </a:solidFill>
              </a:rPr>
              <a:t>ি</a:t>
            </a:r>
            <a:r>
              <a:rPr altLang="en-US" sz="2800" lang="en-IN">
                <a:solidFill>
                  <a:srgbClr val="000000"/>
                </a:solidFill>
              </a:rPr>
              <a:t>খ</a:t>
            </a:r>
            <a:r>
              <a:rPr altLang="en-US" sz="2800" lang="en-IN">
                <a:solidFill>
                  <a:srgbClr val="000000"/>
                </a:solidFill>
              </a:rPr>
              <a:t>ন</a:t>
            </a:r>
            <a:r>
              <a:rPr altLang="en-US" sz="2800" lang="en-US">
                <a:solidFill>
                  <a:srgbClr val="000000"/>
                </a:solidFill>
              </a:rPr>
              <a:t> </a:t>
            </a:r>
            <a:r>
              <a:rPr altLang="en-US" sz="2800" lang="en-IN">
                <a:solidFill>
                  <a:srgbClr val="000000"/>
                </a:solidFill>
              </a:rPr>
              <a:t>ফ</a:t>
            </a:r>
            <a:r>
              <a:rPr altLang="en-US" sz="2800" lang="en-IN">
                <a:solidFill>
                  <a:srgbClr val="000000"/>
                </a:solidFill>
              </a:rPr>
              <a:t>ল</a:t>
            </a:r>
            <a:endParaRPr sz="2800" lang="en-IN">
              <a:solidFill>
                <a:srgbClr val="000000"/>
              </a:solidFill>
            </a:endParaRPr>
          </a:p>
        </p:txBody>
      </p:sp>
      <p:sp>
        <p:nvSpPr>
          <p:cNvPr id="1048621" name=""/>
          <p:cNvSpPr txBox="1"/>
          <p:nvPr/>
        </p:nvSpPr>
        <p:spPr>
          <a:xfrm>
            <a:off x="1260228" y="0"/>
            <a:ext cx="4000000" cy="891540"/>
          </a:xfrm>
          <a:prstGeom prst="rect"/>
        </p:spPr>
        <p:txBody>
          <a:bodyPr rtlCol="0" wrap="square">
            <a:spAutoFit/>
          </a:bodyPr>
          <a:p>
            <a:r>
              <a:rPr altLang="en-US" b="1" sz="5400" lang="en-IN">
                <a:solidFill>
                  <a:srgbClr val="9933FF"/>
                </a:solidFill>
              </a:rPr>
              <a:t>শ</a:t>
            </a:r>
            <a:r>
              <a:rPr altLang="en-US" b="1" sz="5400" lang="en-IN">
                <a:solidFill>
                  <a:srgbClr val="9933FF"/>
                </a:solidFill>
              </a:rPr>
              <a:t>ি</a:t>
            </a:r>
            <a:r>
              <a:rPr altLang="en-US" b="1" sz="5400" lang="en-IN">
                <a:solidFill>
                  <a:srgbClr val="9933FF"/>
                </a:solidFill>
              </a:rPr>
              <a:t>খ</a:t>
            </a:r>
            <a:r>
              <a:rPr altLang="en-US" b="1" sz="5400" lang="en-IN">
                <a:solidFill>
                  <a:srgbClr val="9933FF"/>
                </a:solidFill>
              </a:rPr>
              <a:t>ন</a:t>
            </a:r>
            <a:r>
              <a:rPr altLang="en-US" b="1" sz="5400" lang="en-US">
                <a:solidFill>
                  <a:srgbClr val="9933FF"/>
                </a:solidFill>
              </a:rPr>
              <a:t> </a:t>
            </a:r>
            <a:r>
              <a:rPr altLang="en-US" b="1" sz="5400" lang="en-IN">
                <a:solidFill>
                  <a:srgbClr val="9933FF"/>
                </a:solidFill>
              </a:rPr>
              <a:t>ফ</a:t>
            </a:r>
            <a:r>
              <a:rPr altLang="en-US" b="1" sz="5400" lang="en-IN">
                <a:solidFill>
                  <a:srgbClr val="9933FF"/>
                </a:solidFill>
              </a:rPr>
              <a:t>ল</a:t>
            </a:r>
            <a:endParaRPr b="1" sz="2800" lang="en-IN">
              <a:solidFill>
                <a:srgbClr val="9933FF"/>
              </a:solidFill>
            </a:endParaRPr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7"/>
                                        <p:tgtEl>
                                          <p:spTgt spid="1048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8"/>
                                        <p:tgtEl>
                                          <p:spTgt spid="1048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9">
                      <p:stCondLst>
                        <p:cond delay="indefinite"/>
                      </p:stCondLst>
                      <p:childTnLst>
                        <p:par>
                          <p:cTn fill="hold" id="10">
                            <p:stCondLst>
                              <p:cond delay="0"/>
                            </p:stCondLst>
                            <p:childTnLst>
                              <p:par>
                                <p:cTn fill="hold" id="11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13"/>
                                        <p:tgtEl>
                                          <p:spTgt spid="1048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14"/>
                                        <p:tgtEl>
                                          <p:spTgt spid="1048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">
                      <p:stCondLst>
                        <p:cond delay="indefinite"/>
                      </p:stCondLst>
                      <p:childTnLst>
                        <p:par>
                          <p:cTn fill="hold" id="16">
                            <p:stCondLst>
                              <p:cond delay="0"/>
                            </p:stCondLst>
                            <p:childTnLst>
                              <p:par>
                                <p:cTn fill="hold" id="17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19"/>
                                        <p:tgtEl>
                                          <p:spTgt spid="1048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20"/>
                                        <p:tgtEl>
                                          <p:spTgt spid="1048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21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23"/>
                                        <p:tgtEl>
                                          <p:spTgt spid="1048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24"/>
                                        <p:tgtEl>
                                          <p:spTgt spid="1048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25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27"/>
                                        <p:tgtEl>
                                          <p:spTgt spid="1048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28"/>
                                        <p:tgtEl>
                                          <p:spTgt spid="1048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TextBox 2"/>
          <p:cNvSpPr txBox="1"/>
          <p:nvPr/>
        </p:nvSpPr>
        <p:spPr>
          <a:xfrm>
            <a:off x="1567074" y="584258"/>
            <a:ext cx="6385503" cy="6035040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44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          </a:t>
            </a:r>
          </a:p>
          <a:p>
            <a:r>
              <a:rPr dirty="0" sz="4400" lang="en-US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4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         </a:t>
            </a:r>
            <a:r>
              <a:rPr dirty="0" sz="44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ব্যাঙের</a:t>
            </a:r>
            <a:r>
              <a:rPr dirty="0" sz="44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4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ছাতার</a:t>
            </a:r>
            <a:r>
              <a:rPr dirty="0" sz="44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4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মতো</a:t>
            </a:r>
            <a:r>
              <a:rPr dirty="0" sz="44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4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dirty="0" sz="44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4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dirty="0" sz="44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4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dirty="0" sz="44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4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ছত্রাক</a:t>
            </a:r>
            <a:r>
              <a:rPr dirty="0" sz="44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dirty="0" sz="4400" lang="en-US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dirty="0" sz="44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          </a:t>
            </a:r>
            <a:r>
              <a:rPr dirty="0" sz="44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ছত্রাকটির</a:t>
            </a:r>
            <a:r>
              <a:rPr dirty="0" sz="44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4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dirty="0" sz="44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44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dirty="0" sz="44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endParaRPr dirty="0" sz="4400" lang="en-US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b="1" dirty="0" sz="440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b="1" dirty="0" sz="4400" lang="en-US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Agaricus</a:t>
            </a:r>
            <a:endParaRPr b="1" dirty="0" sz="4400" lang="en-US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 sz="4400" lang="en-US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dirty="0" sz="4400"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97155" name="Picture 1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7952577" y="1892393"/>
            <a:ext cx="3715547" cy="4989703"/>
          </a:xfrm>
          <a:prstGeom prst="rect"/>
        </p:spPr>
      </p:pic>
      <p:sp>
        <p:nvSpPr>
          <p:cNvPr id="1048623" name="Rectangle 3"/>
          <p:cNvSpPr/>
          <p:nvPr/>
        </p:nvSpPr>
        <p:spPr>
          <a:xfrm>
            <a:off x="-5006011" y="0"/>
            <a:ext cx="4663852" cy="6797323"/>
          </a:xfrm>
          <a:prstGeom prst="rect"/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7"/>
                                        <p:tgtEl>
                                          <p:spTgt spid="1048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8"/>
                                        <p:tgtEl>
                                          <p:spTgt spid="1048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500" id="9"/>
                                        <p:tgtEl>
                                          <p:spTgt spid="10486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id="12" nodeType="click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14"/>
                                        <p:tgtEl>
                                          <p:spTgt spid="10486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15"/>
                                        <p:tgtEl>
                                          <p:spTgt spid="10486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500" id="16"/>
                                        <p:tgtEl>
                                          <p:spTgt spid="10486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17" nodeType="with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19"/>
                                        <p:tgtEl>
                                          <p:spTgt spid="10486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20"/>
                                        <p:tgtEl>
                                          <p:spTgt spid="10486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500" id="21"/>
                                        <p:tgtEl>
                                          <p:spTgt spid="10486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2" nodeType="with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24"/>
                                        <p:tgtEl>
                                          <p:spTgt spid="10486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25"/>
                                        <p:tgtEl>
                                          <p:spTgt spid="10486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500" id="26"/>
                                        <p:tgtEl>
                                          <p:spTgt spid="10486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7">
                      <p:stCondLst>
                        <p:cond delay="indefinite"/>
                      </p:stCondLst>
                      <p:childTnLst>
                        <p:par>
                          <p:cTn fill="hold" id="28">
                            <p:stCondLst>
                              <p:cond delay="0"/>
                            </p:stCondLst>
                            <p:childTnLst>
                              <p:par>
                                <p:cTn fill="hold" id="29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31"/>
                                        <p:tgtEl>
                                          <p:spTgt spid="2097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32"/>
                                        <p:tgtEl>
                                          <p:spTgt spid="2097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4" name="TextBox 1"/>
          <p:cNvSpPr txBox="1"/>
          <p:nvPr/>
        </p:nvSpPr>
        <p:spPr>
          <a:xfrm>
            <a:off x="1800225" y="543580"/>
            <a:ext cx="5172075" cy="707886"/>
          </a:xfrm>
          <a:prstGeom prst="rect"/>
          <a:noFill/>
        </p:spPr>
        <p:txBody>
          <a:bodyPr rtlCol="0" wrap="square">
            <a:spAutoFit/>
          </a:bodyPr>
          <a:p>
            <a:r>
              <a:rPr b="1" dirty="0" sz="4000" lang="en-US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Agaricus</a:t>
            </a:r>
            <a:r>
              <a:rPr b="1" dirty="0" sz="400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sz="40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b="1" dirty="0" sz="40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r>
              <a:rPr b="1" dirty="0" sz="400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b="1" dirty="0" sz="4000"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8625" name="TextBox 2"/>
          <p:cNvSpPr txBox="1"/>
          <p:nvPr/>
        </p:nvSpPr>
        <p:spPr>
          <a:xfrm>
            <a:off x="1447800" y="1520636"/>
            <a:ext cx="7848600" cy="1539239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3200" lang="en-US" smtClean="0">
                <a:solidFill>
                  <a:srgbClr val="FF6600"/>
                </a:solidFill>
              </a:rPr>
              <a:t> </a:t>
            </a:r>
            <a:r>
              <a:rPr dirty="0" sz="3200" lang="en-US" err="1" smtClean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dirty="0" sz="3200" lang="en-US" smtClean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ব্যাঙের</a:t>
            </a:r>
            <a:r>
              <a:rPr dirty="0" sz="3200" lang="en-US" smtClean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ছাতা</a:t>
            </a:r>
            <a:r>
              <a:rPr dirty="0" sz="3200" lang="en-US" smtClean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নামে</a:t>
            </a:r>
            <a:r>
              <a:rPr dirty="0" sz="3200" lang="en-US" smtClean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r>
              <a:rPr dirty="0" sz="3200" lang="en-US" smtClean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dirty="0" sz="3200" lang="en-US" err="1" smtClean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dirty="0" sz="3200" lang="en-US" smtClean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dirty="0" sz="3200" lang="en-US" smtClean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dirty="0" sz="3200" lang="en-US" smtClean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ছত্রাক</a:t>
            </a:r>
            <a:r>
              <a:rPr dirty="0" sz="3200" lang="en-US" smtClean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dirty="0" sz="3200" lang="en-US" err="1" smtClean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যার</a:t>
            </a:r>
            <a:r>
              <a:rPr dirty="0" sz="3200" lang="en-US" smtClean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dirty="0" sz="3200" lang="en-US" smtClean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dirty="0" sz="3200" lang="en-US" smtClean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মাশরুম</a:t>
            </a:r>
            <a:r>
              <a:rPr dirty="0" sz="3200" lang="en-US" smtClean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dirty="0" sz="3200" lang="en-US" err="1" smtClean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বৈজ্ঞানিক</a:t>
            </a:r>
            <a:r>
              <a:rPr dirty="0" sz="3200" lang="en-US" smtClean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dirty="0" sz="3200" lang="en-US" smtClean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–</a:t>
            </a:r>
            <a:r>
              <a:rPr dirty="0" sz="3200" lang="en-US" err="1" smtClean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Agaricus</a:t>
            </a:r>
            <a:r>
              <a:rPr dirty="0" sz="3200" lang="en-US" smtClean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endParaRPr dirty="0" sz="3200" lang="en-US">
              <a:solidFill>
                <a:srgbClr val="FF66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97156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995613" y="3057525"/>
            <a:ext cx="5983566" cy="3591818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1400">
        <p14:ripple/>
      </p:transition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dur="500" id="7"/>
                                        <p:tgtEl>
                                          <p:spTgt spid="1048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dur="500" id="12"/>
                                        <p:tgtEl>
                                          <p:spTgt spid="1048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21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dur="2000" id="17"/>
                                        <p:tgtEl>
                                          <p:spTgt spid="2097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6" name="TextBox 2"/>
          <p:cNvSpPr txBox="1"/>
          <p:nvPr/>
        </p:nvSpPr>
        <p:spPr>
          <a:xfrm>
            <a:off x="1579079" y="1469749"/>
            <a:ext cx="6069496" cy="4917440"/>
          </a:xfrm>
          <a:prstGeom prst="rect"/>
          <a:noFill/>
        </p:spPr>
        <p:txBody>
          <a:bodyPr rtlCol="0" wrap="square">
            <a:spAutoFit/>
          </a:bodyPr>
          <a:lstStyle>
            <a:defPPr>
              <a:defRPr lang="en-US"/>
            </a:defPPr>
            <a:lvl1pPr algn="l" defTabSz="914400" eaLnBrk="1" hangingPunct="1" latinLnBrk="0" marL="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eaLnBrk="1" hangingPunct="1" latinLnBrk="0" marL="4572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eaLnBrk="1" hangingPunct="1" latinLnBrk="0" marL="9144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eaLnBrk="1" hangingPunct="1" latinLnBrk="0" marL="13716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eaLnBrk="1" hangingPunct="1" latinLnBrk="0" marL="18288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914400" eaLnBrk="1" hangingPunct="1" latinLnBrk="0" marL="22860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914400" eaLnBrk="1" hangingPunct="1" latinLnBrk="0" marL="27432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914400" eaLnBrk="1" hangingPunct="1" latinLnBrk="0" marL="32004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914400" eaLnBrk="1" hangingPunct="1" latinLnBrk="0" marL="3657600" rtl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b="1"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3200" lang="en-US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Agaricus</a:t>
            </a:r>
            <a:r>
              <a:rPr b="1" dirty="0" sz="320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b="1"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দেহ</a:t>
            </a:r>
            <a:r>
              <a:rPr b="1"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b="1"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দুইভাগে</a:t>
            </a:r>
            <a:r>
              <a:rPr b="1"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b="1"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b="1"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যায়,যথা</a:t>
            </a:r>
            <a:r>
              <a:rPr b="1"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:</a:t>
            </a:r>
          </a:p>
          <a:p>
            <a:r>
              <a:rPr b="1" dirty="0" sz="3200" lang="en-US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3200" lang="en-US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(ক)</a:t>
            </a:r>
            <a:r>
              <a:rPr b="1" dirty="0" sz="3200" lang="en-US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3200" lang="en-US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মাইসেলিয়াম</a:t>
            </a:r>
            <a:r>
              <a:rPr b="1" dirty="0" sz="3200" lang="en-US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অত্যন্ত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শাখা-প্রশাখা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বিশিষ্ট্য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সূত্রাকার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;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মাটি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জৈব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বস্তুর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একটু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ভেতরে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অবস্থান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হাইফিগুলো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প্রস্থপ্রাচীর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বিভক্ত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হাইফিগুলো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সাদা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বর্ণের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এরা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আবাসস্থল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খাদ্য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শোষণ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হাইফার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কোষগুলোতে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সঞ্চিত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খাদ্য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হিসেবে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তৈল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বিন্দু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dirty="0" sz="32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dirty="0" sz="32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endParaRPr dirty="0" sz="3200"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97157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7842324" y="1171575"/>
            <a:ext cx="3968675" cy="4822489"/>
          </a:xfrm>
          <a:prstGeom prst="rect"/>
        </p:spPr>
      </p:pic>
      <p:sp>
        <p:nvSpPr>
          <p:cNvPr id="1048627" name="TextBox 1"/>
          <p:cNvSpPr txBox="1"/>
          <p:nvPr/>
        </p:nvSpPr>
        <p:spPr>
          <a:xfrm>
            <a:off x="1895475" y="525244"/>
            <a:ext cx="5143500" cy="646331"/>
          </a:xfrm>
          <a:prstGeom prst="rect"/>
          <a:noFill/>
        </p:spPr>
        <p:txBody>
          <a:bodyPr rtlCol="0" wrap="square">
            <a:spAutoFit/>
          </a:bodyPr>
          <a:p>
            <a:r>
              <a:rPr b="1" dirty="0" sz="3600" lang="en-US" err="1" smtClean="0"/>
              <a:t>Agaricus</a:t>
            </a:r>
            <a:r>
              <a:rPr b="1" dirty="0" sz="3600" lang="en-US" smtClean="0"/>
              <a:t> </a:t>
            </a:r>
            <a:r>
              <a:rPr b="1" dirty="0" sz="36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b="1" dirty="0" sz="36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36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দৈহিক</a:t>
            </a:r>
            <a:r>
              <a:rPr b="1" dirty="0" sz="36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b="1" dirty="0" sz="3600" lang="en-US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গঠন</a:t>
            </a:r>
            <a:r>
              <a:rPr b="1" dirty="0" sz="3600"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:</a:t>
            </a:r>
            <a:endParaRPr b="1" dirty="0" sz="3600" lang="en-US"/>
          </a:p>
        </p:txBody>
      </p:sp>
    </p:spTree>
  </p:cSld>
  <p:clrMapOvr>
    <a:masterClrMapping/>
  </p:clrMapOvr>
  <p:transition spd="slow">
    <p:push dir="u"/>
  </p:transition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dur="2000" id="7"/>
                                        <p:tgtEl>
                                          <p:spTgt spid="1048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dur="500" id="12"/>
                                        <p:tgtEl>
                                          <p:spTgt spid="2097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26" grpId="0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lastClr="000000" val="windowText"/>
      </a:dk1>
      <a:lt1>
        <a:sysClr lastClr="FFFFFF" val="window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r="5400000" dist="254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r="5400000" dist="381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PowerPoint Presentation</dc:title>
  <dc:creator>Admin</dc:creator>
  <cp:lastModifiedBy>PC</cp:lastModifiedBy>
  <dcterms:created xsi:type="dcterms:W3CDTF">2019-11-05T20:27:31Z</dcterms:created>
  <dcterms:modified xsi:type="dcterms:W3CDTF">2026-07-26T04:17:59Z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3ce30a04385b47a0b5abcba45b15fa0d</vt:lpwstr>
  </property>
</Properties>
</file>