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7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0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8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9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7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89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5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7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7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1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5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36E2C-DDD7-4E54-919E-C8AE82846D1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CDF1B-2284-473C-A517-C110CDC44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4956" y="1463040"/>
            <a:ext cx="61505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7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098" name="Picture 2" descr="Balloon Png Images Hd, Transparent Png - vh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2" y="1210917"/>
            <a:ext cx="3104360" cy="428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alloon Png Images Hd, Transparent Png - vh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147" y="1210917"/>
            <a:ext cx="3104360" cy="428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6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940" y="5278170"/>
            <a:ext cx="7378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নুক দেখো একটু ধরে</a:t>
            </a:r>
          </a:p>
        </p:txBody>
      </p:sp>
      <p:sp>
        <p:nvSpPr>
          <p:cNvPr id="3" name="Rectangle 2"/>
          <p:cNvSpPr/>
          <p:nvPr/>
        </p:nvSpPr>
        <p:spPr>
          <a:xfrm>
            <a:off x="8247707" y="1180144"/>
            <a:ext cx="28337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নুক</a:t>
            </a:r>
            <a:endParaRPr lang="en-US" sz="6000" dirty="0"/>
          </a:p>
        </p:txBody>
      </p:sp>
      <p:sp>
        <p:nvSpPr>
          <p:cNvPr id="4" name="Rectangle 3"/>
          <p:cNvSpPr/>
          <p:nvPr/>
        </p:nvSpPr>
        <p:spPr>
          <a:xfrm>
            <a:off x="8626656" y="4493340"/>
            <a:ext cx="2619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9600" dirty="0"/>
          </a:p>
        </p:txBody>
      </p:sp>
      <p:pic>
        <p:nvPicPr>
          <p:cNvPr id="5122" name="Picture 2" descr="Product design Target archery Ranged weapon Line, bow and arrow, teal, weapon png | PNGE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62" y="793114"/>
            <a:ext cx="5113158" cy="41350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61658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8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8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496" y="4354716"/>
            <a:ext cx="79217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 কেটে ছোট রাখি</a:t>
            </a:r>
          </a:p>
          <a:p>
            <a:pPr algn="ctr"/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হাত ধুয়ে ভালো থাকি।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9370337" y="944754"/>
            <a:ext cx="23086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6000" dirty="0"/>
          </a:p>
        </p:txBody>
      </p:sp>
      <p:sp>
        <p:nvSpPr>
          <p:cNvPr id="4" name="Rectangle 3"/>
          <p:cNvSpPr/>
          <p:nvPr/>
        </p:nvSpPr>
        <p:spPr>
          <a:xfrm>
            <a:off x="9125721" y="4193240"/>
            <a:ext cx="28024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9600" dirty="0"/>
          </a:p>
        </p:txBody>
      </p:sp>
      <p:pic>
        <p:nvPicPr>
          <p:cNvPr id="6146" name="Picture 2" descr="Two Hands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603" y="486794"/>
            <a:ext cx="5494454" cy="359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6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6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3245" y="244779"/>
            <a:ext cx="73151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বলোঃ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98024" y="1570949"/>
            <a:ext cx="10113375" cy="4786623"/>
            <a:chOff x="1198024" y="1570949"/>
            <a:chExt cx="10113375" cy="4786623"/>
          </a:xfrm>
        </p:grpSpPr>
        <p:pic>
          <p:nvPicPr>
            <p:cNvPr id="7170" name="Picture 2" descr="Key Godrej padlock, Main Door, Padlock Size: 50 m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024" y="1570949"/>
              <a:ext cx="2868329" cy="2293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Plate PNGs for Free Downloa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2064" y="1570949"/>
              <a:ext cx="2992744" cy="2293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4" name="Picture 6" descr="Black Polyester Dori, For Garments, Size: 3M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0519" y="1570949"/>
              <a:ext cx="2760880" cy="2293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Rice PNG Images, Rice Clipart, Wheat PNG Transparent Background - Pngtre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024" y="4174964"/>
              <a:ext cx="2868329" cy="2182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টাইটানিয়াম টিউব/পাইপ - ফ্রিলং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7" t="13441"/>
            <a:stretch/>
          </p:blipFill>
          <p:spPr bwMode="auto">
            <a:xfrm>
              <a:off x="4812064" y="4174964"/>
              <a:ext cx="2992744" cy="2182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789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09428" y="591669"/>
            <a:ext cx="5790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</a:p>
        </p:txBody>
      </p:sp>
      <p:sp>
        <p:nvSpPr>
          <p:cNvPr id="3" name="Rectangle 2"/>
          <p:cNvSpPr/>
          <p:nvPr/>
        </p:nvSpPr>
        <p:spPr>
          <a:xfrm>
            <a:off x="1375750" y="2040222"/>
            <a:ext cx="3268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দল-গোলাপ</a:t>
            </a:r>
          </a:p>
        </p:txBody>
      </p:sp>
      <p:sp>
        <p:nvSpPr>
          <p:cNvPr id="4" name="Rectangle 3"/>
          <p:cNvSpPr/>
          <p:nvPr/>
        </p:nvSpPr>
        <p:spPr>
          <a:xfrm>
            <a:off x="7591329" y="2040222"/>
            <a:ext cx="2218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দল-জবা</a:t>
            </a:r>
          </a:p>
        </p:txBody>
      </p:sp>
      <p:sp>
        <p:nvSpPr>
          <p:cNvPr id="5" name="Rectangle 4"/>
          <p:cNvSpPr/>
          <p:nvPr/>
        </p:nvSpPr>
        <p:spPr>
          <a:xfrm>
            <a:off x="582982" y="3060088"/>
            <a:ext cx="57202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58924" y="3111936"/>
            <a:ext cx="57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08474" y="3682294"/>
            <a:ext cx="6096000" cy="1915148"/>
            <a:chOff x="808474" y="3682294"/>
            <a:chExt cx="6096000" cy="1915148"/>
          </a:xfrm>
        </p:grpSpPr>
        <p:sp>
          <p:nvSpPr>
            <p:cNvPr id="9" name="Rectangle 8"/>
            <p:cNvSpPr/>
            <p:nvPr/>
          </p:nvSpPr>
          <p:spPr>
            <a:xfrm>
              <a:off x="808474" y="4920334"/>
              <a:ext cx="6096000" cy="677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“থ”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বর্ণটি শনাক্ত করো –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তালা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চাবি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ভাত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থালা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b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08474" y="3682294"/>
              <a:ext cx="5129355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“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”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বর্ণটি শনাক্ত করো –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তালা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চাবি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ভাত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থালা</a:t>
              </a:r>
              <a:endPara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b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08474" y="4275176"/>
              <a:ext cx="54947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“দ”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বর্ণটি শনাক্ত করো –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তালা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চাবি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দড়ি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থালা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32538" y="3729370"/>
            <a:ext cx="5494790" cy="1272590"/>
            <a:chOff x="6332538" y="3729370"/>
            <a:chExt cx="5494790" cy="1272590"/>
          </a:xfrm>
        </p:grpSpPr>
        <p:sp>
          <p:nvSpPr>
            <p:cNvPr id="11" name="Rectangle 10"/>
            <p:cNvSpPr/>
            <p:nvPr/>
          </p:nvSpPr>
          <p:spPr>
            <a:xfrm>
              <a:off x="6332538" y="3729370"/>
              <a:ext cx="549479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bn-IN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“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”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বর্ণটি শনাক্ত করো –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তালা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চাবি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ধান/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থালা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b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32538" y="4324852"/>
              <a:ext cx="549479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“ন”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বর্ণটি শনাক্ত করো –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তালা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bn-IN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নল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ভাত</a:t>
              </a:r>
              <a:r>
                <a:rPr lang="bn-IN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/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থালা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b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95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5385" y="686186"/>
            <a:ext cx="50084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7664" y="1913475"/>
            <a:ext cx="90163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528721"/>
              </p:ext>
            </p:extLst>
          </p:nvPr>
        </p:nvGraphicFramePr>
        <p:xfrm>
          <a:off x="1993948" y="3186819"/>
          <a:ext cx="8128000" cy="1834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425230">
                <a:tc>
                  <a:txBody>
                    <a:bodyPr/>
                    <a:lstStyle/>
                    <a:p>
                      <a:pPr algn="ctr"/>
                      <a:r>
                        <a:rPr lang="bn-IN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</a:t>
                      </a:r>
                      <a:endParaRPr lang="en-US" sz="6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</a:t>
                      </a:r>
                      <a:endParaRPr lang="en-US" sz="6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</a:t>
                      </a:r>
                      <a:endParaRPr lang="en-US" sz="6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</a:t>
                      </a:r>
                      <a:endParaRPr lang="en-US" sz="60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286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0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25681" y="3274813"/>
            <a:ext cx="7781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এলোমেলো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বর্ণগুলো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সাজিয়ে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36832" y="4324038"/>
            <a:ext cx="540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332895" y="862022"/>
            <a:ext cx="8985166" cy="2140151"/>
            <a:chOff x="1332895" y="862022"/>
            <a:chExt cx="8985166" cy="2140151"/>
          </a:xfrm>
        </p:grpSpPr>
        <p:sp>
          <p:nvSpPr>
            <p:cNvPr id="2" name="Rectangle 1"/>
            <p:cNvSpPr/>
            <p:nvPr/>
          </p:nvSpPr>
          <p:spPr>
            <a:xfrm>
              <a:off x="4343180" y="1378099"/>
              <a:ext cx="296459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মূল্যায়নঃ</a:t>
              </a:r>
              <a:endPara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026" name="Picture 2" descr="Flower PNG Images, Download 360000+ Flower PNG Resources with Transparent Backgrou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911" y="862022"/>
              <a:ext cx="2140150" cy="214015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Flower PNG Images, Download 360000+ Flower PNG Resources with Transparent Backgrou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895" y="862022"/>
              <a:ext cx="2140150" cy="214015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14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32937" y="1285505"/>
            <a:ext cx="9539178" cy="4021759"/>
            <a:chOff x="1232937" y="1285505"/>
            <a:chExt cx="9539178" cy="4021759"/>
          </a:xfrm>
        </p:grpSpPr>
        <p:sp>
          <p:nvSpPr>
            <p:cNvPr id="2" name="Rectangle 1"/>
            <p:cNvSpPr/>
            <p:nvPr/>
          </p:nvSpPr>
          <p:spPr>
            <a:xfrm>
              <a:off x="2885037" y="1919832"/>
              <a:ext cx="6096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6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6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algn="ctr"/>
              <a:r>
                <a:rPr lang="en-US" sz="6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ধন্যবাদ</a:t>
              </a:r>
              <a:endPara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2050" name="Picture 2" descr="Bouquet Flowers high-resolution transpare 1925x3000 #104378 | PNGim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2937" y="1285505"/>
              <a:ext cx="2497091" cy="389501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Bouquet Flowers high-resolution transpare 1925x3000 #104378 | PNGim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024" y="1412253"/>
              <a:ext cx="2497091" cy="389501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1158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13656" y="991758"/>
            <a:ext cx="7040774" cy="4939969"/>
            <a:chOff x="404261" y="1066194"/>
            <a:chExt cx="7040774" cy="4939969"/>
          </a:xfrm>
        </p:grpSpPr>
        <p:sp>
          <p:nvSpPr>
            <p:cNvPr id="2" name="Rectangle 1"/>
            <p:cNvSpPr/>
            <p:nvPr/>
          </p:nvSpPr>
          <p:spPr>
            <a:xfrm>
              <a:off x="404261" y="1265238"/>
              <a:ext cx="651869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2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r>
                <a:rPr lang="en-US" sz="7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72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72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" name="Flowchart: Alternate Process 2"/>
            <p:cNvSpPr/>
            <p:nvPr/>
          </p:nvSpPr>
          <p:spPr>
            <a:xfrm>
              <a:off x="404261" y="1066194"/>
              <a:ext cx="7040774" cy="4939969"/>
            </a:xfrm>
            <a:prstGeom prst="flowChartAlternateProcess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680146" y="2664611"/>
              <a:ext cx="5764889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মোঃ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শেখ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সালাহ্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‌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উদ্দিন</a:t>
              </a:r>
              <a:endPara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endPara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খলদবাড়ী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সরকারি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lvl="0">
                <a:defRPr/>
              </a:pP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টাঙ্গাইল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সদর</a:t>
              </a:r>
              <a:r>
                <a:rPr lang="en-US" sz="32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।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7"/>
          <a:stretch/>
        </p:blipFill>
        <p:spPr>
          <a:xfrm>
            <a:off x="8419461" y="882815"/>
            <a:ext cx="2931291" cy="3769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12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5309" y="356755"/>
            <a:ext cx="6554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54519" y="1867302"/>
            <a:ext cx="6978316" cy="4195062"/>
            <a:chOff x="510139" y="2040556"/>
            <a:chExt cx="6978316" cy="4195062"/>
          </a:xfrm>
        </p:grpSpPr>
        <p:sp>
          <p:nvSpPr>
            <p:cNvPr id="3" name="Rectangle 2"/>
            <p:cNvSpPr/>
            <p:nvPr/>
          </p:nvSpPr>
          <p:spPr>
            <a:xfrm>
              <a:off x="1286576" y="2449966"/>
              <a:ext cx="5836119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প্রথম</a:t>
              </a:r>
              <a:endPara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বিষয়ঃ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বাংলা</a:t>
              </a:r>
              <a:endPara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পাঠের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শিরোনামঃ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</a:t>
              </a:r>
              <a:r>
                <a:rPr lang="bn-I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ঃ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ত, থ, দ, ধ, ন </a:t>
              </a:r>
              <a:r>
                <a:rPr lang="bn-I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) </a:t>
              </a:r>
              <a:endPara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endPara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Flowchart: Alternate Process 3"/>
            <p:cNvSpPr/>
            <p:nvPr/>
          </p:nvSpPr>
          <p:spPr>
            <a:xfrm>
              <a:off x="510139" y="2040556"/>
              <a:ext cx="6978316" cy="4042610"/>
            </a:xfrm>
            <a:prstGeom prst="flowChartAlternateProcess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Class One Bangla Book |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000" y="1693481"/>
            <a:ext cx="2978056" cy="397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59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3997" y="410412"/>
            <a:ext cx="48124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</p:txBody>
      </p:sp>
      <p:sp>
        <p:nvSpPr>
          <p:cNvPr id="3" name="Rectangle 2"/>
          <p:cNvSpPr/>
          <p:nvPr/>
        </p:nvSpPr>
        <p:spPr>
          <a:xfrm>
            <a:off x="959318" y="1826555"/>
            <a:ext cx="10619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১.১.২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ব্যঞ্জনধ্বনি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মনযোগ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2315" y="3054229"/>
            <a:ext cx="108123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৫.১.১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9318" y="4039485"/>
            <a:ext cx="10735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9.1.2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Rectangle 5"/>
          <p:cNvSpPr/>
          <p:nvPr/>
        </p:nvSpPr>
        <p:spPr>
          <a:xfrm>
            <a:off x="959318" y="5024741"/>
            <a:ext cx="10908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১৩.১.১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76262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5712" y="684014"/>
            <a:ext cx="91465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দেখিঃ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8" name="Picture 4" descr="Tablas PNG, Vector, PSD, and Clipart With Transparent Background for Free Download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105" y="1892174"/>
            <a:ext cx="2236207" cy="199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dlock Png Pic Transparent HQ PNG Download | FreePNGim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28" y="1892174"/>
            <a:ext cx="2207380" cy="199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Paper Bag PNG Transparent Images Free Download | Vector Files | Pngt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🏹 তীর ধনুক এ Twitter Emoji Stickers 13.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125" y="1892174"/>
            <a:ext cx="2189273" cy="199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দোই – Mishtan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104" y="4241582"/>
            <a:ext cx="2236207" cy="20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aper bag png Images - Free Download on Magnific (formerly Freepik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28" y="4241582"/>
            <a:ext cx="2207380" cy="20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nteres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125" y="4241582"/>
            <a:ext cx="2189273" cy="20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40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9293" y="693638"/>
            <a:ext cx="87397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endParaRPr lang="en-US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03595" y="2483318"/>
            <a:ext cx="4510558" cy="2926080"/>
            <a:chOff x="3513221" y="2752825"/>
            <a:chExt cx="3753853" cy="2435192"/>
          </a:xfrm>
        </p:grpSpPr>
        <p:sp>
          <p:nvSpPr>
            <p:cNvPr id="3" name="Rectangle 2"/>
            <p:cNvSpPr/>
            <p:nvPr/>
          </p:nvSpPr>
          <p:spPr>
            <a:xfrm>
              <a:off x="3672171" y="3359838"/>
              <a:ext cx="3469773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6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3513221" y="2752825"/>
              <a:ext cx="3753853" cy="2435192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888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6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Tablas PNG, Vector, PSD, and Clipart With Transparent Background for Free Download | Png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13" y="592520"/>
            <a:ext cx="5542442" cy="369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514" y="4961299"/>
            <a:ext cx="7288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 আনো একটু বাজাই</a:t>
            </a:r>
          </a:p>
        </p:txBody>
      </p:sp>
      <p:sp>
        <p:nvSpPr>
          <p:cNvPr id="5" name="Rectangle 4"/>
          <p:cNvSpPr/>
          <p:nvPr/>
        </p:nvSpPr>
        <p:spPr>
          <a:xfrm>
            <a:off x="7930836" y="1125822"/>
            <a:ext cx="3811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8827706" y="4684300"/>
            <a:ext cx="2527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32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497" y="4988459"/>
            <a:ext cx="8555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বাজারে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যাই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95382" y="808952"/>
            <a:ext cx="29568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endParaRPr lang="en-US" sz="6000" dirty="0"/>
          </a:p>
        </p:txBody>
      </p:sp>
      <p:sp>
        <p:nvSpPr>
          <p:cNvPr id="4" name="Rectangle 3"/>
          <p:cNvSpPr/>
          <p:nvPr/>
        </p:nvSpPr>
        <p:spPr>
          <a:xfrm>
            <a:off x="8809021" y="4892065"/>
            <a:ext cx="29689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endParaRPr lang="en-US" sz="9600" dirty="0"/>
          </a:p>
        </p:txBody>
      </p:sp>
      <p:pic>
        <p:nvPicPr>
          <p:cNvPr id="3078" name="Picture 6" descr="Cloudflare Registra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393" y="808952"/>
            <a:ext cx="3415399" cy="3638528"/>
          </a:xfrm>
          <a:prstGeom prst="rect">
            <a:avLst/>
          </a:prstGeom>
          <a:solidFill>
            <a:srgbClr val="987847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399767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797" y="5310603"/>
            <a:ext cx="7143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 খাই মজা করে</a:t>
            </a:r>
          </a:p>
        </p:txBody>
      </p:sp>
      <p:sp>
        <p:nvSpPr>
          <p:cNvPr id="3" name="Rectangle 2"/>
          <p:cNvSpPr/>
          <p:nvPr/>
        </p:nvSpPr>
        <p:spPr>
          <a:xfrm>
            <a:off x="8731603" y="805758"/>
            <a:ext cx="26848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endParaRPr lang="en-US" sz="6000" dirty="0"/>
          </a:p>
        </p:txBody>
      </p:sp>
      <p:sp>
        <p:nvSpPr>
          <p:cNvPr id="4" name="Rectangle 3"/>
          <p:cNvSpPr/>
          <p:nvPr/>
        </p:nvSpPr>
        <p:spPr>
          <a:xfrm>
            <a:off x="8916894" y="4538609"/>
            <a:ext cx="24995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9600" dirty="0"/>
          </a:p>
        </p:txBody>
      </p:sp>
      <p:pic>
        <p:nvPicPr>
          <p:cNvPr id="4098" name="Picture 2" descr="Bogurar Doi | The Best Authentic &amp; Traditional Yogurt: 200gm - Aamader Baz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37" y="805758"/>
            <a:ext cx="4576306" cy="42518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6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270</Words>
  <Application>Microsoft Office PowerPoint</Application>
  <PresentationFormat>Widescreen</PresentationFormat>
  <Paragraphs>60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KBGPS</dc:creator>
  <cp:lastModifiedBy>Md. Salahuddin</cp:lastModifiedBy>
  <cp:revision>78</cp:revision>
  <dcterms:created xsi:type="dcterms:W3CDTF">2026-07-26T05:43:41Z</dcterms:created>
  <dcterms:modified xsi:type="dcterms:W3CDTF">2026-07-26T19:07:13Z</dcterms:modified>
</cp:coreProperties>
</file>