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9.tmp" ContentType="image/jpeg"/>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525" r:id="rId2"/>
    <p:sldId id="297" r:id="rId3"/>
    <p:sldId id="526" r:id="rId4"/>
    <p:sldId id="270" r:id="rId5"/>
    <p:sldId id="528" r:id="rId6"/>
    <p:sldId id="271" r:id="rId7"/>
    <p:sldId id="272" r:id="rId8"/>
    <p:sldId id="273" r:id="rId9"/>
    <p:sldId id="277" r:id="rId10"/>
    <p:sldId id="278" r:id="rId11"/>
    <p:sldId id="280" r:id="rId12"/>
    <p:sldId id="281" r:id="rId13"/>
    <p:sldId id="300" r:id="rId14"/>
    <p:sldId id="282" r:id="rId15"/>
    <p:sldId id="283" r:id="rId16"/>
    <p:sldId id="284" r:id="rId17"/>
    <p:sldId id="52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D0B972-59C6-4D53-964F-4C40FA48F753}" type="doc">
      <dgm:prSet loTypeId="urn:microsoft.com/office/officeart/2005/8/layout/pList2" loCatId="list" qsTypeId="urn:microsoft.com/office/officeart/2005/8/quickstyle/simple1" qsCatId="simple" csTypeId="urn:microsoft.com/office/officeart/2005/8/colors/accent1_2" csCatId="accent1" phldr="1"/>
      <dgm:spPr/>
    </dgm:pt>
    <dgm:pt modelId="{FA37CC12-32C8-4941-A043-E75494540635}">
      <dgm:prSet phldrT="[Text]" custT="1"/>
      <dgm:spPr>
        <a:solidFill>
          <a:schemeClr val="accent1">
            <a:lumMod val="40000"/>
            <a:lumOff val="60000"/>
          </a:schemeClr>
        </a:solidFill>
      </dgm:spPr>
      <dgm:t>
        <a:bodyPr/>
        <a:lstStyle/>
        <a:p>
          <a:r>
            <a:rPr lang="en-US" sz="3600" dirty="0" err="1">
              <a:solidFill>
                <a:srgbClr val="002060"/>
              </a:solidFill>
              <a:latin typeface="NikoshBAN" panose="02000000000000000000" pitchFamily="2" charset="0"/>
              <a:cs typeface="NikoshBAN" panose="02000000000000000000" pitchFamily="2" charset="0"/>
            </a:rPr>
            <a:t>গোলাপ</a:t>
          </a:r>
          <a:r>
            <a:rPr lang="en-US" sz="2400" dirty="0">
              <a:solidFill>
                <a:srgbClr val="002060"/>
              </a:solidFill>
              <a:latin typeface="NikoshBAN" panose="02000000000000000000" pitchFamily="2" charset="0"/>
              <a:cs typeface="NikoshBAN" panose="02000000000000000000" pitchFamily="2" charset="0"/>
            </a:rPr>
            <a:t> </a:t>
          </a:r>
        </a:p>
        <a:p>
          <a:r>
            <a:rPr lang="en-US" sz="2400" dirty="0">
              <a:solidFill>
                <a:srgbClr val="002060"/>
              </a:solidFill>
              <a:latin typeface="NikoshBAN" panose="02000000000000000000" pitchFamily="2" charset="0"/>
              <a:cs typeface="NikoshBAN" panose="02000000000000000000" pitchFamily="2" charset="0"/>
            </a:rPr>
            <a:t> </a:t>
          </a:r>
        </a:p>
      </dgm:t>
    </dgm:pt>
    <dgm:pt modelId="{6D71828C-4C59-44F8-96CF-B587D14271FB}" type="parTrans" cxnId="{1D92E2AB-CF9A-4E73-B99A-B6B1DA03A4D6}">
      <dgm:prSet/>
      <dgm:spPr/>
      <dgm:t>
        <a:bodyPr/>
        <a:lstStyle/>
        <a:p>
          <a:endParaRPr lang="en-US" sz="1800">
            <a:latin typeface="NikoshBAN" panose="02000000000000000000" pitchFamily="2" charset="0"/>
            <a:cs typeface="NikoshBAN" panose="02000000000000000000" pitchFamily="2" charset="0"/>
          </a:endParaRPr>
        </a:p>
      </dgm:t>
    </dgm:pt>
    <dgm:pt modelId="{4FB4A35F-E6F4-4BED-964F-E6BE0C614859}" type="sibTrans" cxnId="{1D92E2AB-CF9A-4E73-B99A-B6B1DA03A4D6}">
      <dgm:prSet/>
      <dgm:spPr/>
      <dgm:t>
        <a:bodyPr/>
        <a:lstStyle/>
        <a:p>
          <a:endParaRPr lang="en-US" sz="1800">
            <a:latin typeface="NikoshBAN" panose="02000000000000000000" pitchFamily="2" charset="0"/>
            <a:cs typeface="NikoshBAN" panose="02000000000000000000" pitchFamily="2" charset="0"/>
          </a:endParaRPr>
        </a:p>
      </dgm:t>
    </dgm:pt>
    <dgm:pt modelId="{3ABA7EF0-0671-4758-BD04-E5B849430A46}">
      <dgm:prSet phldrT="[Text]" custT="1"/>
      <dgm:spPr>
        <a:solidFill>
          <a:schemeClr val="accent2">
            <a:lumMod val="40000"/>
            <a:lumOff val="60000"/>
          </a:schemeClr>
        </a:solidFill>
      </dgm:spPr>
      <dgm:t>
        <a:bodyPr/>
        <a:lstStyle/>
        <a:p>
          <a:r>
            <a:rPr lang="en-US" sz="4000" dirty="0" err="1">
              <a:solidFill>
                <a:srgbClr val="FF0000"/>
              </a:solidFill>
              <a:latin typeface="NikoshBAN" panose="02000000000000000000" pitchFamily="2" charset="0"/>
              <a:cs typeface="NikoshBAN" panose="02000000000000000000" pitchFamily="2" charset="0"/>
            </a:rPr>
            <a:t>জবা</a:t>
          </a:r>
          <a:endParaRPr lang="en-US" sz="4000" dirty="0">
            <a:solidFill>
              <a:srgbClr val="FF0000"/>
            </a:solidFill>
            <a:latin typeface="NikoshBAN" panose="02000000000000000000" pitchFamily="2" charset="0"/>
            <a:cs typeface="NikoshBAN" panose="02000000000000000000" pitchFamily="2" charset="0"/>
          </a:endParaRPr>
        </a:p>
      </dgm:t>
    </dgm:pt>
    <dgm:pt modelId="{47377B77-71BA-4D5A-B432-491FBC44ED7B}" type="sibTrans" cxnId="{937A1D8F-809E-40F3-97DE-103F7C26E467}">
      <dgm:prSet/>
      <dgm:spPr/>
      <dgm:t>
        <a:bodyPr/>
        <a:lstStyle/>
        <a:p>
          <a:endParaRPr lang="en-US" sz="1800">
            <a:latin typeface="NikoshBAN" panose="02000000000000000000" pitchFamily="2" charset="0"/>
            <a:cs typeface="NikoshBAN" panose="02000000000000000000" pitchFamily="2" charset="0"/>
          </a:endParaRPr>
        </a:p>
      </dgm:t>
    </dgm:pt>
    <dgm:pt modelId="{D1955A40-CA8E-4153-B7AF-CB88CBE76DF9}" type="parTrans" cxnId="{937A1D8F-809E-40F3-97DE-103F7C26E467}">
      <dgm:prSet/>
      <dgm:spPr/>
      <dgm:t>
        <a:bodyPr/>
        <a:lstStyle/>
        <a:p>
          <a:endParaRPr lang="en-US" sz="1800">
            <a:latin typeface="NikoshBAN" panose="02000000000000000000" pitchFamily="2" charset="0"/>
            <a:cs typeface="NikoshBAN" panose="02000000000000000000" pitchFamily="2" charset="0"/>
          </a:endParaRPr>
        </a:p>
      </dgm:t>
    </dgm:pt>
    <dgm:pt modelId="{3935410E-B96A-49AD-948D-528E3764F6B6}">
      <dgm:prSet phldrT="[Text]" custT="1"/>
      <dgm:spPr>
        <a:solidFill>
          <a:schemeClr val="accent6">
            <a:lumMod val="40000"/>
            <a:lumOff val="60000"/>
          </a:schemeClr>
        </a:solidFill>
      </dgm:spPr>
      <dgm:t>
        <a:bodyPr/>
        <a:lstStyle/>
        <a:p>
          <a:r>
            <a:rPr lang="en-US" sz="4000" dirty="0" err="1">
              <a:solidFill>
                <a:srgbClr val="7030A0"/>
              </a:solidFill>
              <a:latin typeface="NikoshBAN" panose="02000000000000000000" pitchFamily="2" charset="0"/>
              <a:cs typeface="NikoshBAN" panose="02000000000000000000" pitchFamily="2" charset="0"/>
            </a:rPr>
            <a:t>শাপলা</a:t>
          </a:r>
          <a:r>
            <a:rPr lang="en-US" sz="4000" dirty="0">
              <a:solidFill>
                <a:srgbClr val="7030A0"/>
              </a:solidFill>
              <a:latin typeface="NikoshBAN" panose="02000000000000000000" pitchFamily="2" charset="0"/>
              <a:cs typeface="NikoshBAN" panose="02000000000000000000" pitchFamily="2" charset="0"/>
            </a:rPr>
            <a:t>  </a:t>
          </a:r>
        </a:p>
      </dgm:t>
    </dgm:pt>
    <dgm:pt modelId="{BE78C8ED-AAE0-43A7-8A20-6F3200711BB5}" type="sibTrans" cxnId="{A0B84C2A-97AC-4259-936A-E23E55B77D3E}">
      <dgm:prSet/>
      <dgm:spPr/>
      <dgm:t>
        <a:bodyPr/>
        <a:lstStyle/>
        <a:p>
          <a:endParaRPr lang="en-US" sz="1800">
            <a:latin typeface="NikoshBAN" panose="02000000000000000000" pitchFamily="2" charset="0"/>
            <a:cs typeface="NikoshBAN" panose="02000000000000000000" pitchFamily="2" charset="0"/>
          </a:endParaRPr>
        </a:p>
      </dgm:t>
    </dgm:pt>
    <dgm:pt modelId="{47F7A4CC-E4F8-4FD1-B122-494BCE731876}" type="parTrans" cxnId="{A0B84C2A-97AC-4259-936A-E23E55B77D3E}">
      <dgm:prSet/>
      <dgm:spPr/>
      <dgm:t>
        <a:bodyPr/>
        <a:lstStyle/>
        <a:p>
          <a:endParaRPr lang="en-US" sz="1800">
            <a:latin typeface="NikoshBAN" panose="02000000000000000000" pitchFamily="2" charset="0"/>
            <a:cs typeface="NikoshBAN" panose="02000000000000000000" pitchFamily="2" charset="0"/>
          </a:endParaRPr>
        </a:p>
      </dgm:t>
    </dgm:pt>
    <dgm:pt modelId="{5B402EA6-A1BF-4F8A-98C3-361BB5B7BD5D}" type="pres">
      <dgm:prSet presAssocID="{81D0B972-59C6-4D53-964F-4C40FA48F753}" presName="Name0" presStyleCnt="0">
        <dgm:presLayoutVars>
          <dgm:dir/>
          <dgm:resizeHandles val="exact"/>
        </dgm:presLayoutVars>
      </dgm:prSet>
      <dgm:spPr/>
    </dgm:pt>
    <dgm:pt modelId="{1DF8BE8A-795B-4F45-B837-FDC8AFAD2E14}" type="pres">
      <dgm:prSet presAssocID="{81D0B972-59C6-4D53-964F-4C40FA48F753}" presName="bkgdShp" presStyleLbl="alignAccFollowNode1" presStyleIdx="0" presStyleCnt="1" custScaleY="56009" custLinFactNeighborX="882" custLinFactNeighborY="-6158"/>
      <dgm:spPr/>
    </dgm:pt>
    <dgm:pt modelId="{3984E744-32D2-42DB-9759-734E38E81931}" type="pres">
      <dgm:prSet presAssocID="{81D0B972-59C6-4D53-964F-4C40FA48F753}" presName="linComp" presStyleCnt="0"/>
      <dgm:spPr/>
    </dgm:pt>
    <dgm:pt modelId="{A2977B9D-3B9A-4145-93E4-3F1FC5433DFC}" type="pres">
      <dgm:prSet presAssocID="{FA37CC12-32C8-4941-A043-E75494540635}" presName="compNode" presStyleCnt="0"/>
      <dgm:spPr/>
    </dgm:pt>
    <dgm:pt modelId="{29DF3D5D-5E3A-454C-A6D8-096C0F1250A5}" type="pres">
      <dgm:prSet presAssocID="{FA37CC12-32C8-4941-A043-E75494540635}" presName="node" presStyleLbl="node1" presStyleIdx="0" presStyleCnt="3" custScaleY="130395">
        <dgm:presLayoutVars>
          <dgm:bulletEnabled val="1"/>
        </dgm:presLayoutVars>
      </dgm:prSet>
      <dgm:spPr/>
    </dgm:pt>
    <dgm:pt modelId="{AB491F57-8E22-4197-AFBA-D8D86924E01D}" type="pres">
      <dgm:prSet presAssocID="{FA37CC12-32C8-4941-A043-E75494540635}" presName="invisiNode" presStyleLbl="node1" presStyleIdx="0" presStyleCnt="3"/>
      <dgm:spPr/>
    </dgm:pt>
    <dgm:pt modelId="{C9D64894-DD45-4CBC-9C85-1E5CD1AC16B3}" type="pres">
      <dgm:prSet presAssocID="{FA37CC12-32C8-4941-A043-E75494540635}" presName="imagNode" presStyleLbl="fgImgPlace1" presStyleIdx="0" presStyleCnt="3" custLinFactNeighborX="-2020" custLinFactNeighborY="-551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8000" b="-8000"/>
          </a:stretch>
        </a:blipFill>
      </dgm:spPr>
    </dgm:pt>
    <dgm:pt modelId="{B4B115A4-3181-4F74-8A2C-89ECC4E1EBB7}" type="pres">
      <dgm:prSet presAssocID="{4FB4A35F-E6F4-4BED-964F-E6BE0C614859}" presName="sibTrans" presStyleLbl="sibTrans2D1" presStyleIdx="0" presStyleCnt="0"/>
      <dgm:spPr/>
    </dgm:pt>
    <dgm:pt modelId="{95437468-DE1A-4998-9D76-0F27C99CC0A4}" type="pres">
      <dgm:prSet presAssocID="{3ABA7EF0-0671-4758-BD04-E5B849430A46}" presName="compNode" presStyleCnt="0"/>
      <dgm:spPr/>
    </dgm:pt>
    <dgm:pt modelId="{10878902-DA1C-43BB-9F62-1B14D33CEFB6}" type="pres">
      <dgm:prSet presAssocID="{3ABA7EF0-0671-4758-BD04-E5B849430A46}" presName="node" presStyleLbl="node1" presStyleIdx="1" presStyleCnt="3" custScaleY="123677" custLinFactNeighborX="3602" custLinFactNeighborY="-2240">
        <dgm:presLayoutVars>
          <dgm:bulletEnabled val="1"/>
        </dgm:presLayoutVars>
      </dgm:prSet>
      <dgm:spPr/>
    </dgm:pt>
    <dgm:pt modelId="{91EC4B27-58E9-447B-9720-12C6C240D778}" type="pres">
      <dgm:prSet presAssocID="{3ABA7EF0-0671-4758-BD04-E5B849430A46}" presName="invisiNode" presStyleLbl="node1" presStyleIdx="1" presStyleCnt="3"/>
      <dgm:spPr/>
    </dgm:pt>
    <dgm:pt modelId="{9578191B-B082-48EF-8841-27386169E217}" type="pres">
      <dgm:prSet presAssocID="{3ABA7EF0-0671-4758-BD04-E5B849430A46}" presName="imagNode"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8000" b="-8000"/>
          </a:stretch>
        </a:blipFill>
      </dgm:spPr>
    </dgm:pt>
    <dgm:pt modelId="{B98B97D6-516D-47AE-8B74-208E39031B85}" type="pres">
      <dgm:prSet presAssocID="{47377B77-71BA-4D5A-B432-491FBC44ED7B}" presName="sibTrans" presStyleLbl="sibTrans2D1" presStyleIdx="0" presStyleCnt="0"/>
      <dgm:spPr/>
    </dgm:pt>
    <dgm:pt modelId="{B9E77FA6-4B20-412B-90FD-20D4FC1DC48F}" type="pres">
      <dgm:prSet presAssocID="{3935410E-B96A-49AD-948D-528E3764F6B6}" presName="compNode" presStyleCnt="0"/>
      <dgm:spPr/>
    </dgm:pt>
    <dgm:pt modelId="{705A6F4E-3981-42A1-8EA0-EAD6B7CA7592}" type="pres">
      <dgm:prSet presAssocID="{3935410E-B96A-49AD-948D-528E3764F6B6}" presName="node" presStyleLbl="node1" presStyleIdx="2" presStyleCnt="3" custScaleY="130395" custLinFactNeighborX="-610" custLinFactNeighborY="1137">
        <dgm:presLayoutVars>
          <dgm:bulletEnabled val="1"/>
        </dgm:presLayoutVars>
      </dgm:prSet>
      <dgm:spPr/>
    </dgm:pt>
    <dgm:pt modelId="{9FD61788-3A93-4987-90C7-8B288E99973B}" type="pres">
      <dgm:prSet presAssocID="{3935410E-B96A-49AD-948D-528E3764F6B6}" presName="invisiNode" presStyleLbl="node1" presStyleIdx="2" presStyleCnt="3"/>
      <dgm:spPr/>
    </dgm:pt>
    <dgm:pt modelId="{E51C35D7-BE4C-42F6-BADC-48DB178832B3}" type="pres">
      <dgm:prSet presAssocID="{3935410E-B96A-49AD-948D-528E3764F6B6}" presName="imagNode"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8000" b="-8000"/>
          </a:stretch>
        </a:blipFill>
      </dgm:spPr>
    </dgm:pt>
  </dgm:ptLst>
  <dgm:cxnLst>
    <dgm:cxn modelId="{A0B84C2A-97AC-4259-936A-E23E55B77D3E}" srcId="{81D0B972-59C6-4D53-964F-4C40FA48F753}" destId="{3935410E-B96A-49AD-948D-528E3764F6B6}" srcOrd="2" destOrd="0" parTransId="{47F7A4CC-E4F8-4FD1-B122-494BCE731876}" sibTransId="{BE78C8ED-AAE0-43A7-8A20-6F3200711BB5}"/>
    <dgm:cxn modelId="{9771202C-B741-4742-B9B5-4F1475863241}" type="presOf" srcId="{3ABA7EF0-0671-4758-BD04-E5B849430A46}" destId="{10878902-DA1C-43BB-9F62-1B14D33CEFB6}" srcOrd="0" destOrd="0" presId="urn:microsoft.com/office/officeart/2005/8/layout/pList2"/>
    <dgm:cxn modelId="{C12BAE32-8893-490B-962C-D49CCBBFAC68}" type="presOf" srcId="{4FB4A35F-E6F4-4BED-964F-E6BE0C614859}" destId="{B4B115A4-3181-4F74-8A2C-89ECC4E1EBB7}" srcOrd="0" destOrd="0" presId="urn:microsoft.com/office/officeart/2005/8/layout/pList2"/>
    <dgm:cxn modelId="{937A1D8F-809E-40F3-97DE-103F7C26E467}" srcId="{81D0B972-59C6-4D53-964F-4C40FA48F753}" destId="{3ABA7EF0-0671-4758-BD04-E5B849430A46}" srcOrd="1" destOrd="0" parTransId="{D1955A40-CA8E-4153-B7AF-CB88CBE76DF9}" sibTransId="{47377B77-71BA-4D5A-B432-491FBC44ED7B}"/>
    <dgm:cxn modelId="{1D92E2AB-CF9A-4E73-B99A-B6B1DA03A4D6}" srcId="{81D0B972-59C6-4D53-964F-4C40FA48F753}" destId="{FA37CC12-32C8-4941-A043-E75494540635}" srcOrd="0" destOrd="0" parTransId="{6D71828C-4C59-44F8-96CF-B587D14271FB}" sibTransId="{4FB4A35F-E6F4-4BED-964F-E6BE0C614859}"/>
    <dgm:cxn modelId="{53A839BD-4BB8-4034-B3E9-986FEF29CEAA}" type="presOf" srcId="{81D0B972-59C6-4D53-964F-4C40FA48F753}" destId="{5B402EA6-A1BF-4F8A-98C3-361BB5B7BD5D}" srcOrd="0" destOrd="0" presId="urn:microsoft.com/office/officeart/2005/8/layout/pList2"/>
    <dgm:cxn modelId="{8AEAABD1-65B0-4298-B8DB-2B28498E1D76}" type="presOf" srcId="{FA37CC12-32C8-4941-A043-E75494540635}" destId="{29DF3D5D-5E3A-454C-A6D8-096C0F1250A5}" srcOrd="0" destOrd="0" presId="urn:microsoft.com/office/officeart/2005/8/layout/pList2"/>
    <dgm:cxn modelId="{0F3BAADC-1DBC-4FA8-ADDE-406288E38659}" type="presOf" srcId="{3935410E-B96A-49AD-948D-528E3764F6B6}" destId="{705A6F4E-3981-42A1-8EA0-EAD6B7CA7592}" srcOrd="0" destOrd="0" presId="urn:microsoft.com/office/officeart/2005/8/layout/pList2"/>
    <dgm:cxn modelId="{930CF7EB-9524-4F91-9DFC-2E0A6138EA44}" type="presOf" srcId="{47377B77-71BA-4D5A-B432-491FBC44ED7B}" destId="{B98B97D6-516D-47AE-8B74-208E39031B85}" srcOrd="0" destOrd="0" presId="urn:microsoft.com/office/officeart/2005/8/layout/pList2"/>
    <dgm:cxn modelId="{DFB04C02-4C07-46DE-94F4-9A527E89DB57}" type="presParOf" srcId="{5B402EA6-A1BF-4F8A-98C3-361BB5B7BD5D}" destId="{1DF8BE8A-795B-4F45-B837-FDC8AFAD2E14}" srcOrd="0" destOrd="0" presId="urn:microsoft.com/office/officeart/2005/8/layout/pList2"/>
    <dgm:cxn modelId="{ECFC771F-005F-40CB-9BB1-BF27B1525A91}" type="presParOf" srcId="{5B402EA6-A1BF-4F8A-98C3-361BB5B7BD5D}" destId="{3984E744-32D2-42DB-9759-734E38E81931}" srcOrd="1" destOrd="0" presId="urn:microsoft.com/office/officeart/2005/8/layout/pList2"/>
    <dgm:cxn modelId="{F1A165E7-5302-4B7B-BAA6-0573A43C14CD}" type="presParOf" srcId="{3984E744-32D2-42DB-9759-734E38E81931}" destId="{A2977B9D-3B9A-4145-93E4-3F1FC5433DFC}" srcOrd="0" destOrd="0" presId="urn:microsoft.com/office/officeart/2005/8/layout/pList2"/>
    <dgm:cxn modelId="{7AE38C94-49DD-4344-BC37-3EF1500A1663}" type="presParOf" srcId="{A2977B9D-3B9A-4145-93E4-3F1FC5433DFC}" destId="{29DF3D5D-5E3A-454C-A6D8-096C0F1250A5}" srcOrd="0" destOrd="0" presId="urn:microsoft.com/office/officeart/2005/8/layout/pList2"/>
    <dgm:cxn modelId="{7069BEBA-0575-465C-9587-3FE05EC92232}" type="presParOf" srcId="{A2977B9D-3B9A-4145-93E4-3F1FC5433DFC}" destId="{AB491F57-8E22-4197-AFBA-D8D86924E01D}" srcOrd="1" destOrd="0" presId="urn:microsoft.com/office/officeart/2005/8/layout/pList2"/>
    <dgm:cxn modelId="{1DC7090B-BC71-41DB-AE5E-02EB125407C4}" type="presParOf" srcId="{A2977B9D-3B9A-4145-93E4-3F1FC5433DFC}" destId="{C9D64894-DD45-4CBC-9C85-1E5CD1AC16B3}" srcOrd="2" destOrd="0" presId="urn:microsoft.com/office/officeart/2005/8/layout/pList2"/>
    <dgm:cxn modelId="{1B48A41D-AC96-47C9-8EBD-B800E9E0FECB}" type="presParOf" srcId="{3984E744-32D2-42DB-9759-734E38E81931}" destId="{B4B115A4-3181-4F74-8A2C-89ECC4E1EBB7}" srcOrd="1" destOrd="0" presId="urn:microsoft.com/office/officeart/2005/8/layout/pList2"/>
    <dgm:cxn modelId="{9835415B-3967-4A5C-811C-5B1D9DE33334}" type="presParOf" srcId="{3984E744-32D2-42DB-9759-734E38E81931}" destId="{95437468-DE1A-4998-9D76-0F27C99CC0A4}" srcOrd="2" destOrd="0" presId="urn:microsoft.com/office/officeart/2005/8/layout/pList2"/>
    <dgm:cxn modelId="{65B07FEE-1B52-42A2-BE6D-2A4BE3E6B030}" type="presParOf" srcId="{95437468-DE1A-4998-9D76-0F27C99CC0A4}" destId="{10878902-DA1C-43BB-9F62-1B14D33CEFB6}" srcOrd="0" destOrd="0" presId="urn:microsoft.com/office/officeart/2005/8/layout/pList2"/>
    <dgm:cxn modelId="{E585C2AB-949E-4036-9254-26FFF5C38882}" type="presParOf" srcId="{95437468-DE1A-4998-9D76-0F27C99CC0A4}" destId="{91EC4B27-58E9-447B-9720-12C6C240D778}" srcOrd="1" destOrd="0" presId="urn:microsoft.com/office/officeart/2005/8/layout/pList2"/>
    <dgm:cxn modelId="{63A94B42-7570-4745-9F6A-D72C4F8514C2}" type="presParOf" srcId="{95437468-DE1A-4998-9D76-0F27C99CC0A4}" destId="{9578191B-B082-48EF-8841-27386169E217}" srcOrd="2" destOrd="0" presId="urn:microsoft.com/office/officeart/2005/8/layout/pList2"/>
    <dgm:cxn modelId="{1B232A0D-0C23-4C8A-B42A-4A7E51FE7EF8}" type="presParOf" srcId="{3984E744-32D2-42DB-9759-734E38E81931}" destId="{B98B97D6-516D-47AE-8B74-208E39031B85}" srcOrd="3" destOrd="0" presId="urn:microsoft.com/office/officeart/2005/8/layout/pList2"/>
    <dgm:cxn modelId="{19416A83-980C-41AE-87C4-A8D63132FF8F}" type="presParOf" srcId="{3984E744-32D2-42DB-9759-734E38E81931}" destId="{B9E77FA6-4B20-412B-90FD-20D4FC1DC48F}" srcOrd="4" destOrd="0" presId="urn:microsoft.com/office/officeart/2005/8/layout/pList2"/>
    <dgm:cxn modelId="{E22C3E0A-94BB-42E8-A6D6-25433AD7D70C}" type="presParOf" srcId="{B9E77FA6-4B20-412B-90FD-20D4FC1DC48F}" destId="{705A6F4E-3981-42A1-8EA0-EAD6B7CA7592}" srcOrd="0" destOrd="0" presId="urn:microsoft.com/office/officeart/2005/8/layout/pList2"/>
    <dgm:cxn modelId="{36B25C01-C4D2-4AA1-A21F-8747B879818D}" type="presParOf" srcId="{B9E77FA6-4B20-412B-90FD-20D4FC1DC48F}" destId="{9FD61788-3A93-4987-90C7-8B288E99973B}" srcOrd="1" destOrd="0" presId="urn:microsoft.com/office/officeart/2005/8/layout/pList2"/>
    <dgm:cxn modelId="{DFA17F74-9C42-4FA3-B9C9-368EB12BD6BF}" type="presParOf" srcId="{B9E77FA6-4B20-412B-90FD-20D4FC1DC48F}" destId="{E51C35D7-BE4C-42F6-BADC-48DB178832B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F8BE8A-795B-4F45-B837-FDC8AFAD2E14}">
      <dsp:nvSpPr>
        <dsp:cNvPr id="0" name=""/>
        <dsp:cNvSpPr/>
      </dsp:nvSpPr>
      <dsp:spPr>
        <a:xfrm>
          <a:off x="0" y="155901"/>
          <a:ext cx="7142253" cy="55134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D64894-DD45-4CBC-9C85-1E5CD1AC16B3}">
      <dsp:nvSpPr>
        <dsp:cNvPr id="0" name=""/>
        <dsp:cNvSpPr/>
      </dsp:nvSpPr>
      <dsp:spPr>
        <a:xfrm>
          <a:off x="175206" y="1"/>
          <a:ext cx="2095987" cy="721877"/>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DF3D5D-5E3A-454C-A6D8-096C0F1250A5}">
      <dsp:nvSpPr>
        <dsp:cNvPr id="0" name=""/>
        <dsp:cNvSpPr/>
      </dsp:nvSpPr>
      <dsp:spPr>
        <a:xfrm rot="10800000">
          <a:off x="217545" y="710110"/>
          <a:ext cx="2095987" cy="1568821"/>
        </a:xfrm>
        <a:prstGeom prst="round2SameRect">
          <a:avLst>
            <a:gd name="adj1" fmla="val 10500"/>
            <a:gd name="adj2" fmla="val 0"/>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90000"/>
            </a:lnSpc>
            <a:spcBef>
              <a:spcPct val="0"/>
            </a:spcBef>
            <a:spcAft>
              <a:spcPct val="35000"/>
            </a:spcAft>
            <a:buNone/>
          </a:pPr>
          <a:r>
            <a:rPr lang="en-US" sz="3600" kern="1200" dirty="0" err="1">
              <a:solidFill>
                <a:srgbClr val="002060"/>
              </a:solidFill>
              <a:latin typeface="NikoshBAN" panose="02000000000000000000" pitchFamily="2" charset="0"/>
              <a:cs typeface="NikoshBAN" panose="02000000000000000000" pitchFamily="2" charset="0"/>
            </a:rPr>
            <a:t>গোলাপ</a:t>
          </a:r>
          <a:r>
            <a:rPr lang="en-US" sz="2400" kern="1200" dirty="0">
              <a:solidFill>
                <a:srgbClr val="002060"/>
              </a:solidFill>
              <a:latin typeface="NikoshBAN" panose="02000000000000000000" pitchFamily="2" charset="0"/>
              <a:cs typeface="NikoshBAN" panose="02000000000000000000" pitchFamily="2" charset="0"/>
            </a:rPr>
            <a:t> </a:t>
          </a:r>
        </a:p>
        <a:p>
          <a:pPr marL="0" lvl="0" indent="0" algn="ctr" defTabSz="1600200">
            <a:lnSpc>
              <a:spcPct val="90000"/>
            </a:lnSpc>
            <a:spcBef>
              <a:spcPct val="0"/>
            </a:spcBef>
            <a:spcAft>
              <a:spcPct val="35000"/>
            </a:spcAft>
            <a:buNone/>
          </a:pPr>
          <a:r>
            <a:rPr lang="en-US" sz="2400" kern="1200" dirty="0">
              <a:solidFill>
                <a:srgbClr val="002060"/>
              </a:solidFill>
              <a:latin typeface="NikoshBAN" panose="02000000000000000000" pitchFamily="2" charset="0"/>
              <a:cs typeface="NikoshBAN" panose="02000000000000000000" pitchFamily="2" charset="0"/>
            </a:rPr>
            <a:t> </a:t>
          </a:r>
        </a:p>
      </dsp:txBody>
      <dsp:txXfrm rot="10800000">
        <a:off x="265792" y="710110"/>
        <a:ext cx="1999493" cy="1520574"/>
      </dsp:txXfrm>
    </dsp:sp>
    <dsp:sp modelId="{9578191B-B082-48EF-8841-27386169E217}">
      <dsp:nvSpPr>
        <dsp:cNvPr id="0" name=""/>
        <dsp:cNvSpPr/>
      </dsp:nvSpPr>
      <dsp:spPr>
        <a:xfrm>
          <a:off x="2523132" y="60034"/>
          <a:ext cx="2095987" cy="721877"/>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878902-DA1C-43BB-9F62-1B14D33CEFB6}">
      <dsp:nvSpPr>
        <dsp:cNvPr id="0" name=""/>
        <dsp:cNvSpPr/>
      </dsp:nvSpPr>
      <dsp:spPr>
        <a:xfrm rot="10800000">
          <a:off x="2598630" y="743780"/>
          <a:ext cx="2095987" cy="1487995"/>
        </a:xfrm>
        <a:prstGeom prst="round2SameRect">
          <a:avLst>
            <a:gd name="adj1" fmla="val 10500"/>
            <a:gd name="adj2" fmla="val 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t" anchorCtr="0">
          <a:noAutofit/>
        </a:bodyPr>
        <a:lstStyle/>
        <a:p>
          <a:pPr marL="0" lvl="0" indent="0" algn="ctr" defTabSz="1778000">
            <a:lnSpc>
              <a:spcPct val="90000"/>
            </a:lnSpc>
            <a:spcBef>
              <a:spcPct val="0"/>
            </a:spcBef>
            <a:spcAft>
              <a:spcPct val="35000"/>
            </a:spcAft>
            <a:buNone/>
          </a:pPr>
          <a:r>
            <a:rPr lang="en-US" sz="4000" kern="1200" dirty="0" err="1">
              <a:solidFill>
                <a:srgbClr val="FF0000"/>
              </a:solidFill>
              <a:latin typeface="NikoshBAN" panose="02000000000000000000" pitchFamily="2" charset="0"/>
              <a:cs typeface="NikoshBAN" panose="02000000000000000000" pitchFamily="2" charset="0"/>
            </a:rPr>
            <a:t>জবা</a:t>
          </a:r>
          <a:endParaRPr lang="en-US" sz="4000" kern="1200" dirty="0">
            <a:solidFill>
              <a:srgbClr val="FF0000"/>
            </a:solidFill>
            <a:latin typeface="NikoshBAN" panose="02000000000000000000" pitchFamily="2" charset="0"/>
            <a:cs typeface="NikoshBAN" panose="02000000000000000000" pitchFamily="2" charset="0"/>
          </a:endParaRPr>
        </a:p>
      </dsp:txBody>
      <dsp:txXfrm rot="10800000">
        <a:off x="2644391" y="743780"/>
        <a:ext cx="2004465" cy="1442234"/>
      </dsp:txXfrm>
    </dsp:sp>
    <dsp:sp modelId="{E51C35D7-BE4C-42F6-BADC-48DB178832B3}">
      <dsp:nvSpPr>
        <dsp:cNvPr id="0" name=""/>
        <dsp:cNvSpPr/>
      </dsp:nvSpPr>
      <dsp:spPr>
        <a:xfrm>
          <a:off x="4828719" y="39827"/>
          <a:ext cx="2095987" cy="721877"/>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5A6F4E-3981-42A1-8EA0-EAD6B7CA7592}">
      <dsp:nvSpPr>
        <dsp:cNvPr id="0" name=""/>
        <dsp:cNvSpPr/>
      </dsp:nvSpPr>
      <dsp:spPr>
        <a:xfrm rot="10800000">
          <a:off x="4815933" y="710110"/>
          <a:ext cx="2095987" cy="1568821"/>
        </a:xfrm>
        <a:prstGeom prst="round2SameRect">
          <a:avLst>
            <a:gd name="adj1" fmla="val 10500"/>
            <a:gd name="adj2" fmla="val 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t" anchorCtr="0">
          <a:noAutofit/>
        </a:bodyPr>
        <a:lstStyle/>
        <a:p>
          <a:pPr marL="0" lvl="0" indent="0" algn="ctr" defTabSz="1778000">
            <a:lnSpc>
              <a:spcPct val="90000"/>
            </a:lnSpc>
            <a:spcBef>
              <a:spcPct val="0"/>
            </a:spcBef>
            <a:spcAft>
              <a:spcPct val="35000"/>
            </a:spcAft>
            <a:buNone/>
          </a:pPr>
          <a:r>
            <a:rPr lang="en-US" sz="4000" kern="1200" dirty="0" err="1">
              <a:solidFill>
                <a:srgbClr val="7030A0"/>
              </a:solidFill>
              <a:latin typeface="NikoshBAN" panose="02000000000000000000" pitchFamily="2" charset="0"/>
              <a:cs typeface="NikoshBAN" panose="02000000000000000000" pitchFamily="2" charset="0"/>
            </a:rPr>
            <a:t>শাপলা</a:t>
          </a:r>
          <a:r>
            <a:rPr lang="en-US" sz="4000" kern="1200" dirty="0">
              <a:solidFill>
                <a:srgbClr val="7030A0"/>
              </a:solidFill>
              <a:latin typeface="NikoshBAN" panose="02000000000000000000" pitchFamily="2" charset="0"/>
              <a:cs typeface="NikoshBAN" panose="02000000000000000000" pitchFamily="2" charset="0"/>
            </a:rPr>
            <a:t>  </a:t>
          </a:r>
        </a:p>
      </dsp:txBody>
      <dsp:txXfrm rot="10800000">
        <a:off x="4864180" y="710110"/>
        <a:ext cx="1999493" cy="1520574"/>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D1AFD1-B41C-4978-AA88-D7B3DBEF9D4A}"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64A4F-2F98-4470-8A74-3EE9C91FD848}" type="slidenum">
              <a:rPr lang="en-US" smtClean="0"/>
              <a:t>‹#›</a:t>
            </a:fld>
            <a:endParaRPr lang="en-US"/>
          </a:p>
        </p:txBody>
      </p:sp>
    </p:spTree>
    <p:extLst>
      <p:ext uri="{BB962C8B-B14F-4D97-AF65-F5344CB8AC3E}">
        <p14:creationId xmlns:p14="http://schemas.microsoft.com/office/powerpoint/2010/main" val="3962820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E710C6-E371-4755-BCA6-0A4F575847E0}" type="slidenum">
              <a:rPr lang="en-US" smtClean="0"/>
              <a:t>5</a:t>
            </a:fld>
            <a:endParaRPr lang="en-US"/>
          </a:p>
        </p:txBody>
      </p:sp>
    </p:spTree>
    <p:extLst>
      <p:ext uri="{BB962C8B-B14F-4D97-AF65-F5344CB8AC3E}">
        <p14:creationId xmlns:p14="http://schemas.microsoft.com/office/powerpoint/2010/main" val="196403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BAD3AF2-FD7E-4ADE-9C88-DA96C30B0EEE}"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4006915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AD3AF2-FD7E-4ADE-9C88-DA96C30B0EEE}"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3161927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AD3AF2-FD7E-4ADE-9C88-DA96C30B0EEE}"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361886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5018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AD3AF2-FD7E-4ADE-9C88-DA96C30B0EEE}"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3567829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AD3AF2-FD7E-4ADE-9C88-DA96C30B0EEE}"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3277215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AD3AF2-FD7E-4ADE-9C88-DA96C30B0EEE}"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877850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AD3AF2-FD7E-4ADE-9C88-DA96C30B0EEE}"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894082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AD3AF2-FD7E-4ADE-9C88-DA96C30B0EEE}"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3056548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AD3AF2-FD7E-4ADE-9C88-DA96C30B0EEE}"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850212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AD3AF2-FD7E-4ADE-9C88-DA96C30B0EEE}"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2485533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AD3AF2-FD7E-4ADE-9C88-DA96C30B0EEE}"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673535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60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AD3AF2-FD7E-4ADE-9C88-DA96C30B0EEE}" type="datetimeFigureOut">
              <a:rPr lang="en-US" smtClean="0"/>
              <a:t>7/27/2026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F348E7-FD52-41BB-BD01-31AFF7694680}" type="slidenum">
              <a:rPr lang="en-US" smtClean="0"/>
              <a:t>‹#›</a:t>
            </a:fld>
            <a:endParaRPr lang="en-US"/>
          </a:p>
        </p:txBody>
      </p:sp>
    </p:spTree>
    <p:extLst>
      <p:ext uri="{BB962C8B-B14F-4D97-AF65-F5344CB8AC3E}">
        <p14:creationId xmlns:p14="http://schemas.microsoft.com/office/powerpoint/2010/main" val="3036780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1.jp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C:\Users\USER\Downloads\pexels-pixabay-331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525"/>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138861" y="0"/>
            <a:ext cx="6053139" cy="6858000"/>
          </a:xfrm>
          <a:prstGeom prst="rect">
            <a:avLst/>
          </a:prstGeom>
          <a:solidFill>
            <a:schemeClr val="bg1">
              <a:lumMod val="95000"/>
            </a:schemeClr>
          </a:solidFill>
          <a:effectLst>
            <a:outerShdw blurRad="508000" dist="152400" dir="8100000" sx="105000" sy="105000" algn="tr" rotWithShape="0">
              <a:prstClr val="black">
                <a:alpha val="55000"/>
              </a:prstClr>
            </a:outerShdw>
          </a:effectLst>
          <a:scene3d>
            <a:camera prst="obliqueBottom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flipH="1">
            <a:off x="6186487" y="-9525"/>
            <a:ext cx="990600" cy="6858000"/>
          </a:xfrm>
          <a:prstGeom prst="rect">
            <a:avLst/>
          </a:prstGeom>
          <a:gradFill flip="none" rotWithShape="1">
            <a:gsLst>
              <a:gs pos="0">
                <a:schemeClr val="tx1">
                  <a:alpha val="0"/>
                </a:schemeClr>
              </a:gs>
              <a:gs pos="56000">
                <a:schemeClr val="tx1">
                  <a:alpha val="10000"/>
                </a:schemeClr>
              </a:gs>
              <a:gs pos="100000">
                <a:schemeClr val="tx1">
                  <a:alpha val="30000"/>
                </a:schemeClr>
              </a:gs>
              <a:gs pos="80000">
                <a:schemeClr val="bg1">
                  <a:alpha val="33000"/>
                </a:schemeClr>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7353BBD-4BAA-A37F-5629-CD977DAA9C57}"/>
              </a:ext>
            </a:extLst>
          </p:cNvPr>
          <p:cNvSpPr txBox="1"/>
          <p:nvPr/>
        </p:nvSpPr>
        <p:spPr>
          <a:xfrm>
            <a:off x="7612067" y="134922"/>
            <a:ext cx="3556820" cy="666786"/>
          </a:xfrm>
          <a:prstGeom prst="rect">
            <a:avLst/>
          </a:prstGeom>
          <a:noFill/>
          <a:ln w="28575">
            <a:solidFill>
              <a:srgbClr val="00B050"/>
            </a:solidFill>
          </a:ln>
        </p:spPr>
        <p:txBody>
          <a:bodyPr wrap="square" rtlCol="0">
            <a:spAutoFit/>
          </a:bodyPr>
          <a:lstStyle/>
          <a:p>
            <a:pPr algn="ctr"/>
            <a:r>
              <a:rPr lang="en-US" sz="3733" b="1" dirty="0" err="1">
                <a:solidFill>
                  <a:srgbClr val="002060"/>
                </a:solidFill>
                <a:latin typeface="NikoshBAN" panose="02000000000000000000" pitchFamily="2" charset="0"/>
                <a:cs typeface="NikoshBAN" panose="02000000000000000000" pitchFamily="2" charset="0"/>
              </a:rPr>
              <a:t>শিক্ষক</a:t>
            </a:r>
            <a:r>
              <a:rPr lang="en-US" sz="3733" b="1" dirty="0">
                <a:solidFill>
                  <a:srgbClr val="002060"/>
                </a:solidFill>
                <a:latin typeface="NikoshBAN" panose="02000000000000000000" pitchFamily="2" charset="0"/>
                <a:cs typeface="NikoshBAN" panose="02000000000000000000" pitchFamily="2" charset="0"/>
              </a:rPr>
              <a:t> </a:t>
            </a:r>
            <a:r>
              <a:rPr lang="en-US" sz="3733" b="1" dirty="0" err="1">
                <a:solidFill>
                  <a:srgbClr val="002060"/>
                </a:solidFill>
                <a:latin typeface="NikoshBAN" panose="02000000000000000000" pitchFamily="2" charset="0"/>
                <a:cs typeface="NikoshBAN" panose="02000000000000000000" pitchFamily="2" charset="0"/>
              </a:rPr>
              <a:t>পরিচিত</a:t>
            </a:r>
            <a:endParaRPr lang="en-US" sz="3733" b="1" dirty="0">
              <a:solidFill>
                <a:srgbClr val="002060"/>
              </a:solidFill>
              <a:latin typeface="NikoshBAN" panose="02000000000000000000" pitchFamily="2" charset="0"/>
              <a:cs typeface="NikoshBAN" panose="02000000000000000000" pitchFamily="2" charset="0"/>
            </a:endParaRPr>
          </a:p>
        </p:txBody>
      </p:sp>
      <p:pic>
        <p:nvPicPr>
          <p:cNvPr id="6" name="Picture 5">
            <a:extLst>
              <a:ext uri="{FF2B5EF4-FFF2-40B4-BE49-F238E27FC236}">
                <a16:creationId xmlns:a16="http://schemas.microsoft.com/office/drawing/2014/main" id="{5A7BE9DC-7381-C9FF-5007-6A71F03747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24860" y="936630"/>
            <a:ext cx="1931234" cy="1931234"/>
          </a:xfrm>
          <a:prstGeom prst="ellipse">
            <a:avLst/>
          </a:prstGeom>
          <a:ln w="63500" cap="rnd">
            <a:solidFill>
              <a:srgbClr val="333333"/>
            </a:solidFill>
          </a:ln>
          <a:effectLst>
            <a:outerShdw blurRad="381000" dist="292100" dir="5400000" sx="-80000" sy="-18000" rotWithShape="0">
              <a:srgbClr val="00B0F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a:extLst>
              <a:ext uri="{FF2B5EF4-FFF2-40B4-BE49-F238E27FC236}">
                <a16:creationId xmlns:a16="http://schemas.microsoft.com/office/drawing/2014/main" id="{297FF44B-79A3-9A15-3354-B171FAEDBCD7}"/>
              </a:ext>
            </a:extLst>
          </p:cNvPr>
          <p:cNvSpPr txBox="1"/>
          <p:nvPr/>
        </p:nvSpPr>
        <p:spPr>
          <a:xfrm>
            <a:off x="6735988" y="2847853"/>
            <a:ext cx="5308979" cy="2687980"/>
          </a:xfrm>
          <a:prstGeom prst="rect">
            <a:avLst/>
          </a:prstGeom>
          <a:noFill/>
          <a:ln w="38100">
            <a:noFill/>
          </a:ln>
        </p:spPr>
        <p:txBody>
          <a:bodyPr wrap="square" rtlCol="0">
            <a:spAutoFit/>
          </a:bodyPr>
          <a:lstStyle/>
          <a:p>
            <a:pPr algn="ctr"/>
            <a:r>
              <a:rPr lang="en-US" sz="4267" b="1" dirty="0" err="1">
                <a:solidFill>
                  <a:srgbClr val="0CAC04"/>
                </a:solidFill>
                <a:latin typeface="NikoshBAN" panose="02000000000000000000" pitchFamily="2" charset="0"/>
                <a:cs typeface="NikoshBAN" panose="02000000000000000000" pitchFamily="2" charset="0"/>
              </a:rPr>
              <a:t>মো:সাইফুল্লাহ</a:t>
            </a:r>
            <a:endParaRPr lang="en-US" sz="4267" b="1" dirty="0">
              <a:solidFill>
                <a:srgbClr val="0CAC04"/>
              </a:solidFill>
              <a:latin typeface="NikoshBAN" panose="02000000000000000000" pitchFamily="2" charset="0"/>
              <a:cs typeface="NikoshBAN" panose="02000000000000000000" pitchFamily="2" charset="0"/>
            </a:endParaRPr>
          </a:p>
          <a:p>
            <a:pPr algn="ctr"/>
            <a:r>
              <a:rPr lang="en-US" b="1" dirty="0">
                <a:solidFill>
                  <a:srgbClr val="002060"/>
                </a:solidFill>
                <a:latin typeface="NikoshBAN" panose="02000000000000000000" pitchFamily="2" charset="0"/>
                <a:cs typeface="NikoshBAN" panose="02000000000000000000" pitchFamily="2" charset="0"/>
              </a:rPr>
              <a:t>(</a:t>
            </a:r>
            <a:r>
              <a:rPr lang="en-US" b="1" dirty="0" err="1">
                <a:solidFill>
                  <a:srgbClr val="002060"/>
                </a:solidFill>
                <a:latin typeface="NikoshBAN" panose="02000000000000000000" pitchFamily="2" charset="0"/>
                <a:cs typeface="NikoshBAN" panose="02000000000000000000" pitchFamily="2" charset="0"/>
              </a:rPr>
              <a:t>বিবিএ</a:t>
            </a:r>
            <a:r>
              <a:rPr lang="en-US" b="1" dirty="0">
                <a:solidFill>
                  <a:srgbClr val="002060"/>
                </a:solidFill>
                <a:latin typeface="NikoshBAN" panose="02000000000000000000" pitchFamily="2" charset="0"/>
                <a:cs typeface="NikoshBAN" panose="02000000000000000000" pitchFamily="2" charset="0"/>
              </a:rPr>
              <a:t>, </a:t>
            </a:r>
            <a:r>
              <a:rPr lang="en-US" b="1" dirty="0" err="1">
                <a:solidFill>
                  <a:srgbClr val="002060"/>
                </a:solidFill>
                <a:latin typeface="NikoshBAN" panose="02000000000000000000" pitchFamily="2" charset="0"/>
                <a:cs typeface="NikoshBAN" panose="02000000000000000000" pitchFamily="2" charset="0"/>
              </a:rPr>
              <a:t>এমবিএ</a:t>
            </a:r>
            <a:r>
              <a:rPr lang="en-US" b="1" dirty="0">
                <a:solidFill>
                  <a:srgbClr val="002060"/>
                </a:solidFill>
                <a:latin typeface="NikoshBAN" panose="02000000000000000000" pitchFamily="2" charset="0"/>
                <a:cs typeface="NikoshBAN" panose="02000000000000000000" pitchFamily="2" charset="0"/>
              </a:rPr>
              <a:t>)</a:t>
            </a:r>
          </a:p>
          <a:p>
            <a:pPr algn="ctr"/>
            <a:r>
              <a:rPr lang="en-US" sz="3600" b="1" dirty="0" err="1">
                <a:solidFill>
                  <a:srgbClr val="002060"/>
                </a:solidFill>
                <a:latin typeface="NikoshBAN" panose="02000000000000000000" pitchFamily="2" charset="0"/>
                <a:cs typeface="NikoshBAN" panose="02000000000000000000" pitchFamily="2" charset="0"/>
              </a:rPr>
              <a:t>সহকারী</a:t>
            </a:r>
            <a:r>
              <a:rPr lang="en-US" sz="3600" b="1" dirty="0">
                <a:solidFill>
                  <a:srgbClr val="002060"/>
                </a:solidFill>
                <a:latin typeface="NikoshBAN" panose="02000000000000000000" pitchFamily="2" charset="0"/>
                <a:cs typeface="NikoshBAN" panose="02000000000000000000" pitchFamily="2" charset="0"/>
              </a:rPr>
              <a:t> </a:t>
            </a:r>
            <a:r>
              <a:rPr lang="en-US" sz="3600" b="1" dirty="0" err="1">
                <a:solidFill>
                  <a:srgbClr val="002060"/>
                </a:solidFill>
                <a:latin typeface="NikoshBAN" panose="02000000000000000000" pitchFamily="2" charset="0"/>
                <a:cs typeface="NikoshBAN" panose="02000000000000000000" pitchFamily="2" charset="0"/>
              </a:rPr>
              <a:t>শিক্ষক</a:t>
            </a:r>
            <a:endParaRPr lang="en-US" sz="3600" b="1" dirty="0">
              <a:solidFill>
                <a:srgbClr val="002060"/>
              </a:solidFill>
              <a:latin typeface="NikoshBAN" panose="02000000000000000000" pitchFamily="2" charset="0"/>
              <a:cs typeface="NikoshBAN" panose="02000000000000000000" pitchFamily="2" charset="0"/>
            </a:endParaRPr>
          </a:p>
          <a:p>
            <a:pPr algn="ctr"/>
            <a:r>
              <a:rPr lang="en-US" sz="3600" b="1" dirty="0" err="1">
                <a:solidFill>
                  <a:srgbClr val="002060"/>
                </a:solidFill>
                <a:latin typeface="NikoshBAN" panose="02000000000000000000" pitchFamily="2" charset="0"/>
                <a:cs typeface="NikoshBAN" panose="02000000000000000000" pitchFamily="2" charset="0"/>
              </a:rPr>
              <a:t>মধ্য</a:t>
            </a:r>
            <a:r>
              <a:rPr lang="en-US" sz="3600" b="1" dirty="0">
                <a:solidFill>
                  <a:srgbClr val="002060"/>
                </a:solidFill>
                <a:latin typeface="NikoshBAN" panose="02000000000000000000" pitchFamily="2" charset="0"/>
                <a:cs typeface="NikoshBAN" panose="02000000000000000000" pitchFamily="2" charset="0"/>
              </a:rPr>
              <a:t> </a:t>
            </a:r>
            <a:r>
              <a:rPr lang="en-US" sz="3600" b="1" dirty="0" err="1">
                <a:solidFill>
                  <a:srgbClr val="002060"/>
                </a:solidFill>
                <a:latin typeface="NikoshBAN" panose="02000000000000000000" pitchFamily="2" charset="0"/>
                <a:cs typeface="NikoshBAN" panose="02000000000000000000" pitchFamily="2" charset="0"/>
              </a:rPr>
              <a:t>জ্ঞানপাড়া</a:t>
            </a:r>
            <a:r>
              <a:rPr lang="en-US" sz="3600" b="1" dirty="0">
                <a:solidFill>
                  <a:srgbClr val="002060"/>
                </a:solidFill>
                <a:latin typeface="NikoshBAN" panose="02000000000000000000" pitchFamily="2" charset="0"/>
                <a:cs typeface="NikoshBAN" panose="02000000000000000000" pitchFamily="2" charset="0"/>
              </a:rPr>
              <a:t> </a:t>
            </a:r>
            <a:r>
              <a:rPr lang="en-US" sz="3600" b="1" dirty="0" err="1">
                <a:solidFill>
                  <a:srgbClr val="002060"/>
                </a:solidFill>
                <a:latin typeface="NikoshBAN" panose="02000000000000000000" pitchFamily="2" charset="0"/>
                <a:cs typeface="NikoshBAN" panose="02000000000000000000" pitchFamily="2" charset="0"/>
              </a:rPr>
              <a:t>সঃপ্রাঃবিঃ</a:t>
            </a:r>
            <a:endParaRPr lang="en-US" sz="3600" b="1" dirty="0">
              <a:solidFill>
                <a:srgbClr val="002060"/>
              </a:solidFill>
              <a:latin typeface="NikoshBAN" panose="02000000000000000000" pitchFamily="2" charset="0"/>
              <a:cs typeface="NikoshBAN" panose="02000000000000000000" pitchFamily="2" charset="0"/>
            </a:endParaRPr>
          </a:p>
          <a:p>
            <a:pPr algn="ctr"/>
            <a:r>
              <a:rPr lang="en-US" sz="3600" b="1" dirty="0" err="1">
                <a:solidFill>
                  <a:srgbClr val="002060"/>
                </a:solidFill>
                <a:latin typeface="NikoshBAN" panose="02000000000000000000" pitchFamily="2" charset="0"/>
                <a:cs typeface="NikoshBAN" panose="02000000000000000000" pitchFamily="2" charset="0"/>
              </a:rPr>
              <a:t>পাথরঘাটা,বরগুনা</a:t>
            </a:r>
            <a:r>
              <a:rPr lang="en-US" sz="3600" b="1" dirty="0">
                <a:solidFill>
                  <a:srgbClr val="002060"/>
                </a:solidFill>
                <a:latin typeface="NikoshBAN" panose="02000000000000000000" pitchFamily="2" charset="0"/>
                <a:cs typeface="NikoshBAN" panose="02000000000000000000" pitchFamily="2" charset="0"/>
              </a:rPr>
              <a:t>।</a:t>
            </a:r>
          </a:p>
        </p:txBody>
      </p:sp>
      <p:sp>
        <p:nvSpPr>
          <p:cNvPr id="8" name="TextBox 7">
            <a:extLst>
              <a:ext uri="{FF2B5EF4-FFF2-40B4-BE49-F238E27FC236}">
                <a16:creationId xmlns:a16="http://schemas.microsoft.com/office/drawing/2014/main" id="{59D2D0D8-DF7D-6C4F-8F44-CA5FA2C7C069}"/>
              </a:ext>
            </a:extLst>
          </p:cNvPr>
          <p:cNvSpPr txBox="1"/>
          <p:nvPr/>
        </p:nvSpPr>
        <p:spPr>
          <a:xfrm>
            <a:off x="7464451" y="5921371"/>
            <a:ext cx="3852052" cy="523220"/>
          </a:xfrm>
          <a:prstGeom prst="rect">
            <a:avLst/>
          </a:prstGeom>
          <a:noFill/>
          <a:ln w="28575">
            <a:solidFill>
              <a:srgbClr val="002060"/>
            </a:solidFill>
            <a:prstDash val="sysDot"/>
          </a:ln>
        </p:spPr>
        <p:txBody>
          <a:bodyPr wrap="square" rtlCol="0">
            <a:spAutoFit/>
          </a:bodyPr>
          <a:lstStyle/>
          <a:p>
            <a:pPr algn="ctr"/>
            <a:r>
              <a:rPr lang="en-US" sz="2800" b="1" dirty="0" err="1">
                <a:solidFill>
                  <a:srgbClr val="0CAC04"/>
                </a:solidFill>
                <a:latin typeface="NikoshBAN" panose="02000000000000000000" pitchFamily="2" charset="0"/>
                <a:cs typeface="NikoshBAN" panose="02000000000000000000" pitchFamily="2" charset="0"/>
              </a:rPr>
              <a:t>জেলা</a:t>
            </a:r>
            <a:r>
              <a:rPr lang="en-US" sz="2800" b="1" dirty="0">
                <a:solidFill>
                  <a:srgbClr val="0CAC04"/>
                </a:solidFill>
                <a:latin typeface="NikoshBAN" panose="02000000000000000000" pitchFamily="2" charset="0"/>
                <a:cs typeface="NikoshBAN" panose="02000000000000000000" pitchFamily="2" charset="0"/>
              </a:rPr>
              <a:t> </a:t>
            </a:r>
            <a:r>
              <a:rPr lang="en-US" sz="2800" b="1" dirty="0" err="1">
                <a:solidFill>
                  <a:srgbClr val="0CAC04"/>
                </a:solidFill>
                <a:latin typeface="NikoshBAN" panose="02000000000000000000" pitchFamily="2" charset="0"/>
                <a:cs typeface="NikoshBAN" panose="02000000000000000000" pitchFamily="2" charset="0"/>
              </a:rPr>
              <a:t>শ্রেষ্ঠ</a:t>
            </a:r>
            <a:r>
              <a:rPr lang="en-US" sz="2800" b="1" dirty="0">
                <a:solidFill>
                  <a:srgbClr val="0CAC04"/>
                </a:solidFill>
                <a:latin typeface="NikoshBAN" panose="02000000000000000000" pitchFamily="2" charset="0"/>
                <a:cs typeface="NikoshBAN" panose="02000000000000000000" pitchFamily="2" charset="0"/>
              </a:rPr>
              <a:t> </a:t>
            </a:r>
            <a:r>
              <a:rPr lang="en-US" sz="2800" b="1" dirty="0" err="1">
                <a:solidFill>
                  <a:srgbClr val="0CAC04"/>
                </a:solidFill>
                <a:latin typeface="NikoshBAN" panose="02000000000000000000" pitchFamily="2" charset="0"/>
                <a:cs typeface="NikoshBAN" panose="02000000000000000000" pitchFamily="2" charset="0"/>
              </a:rPr>
              <a:t>সহকারী</a:t>
            </a:r>
            <a:r>
              <a:rPr lang="en-US" sz="2800" b="1" dirty="0">
                <a:solidFill>
                  <a:srgbClr val="0CAC04"/>
                </a:solidFill>
                <a:latin typeface="NikoshBAN" panose="02000000000000000000" pitchFamily="2" charset="0"/>
                <a:cs typeface="NikoshBAN" panose="02000000000000000000" pitchFamily="2" charset="0"/>
              </a:rPr>
              <a:t> শিক্ষক-২০২৬</a:t>
            </a:r>
          </a:p>
        </p:txBody>
      </p:sp>
      <p:sp>
        <p:nvSpPr>
          <p:cNvPr id="10" name="TextBox 9">
            <a:extLst>
              <a:ext uri="{FF2B5EF4-FFF2-40B4-BE49-F238E27FC236}">
                <a16:creationId xmlns:a16="http://schemas.microsoft.com/office/drawing/2014/main" id="{3B13BBEB-34BA-D49A-5688-36B4ED03D37B}"/>
              </a:ext>
            </a:extLst>
          </p:cNvPr>
          <p:cNvSpPr txBox="1"/>
          <p:nvPr/>
        </p:nvSpPr>
        <p:spPr>
          <a:xfrm>
            <a:off x="147033" y="3654602"/>
            <a:ext cx="5475944" cy="1881231"/>
          </a:xfrm>
          <a:prstGeom prst="rect">
            <a:avLst/>
          </a:prstGeom>
          <a:noFill/>
          <a:ln>
            <a:noFill/>
          </a:ln>
          <a:effectLst>
            <a:softEdge rad="0"/>
          </a:effectLst>
          <a:scene3d>
            <a:camera prst="orthographicFront"/>
            <a:lightRig rig="threePt" dir="t"/>
          </a:scene3d>
          <a:sp3d>
            <a:bevelT w="101600" prst="riblet"/>
          </a:sp3d>
        </p:spPr>
        <p:txBody>
          <a:bodyPr wrap="square" rtlCol="0">
            <a:prstTxWarp prst="textPlain">
              <a:avLst/>
            </a:prstTxWarp>
            <a:spAutoFit/>
          </a:bodyPr>
          <a:lstStyle/>
          <a:p>
            <a:pPr algn="ctr"/>
            <a:r>
              <a:rPr lang="bn-BD" sz="8000" dirty="0">
                <a:ln>
                  <a:solidFill>
                    <a:sysClr val="windowText" lastClr="000000"/>
                  </a:solidFill>
                </a:ln>
                <a:solidFill>
                  <a:srgbClr val="002060"/>
                </a:solidFill>
                <a:latin typeface="NikoshBAN" panose="02000000000000000000" pitchFamily="2" charset="0"/>
                <a:cs typeface="NikoshBAN" panose="02000000000000000000" pitchFamily="2" charset="0"/>
              </a:rPr>
              <a:t>স্বাগত</a:t>
            </a:r>
            <a:r>
              <a:rPr lang="en-US" sz="8000" dirty="0">
                <a:ln>
                  <a:solidFill>
                    <a:sysClr val="windowText" lastClr="000000"/>
                  </a:solidFill>
                </a:ln>
                <a:solidFill>
                  <a:srgbClr val="002060"/>
                </a:solidFill>
                <a:latin typeface="NikoshBAN" panose="02000000000000000000" pitchFamily="2" charset="0"/>
                <a:cs typeface="NikoshBAN" panose="02000000000000000000" pitchFamily="2" charset="0"/>
              </a:rPr>
              <a:t>ম </a:t>
            </a:r>
          </a:p>
        </p:txBody>
      </p:sp>
      <p:pic>
        <p:nvPicPr>
          <p:cNvPr id="12" name="Picture 11">
            <a:extLst>
              <a:ext uri="{FF2B5EF4-FFF2-40B4-BE49-F238E27FC236}">
                <a16:creationId xmlns:a16="http://schemas.microsoft.com/office/drawing/2014/main" id="{0DB9B823-0A12-0ED0-26C6-11C6000FB9D5}"/>
              </a:ext>
            </a:extLst>
          </p:cNvPr>
          <p:cNvPicPr>
            <a:picLocks noChangeAspect="1"/>
          </p:cNvPicPr>
          <p:nvPr/>
        </p:nvPicPr>
        <p:blipFill>
          <a:blip r:embed="rId4">
            <a:alphaModFix amt="14000"/>
            <a:extLst>
              <a:ext uri="{28A0092B-C50C-407E-A947-70E740481C1C}">
                <a14:useLocalDpi xmlns:a14="http://schemas.microsoft.com/office/drawing/2010/main" val="0"/>
              </a:ext>
            </a:extLst>
          </a:blip>
          <a:stretch>
            <a:fillRect/>
          </a:stretch>
        </p:blipFill>
        <p:spPr>
          <a:xfrm>
            <a:off x="-14511" y="-19050"/>
            <a:ext cx="6108904" cy="6838949"/>
          </a:xfrm>
          <a:prstGeom prst="rect">
            <a:avLst/>
          </a:prstGeom>
        </p:spPr>
      </p:pic>
    </p:spTree>
    <p:extLst>
      <p:ext uri="{BB962C8B-B14F-4D97-AF65-F5344CB8AC3E}">
        <p14:creationId xmlns:p14="http://schemas.microsoft.com/office/powerpoint/2010/main" val="40462834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27" presetClass="emph" presetSubtype="0" repeatCount="indefinite" fill="remove" grpId="0" nodeType="withEffect">
                                  <p:stCondLst>
                                    <p:cond delay="0"/>
                                  </p:stCondLst>
                                  <p:endCondLst>
                                    <p:cond evt="onNext" delay="0">
                                      <p:tgtEl>
                                        <p:sldTgt/>
                                      </p:tgtEl>
                                    </p:cond>
                                  </p:endCondLst>
                                  <p:childTnLst>
                                    <p:animClr clrSpc="rgb" dir="cw">
                                      <p:cBhvr override="childStyle">
                                        <p:cTn id="9" dur="500" autoRev="1" fill="remove"/>
                                        <p:tgtEl>
                                          <p:spTgt spid="8"/>
                                        </p:tgtEl>
                                        <p:attrNameLst>
                                          <p:attrName>style.color</p:attrName>
                                        </p:attrNameLst>
                                      </p:cBhvr>
                                      <p:to>
                                        <a:schemeClr val="bg1"/>
                                      </p:to>
                                    </p:animClr>
                                    <p:animClr clrSpc="rgb" dir="cw">
                                      <p:cBhvr>
                                        <p:cTn id="10" dur="500" autoRev="1" fill="remove"/>
                                        <p:tgtEl>
                                          <p:spTgt spid="8"/>
                                        </p:tgtEl>
                                        <p:attrNameLst>
                                          <p:attrName>fillcolor</p:attrName>
                                        </p:attrNameLst>
                                      </p:cBhvr>
                                      <p:to>
                                        <a:schemeClr val="bg1"/>
                                      </p:to>
                                    </p:animClr>
                                    <p:set>
                                      <p:cBhvr>
                                        <p:cTn id="11" dur="500" autoRev="1" fill="remove"/>
                                        <p:tgtEl>
                                          <p:spTgt spid="8"/>
                                        </p:tgtEl>
                                        <p:attrNameLst>
                                          <p:attrName>fill.type</p:attrName>
                                        </p:attrNameLst>
                                      </p:cBhvr>
                                      <p:to>
                                        <p:strVal val="solid"/>
                                      </p:to>
                                    </p:set>
                                    <p:set>
                                      <p:cBhvr>
                                        <p:cTn id="12" dur="500" autoRev="1" fill="remove"/>
                                        <p:tgtEl>
                                          <p:spTgt spid="8"/>
                                        </p:tgtEl>
                                        <p:attrNameLst>
                                          <p:attrName>fill.on</p:attrName>
                                        </p:attrNameLst>
                                      </p:cBhvr>
                                      <p:to>
                                        <p:strVal val="true"/>
                                      </p:to>
                                    </p:se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1000" fill="hold"/>
                                        <p:tgtEl>
                                          <p:spTgt spid="10"/>
                                        </p:tgtEl>
                                        <p:attrNameLst>
                                          <p:attrName>ppt_w</p:attrName>
                                        </p:attrNameLst>
                                      </p:cBhvr>
                                      <p:tavLst>
                                        <p:tav tm="0">
                                          <p:val>
                                            <p:fltVal val="0"/>
                                          </p:val>
                                        </p:tav>
                                        <p:tav tm="100000">
                                          <p:val>
                                            <p:strVal val="#ppt_w"/>
                                          </p:val>
                                        </p:tav>
                                      </p:tavLst>
                                    </p:anim>
                                    <p:anim calcmode="lin" valueType="num">
                                      <p:cBhvr>
                                        <p:cTn id="17" dur="1000" fill="hold"/>
                                        <p:tgtEl>
                                          <p:spTgt spid="10"/>
                                        </p:tgtEl>
                                        <p:attrNameLst>
                                          <p:attrName>ppt_h</p:attrName>
                                        </p:attrNameLst>
                                      </p:cBhvr>
                                      <p:tavLst>
                                        <p:tav tm="0">
                                          <p:val>
                                            <p:fltVal val="0"/>
                                          </p:val>
                                        </p:tav>
                                        <p:tav tm="100000">
                                          <p:val>
                                            <p:strVal val="#ppt_h"/>
                                          </p:val>
                                        </p:tav>
                                      </p:tavLst>
                                    </p:anim>
                                    <p:animEffect transition="in" filter="fade">
                                      <p:cBhvr>
                                        <p:cTn id="1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4465320" y="289560"/>
            <a:ext cx="3733800" cy="769441"/>
          </a:xfrm>
          <a:prstGeom prst="rect">
            <a:avLst/>
          </a:prstGeom>
          <a:noFill/>
        </p:spPr>
        <p:txBody>
          <a:bodyPr wrap="square" rtlCol="0">
            <a:spAutoFit/>
          </a:bodyPr>
          <a:lstStyle/>
          <a:p>
            <a:r>
              <a:rPr lang="en-US" sz="4400" dirty="0" err="1">
                <a:latin typeface="NikoshBAN" panose="02000000000000000000"/>
              </a:rPr>
              <a:t>সরব</a:t>
            </a:r>
            <a:r>
              <a:rPr lang="en-US" sz="4400" dirty="0">
                <a:latin typeface="NikoshBAN" panose="02000000000000000000"/>
              </a:rPr>
              <a:t> </a:t>
            </a:r>
            <a:r>
              <a:rPr lang="en-US" sz="4400" dirty="0" err="1">
                <a:latin typeface="NikoshBAN" panose="02000000000000000000"/>
              </a:rPr>
              <a:t>পাঠ</a:t>
            </a:r>
            <a:endParaRPr lang="en-US" sz="4400" dirty="0">
              <a:latin typeface="NikoshBAN" panose="02000000000000000000"/>
            </a:endParaRPr>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8268" y="1348561"/>
            <a:ext cx="7049828" cy="3498739"/>
          </a:xfrm>
          <a:prstGeom prst="roundRect">
            <a:avLst/>
          </a:prstGeom>
        </p:spPr>
      </p:pic>
    </p:spTree>
    <p:extLst>
      <p:ext uri="{BB962C8B-B14F-4D97-AF65-F5344CB8AC3E}">
        <p14:creationId xmlns:p14="http://schemas.microsoft.com/office/powerpoint/2010/main" val="15568174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4303986" y="488731"/>
            <a:ext cx="5612524" cy="584775"/>
          </a:xfrm>
          <a:prstGeom prst="rect">
            <a:avLst/>
          </a:prstGeom>
          <a:noFill/>
        </p:spPr>
        <p:txBody>
          <a:bodyPr wrap="square" rtlCol="0">
            <a:spAutoFit/>
          </a:bodyPr>
          <a:lstStyle/>
          <a:p>
            <a:r>
              <a:rPr lang="en-US" sz="3200" dirty="0" err="1">
                <a:latin typeface="NikoshBAN"/>
              </a:rPr>
              <a:t>শব্দের</a:t>
            </a:r>
            <a:r>
              <a:rPr lang="en-US" sz="3200" dirty="0">
                <a:latin typeface="NikoshBAN"/>
              </a:rPr>
              <a:t> </a:t>
            </a:r>
            <a:r>
              <a:rPr lang="en-US" sz="3200" dirty="0" err="1">
                <a:latin typeface="NikoshBAN"/>
              </a:rPr>
              <a:t>অর্থ</a:t>
            </a:r>
            <a:r>
              <a:rPr lang="en-US" sz="3200" dirty="0">
                <a:latin typeface="NikoshBAN"/>
              </a:rPr>
              <a:t> ও </a:t>
            </a:r>
            <a:r>
              <a:rPr lang="en-US" sz="3200" dirty="0" err="1">
                <a:latin typeface="NikoshBAN"/>
              </a:rPr>
              <a:t>বাক্য</a:t>
            </a:r>
            <a:r>
              <a:rPr lang="en-US" sz="3200" dirty="0">
                <a:latin typeface="NikoshBAN"/>
              </a:rPr>
              <a:t> </a:t>
            </a:r>
            <a:r>
              <a:rPr lang="en-US" sz="3200" dirty="0" err="1">
                <a:latin typeface="NikoshBAN"/>
              </a:rPr>
              <a:t>রচনা</a:t>
            </a:r>
            <a:r>
              <a:rPr lang="en-US" sz="3200" dirty="0">
                <a:latin typeface="NikoshBAN"/>
              </a:rPr>
              <a:t> </a:t>
            </a:r>
          </a:p>
        </p:txBody>
      </p:sp>
      <p:sp>
        <p:nvSpPr>
          <p:cNvPr id="4" name="TextBox 3"/>
          <p:cNvSpPr txBox="1"/>
          <p:nvPr/>
        </p:nvSpPr>
        <p:spPr>
          <a:xfrm>
            <a:off x="1072055" y="1812817"/>
            <a:ext cx="1418896" cy="646331"/>
          </a:xfrm>
          <a:prstGeom prst="rect">
            <a:avLst/>
          </a:prstGeom>
          <a:noFill/>
        </p:spPr>
        <p:txBody>
          <a:bodyPr wrap="square" rtlCol="0">
            <a:spAutoFit/>
          </a:bodyPr>
          <a:lstStyle/>
          <a:p>
            <a:r>
              <a:rPr lang="as-IN" sz="3600" dirty="0"/>
              <a:t>কুলা</a:t>
            </a:r>
            <a:r>
              <a:rPr lang="en-US" sz="3600" b="1" dirty="0">
                <a:latin typeface="NikoshBAN"/>
              </a:rPr>
              <a:t> </a:t>
            </a:r>
          </a:p>
        </p:txBody>
      </p:sp>
      <p:sp>
        <p:nvSpPr>
          <p:cNvPr id="5" name="Right Arrow 4"/>
          <p:cNvSpPr/>
          <p:nvPr/>
        </p:nvSpPr>
        <p:spPr>
          <a:xfrm>
            <a:off x="2987565" y="4461910"/>
            <a:ext cx="756745" cy="11676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lumMod val="95000"/>
                  <a:lumOff val="5000"/>
                </a:schemeClr>
              </a:solidFill>
              <a:latin typeface="NikoshBAN" panose="02000000000000000000" pitchFamily="2" charset="0"/>
              <a:cs typeface="NikoshBAN" panose="02000000000000000000" pitchFamily="2" charset="0"/>
            </a:endParaRPr>
          </a:p>
        </p:txBody>
      </p:sp>
      <p:sp>
        <p:nvSpPr>
          <p:cNvPr id="6" name="TextBox 5"/>
          <p:cNvSpPr txBox="1"/>
          <p:nvPr/>
        </p:nvSpPr>
        <p:spPr>
          <a:xfrm>
            <a:off x="5778062" y="1889411"/>
            <a:ext cx="4523099" cy="523220"/>
          </a:xfrm>
          <a:prstGeom prst="rect">
            <a:avLst/>
          </a:prstGeom>
          <a:noFill/>
        </p:spPr>
        <p:txBody>
          <a:bodyPr wrap="square" rtlCol="0">
            <a:spAutoFit/>
          </a:bodyPr>
          <a:lstStyle/>
          <a:p>
            <a:r>
              <a:rPr lang="as-IN" sz="2800" dirty="0"/>
              <a:t>ধান, চাল ইত্যাদি</a:t>
            </a:r>
            <a:r>
              <a:rPr lang="en-US" sz="2800" dirty="0"/>
              <a:t> </a:t>
            </a:r>
            <a:r>
              <a:rPr lang="as-IN" sz="2800" dirty="0"/>
              <a:t>ঝাড়ার ডালা</a:t>
            </a:r>
            <a:r>
              <a:rPr lang="en-US" sz="2800" b="1" dirty="0"/>
              <a:t> </a:t>
            </a:r>
          </a:p>
        </p:txBody>
      </p:sp>
      <p:sp>
        <p:nvSpPr>
          <p:cNvPr id="8" name="TextBox 7"/>
          <p:cNvSpPr txBox="1"/>
          <p:nvPr/>
        </p:nvSpPr>
        <p:spPr>
          <a:xfrm>
            <a:off x="1072056" y="4163530"/>
            <a:ext cx="1797268" cy="646331"/>
          </a:xfrm>
          <a:prstGeom prst="rect">
            <a:avLst/>
          </a:prstGeom>
          <a:noFill/>
        </p:spPr>
        <p:txBody>
          <a:bodyPr wrap="square" rtlCol="0">
            <a:spAutoFit/>
          </a:bodyPr>
          <a:lstStyle/>
          <a:p>
            <a:r>
              <a:rPr lang="as-IN" sz="3600" dirty="0"/>
              <a:t>শতরঞ্জি</a:t>
            </a:r>
            <a:endParaRPr lang="en-US" sz="3600" b="1" dirty="0">
              <a:latin typeface="NikoshBAN" panose="02000000000000000000"/>
            </a:endParaRPr>
          </a:p>
        </p:txBody>
      </p:sp>
      <p:sp>
        <p:nvSpPr>
          <p:cNvPr id="9" name="Right Arrow 8"/>
          <p:cNvSpPr/>
          <p:nvPr/>
        </p:nvSpPr>
        <p:spPr>
          <a:xfrm>
            <a:off x="2112578" y="2077600"/>
            <a:ext cx="756745" cy="11676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lumMod val="95000"/>
                  <a:lumOff val="5000"/>
                </a:schemeClr>
              </a:solidFill>
              <a:latin typeface="NikoshBAN" panose="02000000000000000000" pitchFamily="2" charset="0"/>
              <a:cs typeface="NikoshBAN" panose="02000000000000000000" pitchFamily="2" charset="0"/>
            </a:endParaRPr>
          </a:p>
        </p:txBody>
      </p:sp>
      <p:sp>
        <p:nvSpPr>
          <p:cNvPr id="11" name="Right Arrow 10"/>
          <p:cNvSpPr/>
          <p:nvPr/>
        </p:nvSpPr>
        <p:spPr>
          <a:xfrm>
            <a:off x="6531253" y="4345147"/>
            <a:ext cx="756745" cy="11676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lumMod val="95000"/>
                  <a:lumOff val="5000"/>
                </a:schemeClr>
              </a:solidFill>
              <a:latin typeface="NikoshBAN" panose="02000000000000000000" pitchFamily="2" charset="0"/>
              <a:cs typeface="NikoshBAN" panose="02000000000000000000" pitchFamily="2" charset="0"/>
            </a:endParaRPr>
          </a:p>
        </p:txBody>
      </p:sp>
      <p:sp>
        <p:nvSpPr>
          <p:cNvPr id="12" name="Right Arrow 11"/>
          <p:cNvSpPr/>
          <p:nvPr/>
        </p:nvSpPr>
        <p:spPr>
          <a:xfrm>
            <a:off x="4937850" y="2065402"/>
            <a:ext cx="756745" cy="11676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lumMod val="95000"/>
                  <a:lumOff val="5000"/>
                </a:schemeClr>
              </a:solidFill>
              <a:latin typeface="NikoshBAN" panose="02000000000000000000" pitchFamily="2" charset="0"/>
              <a:cs typeface="NikoshBAN" panose="02000000000000000000" pitchFamily="2" charset="0"/>
            </a:endParaRPr>
          </a:p>
        </p:txBody>
      </p:sp>
      <p:sp>
        <p:nvSpPr>
          <p:cNvPr id="13" name="TextBox 12"/>
          <p:cNvSpPr txBox="1"/>
          <p:nvPr/>
        </p:nvSpPr>
        <p:spPr>
          <a:xfrm>
            <a:off x="7395672" y="4168569"/>
            <a:ext cx="3453305" cy="584775"/>
          </a:xfrm>
          <a:prstGeom prst="rect">
            <a:avLst/>
          </a:prstGeom>
          <a:noFill/>
        </p:spPr>
        <p:txBody>
          <a:bodyPr wrap="square" rtlCol="0">
            <a:spAutoFit/>
          </a:bodyPr>
          <a:lstStyle/>
          <a:p>
            <a:r>
              <a:rPr lang="as-IN" sz="3200" dirty="0"/>
              <a:t>হাতে বোনা কার্পেট</a:t>
            </a:r>
            <a:endParaRPr lang="en-US" sz="3200" dirty="0"/>
          </a:p>
        </p:txBody>
      </p:sp>
      <p:sp>
        <p:nvSpPr>
          <p:cNvPr id="14" name="Right Arrow 13"/>
          <p:cNvSpPr/>
          <p:nvPr/>
        </p:nvSpPr>
        <p:spPr>
          <a:xfrm>
            <a:off x="10565198" y="2059363"/>
            <a:ext cx="567559" cy="1167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NikoshBAN" panose="02000000000000000000" pitchFamily="2" charset="0"/>
              <a:cs typeface="NikoshBAN" panose="02000000000000000000" pitchFamily="2" charset="0"/>
            </a:endParaRPr>
          </a:p>
        </p:txBody>
      </p:sp>
      <p:sp>
        <p:nvSpPr>
          <p:cNvPr id="15" name="TextBox 14"/>
          <p:cNvSpPr txBox="1"/>
          <p:nvPr/>
        </p:nvSpPr>
        <p:spPr>
          <a:xfrm>
            <a:off x="1525643" y="2788119"/>
            <a:ext cx="2778344" cy="523220"/>
          </a:xfrm>
          <a:prstGeom prst="rect">
            <a:avLst/>
          </a:prstGeom>
          <a:noFill/>
        </p:spPr>
        <p:txBody>
          <a:bodyPr wrap="square" rtlCol="0">
            <a:spAutoFit/>
          </a:bodyPr>
          <a:lstStyle/>
          <a:p>
            <a:r>
              <a:rPr lang="en-US" sz="2800" b="1" dirty="0" err="1"/>
              <a:t>কুলা</a:t>
            </a:r>
            <a:r>
              <a:rPr lang="en-US" sz="2800" b="1" dirty="0"/>
              <a:t> </a:t>
            </a:r>
            <a:r>
              <a:rPr lang="en-US" sz="2800" b="1" dirty="0" err="1"/>
              <a:t>ভরা</a:t>
            </a:r>
            <a:r>
              <a:rPr lang="en-US" sz="2800" b="1" dirty="0"/>
              <a:t> </a:t>
            </a:r>
            <a:r>
              <a:rPr lang="en-US" sz="2800" b="1" dirty="0" err="1"/>
              <a:t>ধান</a:t>
            </a:r>
            <a:r>
              <a:rPr lang="en-US" sz="2800" b="1" dirty="0"/>
              <a:t> </a:t>
            </a:r>
          </a:p>
        </p:txBody>
      </p:sp>
      <p:sp>
        <p:nvSpPr>
          <p:cNvPr id="16" name="TextBox 15"/>
          <p:cNvSpPr txBox="1"/>
          <p:nvPr/>
        </p:nvSpPr>
        <p:spPr>
          <a:xfrm>
            <a:off x="1891862" y="5502166"/>
            <a:ext cx="7520152" cy="584775"/>
          </a:xfrm>
          <a:prstGeom prst="rect">
            <a:avLst/>
          </a:prstGeom>
          <a:noFill/>
        </p:spPr>
        <p:txBody>
          <a:bodyPr wrap="square" rtlCol="0">
            <a:spAutoFit/>
          </a:bodyPr>
          <a:lstStyle/>
          <a:p>
            <a:r>
              <a:rPr lang="en-US" sz="3200" dirty="0" err="1"/>
              <a:t>আমার</a:t>
            </a:r>
            <a:r>
              <a:rPr lang="en-US" sz="3200" dirty="0"/>
              <a:t> </a:t>
            </a:r>
            <a:r>
              <a:rPr lang="en-US" sz="3200" dirty="0" err="1"/>
              <a:t>মা</a:t>
            </a:r>
            <a:r>
              <a:rPr lang="en-US" sz="3200" dirty="0"/>
              <a:t> </a:t>
            </a:r>
            <a:r>
              <a:rPr lang="as-IN" sz="3200" dirty="0"/>
              <a:t>শতরঞ্জি</a:t>
            </a:r>
            <a:r>
              <a:rPr lang="en-US" sz="3200" dirty="0"/>
              <a:t> </a:t>
            </a:r>
            <a:r>
              <a:rPr lang="en-US" sz="3200" dirty="0" err="1"/>
              <a:t>বোনে</a:t>
            </a:r>
            <a:r>
              <a:rPr lang="en-US" sz="3200" dirty="0"/>
              <a:t>। </a:t>
            </a:r>
          </a:p>
        </p:txBody>
      </p:sp>
      <p:pic>
        <p:nvPicPr>
          <p:cNvPr id="17" name="Picture 1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8673" y="3621945"/>
            <a:ext cx="1962032" cy="1304936"/>
          </a:xfrm>
          <a:prstGeom prst="rect">
            <a:avLst/>
          </a:prstGeom>
        </p:spPr>
      </p:pic>
      <p:pic>
        <p:nvPicPr>
          <p:cNvPr id="18" name="Picture 17" descr="Screen Clipp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3335113" y="1301244"/>
            <a:ext cx="1139328" cy="1834422"/>
          </a:xfrm>
          <a:prstGeom prst="rect">
            <a:avLst/>
          </a:prstGeom>
        </p:spPr>
      </p:pic>
      <p:sp>
        <p:nvSpPr>
          <p:cNvPr id="19" name="Right Arrow 18"/>
          <p:cNvSpPr/>
          <p:nvPr/>
        </p:nvSpPr>
        <p:spPr>
          <a:xfrm>
            <a:off x="10952929" y="4286765"/>
            <a:ext cx="567559" cy="1167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0932939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plus(in)">
                                      <p:cBhvr>
                                        <p:cTn id="15" dur="2000"/>
                                        <p:tgtEl>
                                          <p:spTgt spid="4"/>
                                        </p:tgtEl>
                                      </p:cBhvr>
                                    </p:animEffect>
                                  </p:childTnLst>
                                </p:cTn>
                              </p:par>
                            </p:childTnLst>
                          </p:cTn>
                        </p:par>
                        <p:par>
                          <p:cTn id="16" fill="hold">
                            <p:stCondLst>
                              <p:cond delay="2000"/>
                            </p:stCondLst>
                            <p:childTnLst>
                              <p:par>
                                <p:cTn id="17" presetID="2" presetClass="entr" presetSubtype="8"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par>
                          <p:cTn id="21" fill="hold">
                            <p:stCondLst>
                              <p:cond delay="2500"/>
                            </p:stCondLst>
                            <p:childTnLst>
                              <p:par>
                                <p:cTn id="22" presetID="22" presetClass="entr" presetSubtype="8"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500"/>
                                        <p:tgtEl>
                                          <p:spTgt spid="12"/>
                                        </p:tgtEl>
                                      </p:cBhvr>
                                    </p:animEffect>
                                  </p:childTnLst>
                                </p:cTn>
                              </p:par>
                            </p:childTnLst>
                          </p:cTn>
                        </p:par>
                        <p:par>
                          <p:cTn id="25" fill="hold">
                            <p:stCondLst>
                              <p:cond delay="3000"/>
                            </p:stCondLst>
                            <p:childTnLst>
                              <p:par>
                                <p:cTn id="26" presetID="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0-#ppt_w/2"/>
                                          </p:val>
                                        </p:tav>
                                        <p:tav tm="100000">
                                          <p:val>
                                            <p:strVal val="#ppt_x"/>
                                          </p:val>
                                        </p:tav>
                                      </p:tavLst>
                                    </p:anim>
                                    <p:anim calcmode="lin" valueType="num">
                                      <p:cBhvr additive="base">
                                        <p:cTn id="29" dur="500" fill="hold"/>
                                        <p:tgtEl>
                                          <p:spTgt spid="6"/>
                                        </p:tgtEl>
                                        <p:attrNameLst>
                                          <p:attrName>ppt_y</p:attrName>
                                        </p:attrNameLst>
                                      </p:cBhvr>
                                      <p:tavLst>
                                        <p:tav tm="0">
                                          <p:val>
                                            <p:strVal val="#ppt_y"/>
                                          </p:val>
                                        </p:tav>
                                        <p:tav tm="100000">
                                          <p:val>
                                            <p:strVal val="#ppt_y"/>
                                          </p:val>
                                        </p:tav>
                                      </p:tavLst>
                                    </p:anim>
                                  </p:childTnLst>
                                </p:cTn>
                              </p:par>
                            </p:childTnLst>
                          </p:cTn>
                        </p:par>
                        <p:par>
                          <p:cTn id="30" fill="hold">
                            <p:stCondLst>
                              <p:cond delay="3500"/>
                            </p:stCondLst>
                            <p:childTnLst>
                              <p:par>
                                <p:cTn id="31" presetID="22" presetClass="entr" presetSubtype="8"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left)">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left)">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circle(in)">
                                      <p:cBhvr>
                                        <p:cTn id="43" dur="2000"/>
                                        <p:tgtEl>
                                          <p:spTgt spid="8"/>
                                        </p:tgtEl>
                                      </p:cBhvr>
                                    </p:animEffect>
                                  </p:childTnLst>
                                </p:cTn>
                              </p:par>
                            </p:childTnLst>
                          </p:cTn>
                        </p:par>
                        <p:par>
                          <p:cTn id="44" fill="hold">
                            <p:stCondLst>
                              <p:cond delay="2000"/>
                            </p:stCondLst>
                            <p:childTnLst>
                              <p:par>
                                <p:cTn id="45" presetID="22" presetClass="entr" presetSubtype="8" fill="hold" grpId="0" nodeType="after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left)">
                                      <p:cBhvr>
                                        <p:cTn id="47" dur="500"/>
                                        <p:tgtEl>
                                          <p:spTgt spid="5"/>
                                        </p:tgtEl>
                                      </p:cBhvr>
                                    </p:animEffect>
                                  </p:childTnLst>
                                </p:cTn>
                              </p:par>
                            </p:childTnLst>
                          </p:cTn>
                        </p:par>
                        <p:par>
                          <p:cTn id="48" fill="hold">
                            <p:stCondLst>
                              <p:cond delay="2500"/>
                            </p:stCondLst>
                            <p:childTnLst>
                              <p:par>
                                <p:cTn id="49" presetID="16" presetClass="entr" presetSubtype="21"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barn(inVertical)">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randombar(horizontal)">
                                      <p:cBhvr>
                                        <p:cTn id="56" dur="5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down)">
                                      <p:cBhvr>
                                        <p:cTn id="61" dur="500"/>
                                        <p:tgtEl>
                                          <p:spTgt spid="16"/>
                                        </p:tgtEl>
                                      </p:cBhvr>
                                    </p:animEffect>
                                  </p:childTnLst>
                                </p:cTn>
                              </p:par>
                            </p:childTnLst>
                          </p:cTn>
                        </p:par>
                        <p:par>
                          <p:cTn id="62" fill="hold">
                            <p:stCondLst>
                              <p:cond delay="500"/>
                            </p:stCondLst>
                            <p:childTnLst>
                              <p:par>
                                <p:cTn id="63" presetID="22" presetClass="entr" presetSubtype="8" fill="hold" grpId="0" nodeType="after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wipe(left)">
                                      <p:cBhvr>
                                        <p:cTn id="6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p:bldP spid="8" grpId="0"/>
      <p:bldP spid="9" grpId="0" animBg="1"/>
      <p:bldP spid="11" grpId="0" animBg="1"/>
      <p:bldP spid="12" grpId="0" animBg="1"/>
      <p:bldP spid="13" grpId="0"/>
      <p:bldP spid="14" grpId="0" animBg="1"/>
      <p:bldP spid="15" grpId="0"/>
      <p:bldP spid="16" grpId="0"/>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4480560" y="1036320"/>
            <a:ext cx="4145280" cy="584775"/>
          </a:xfrm>
          <a:prstGeom prst="rect">
            <a:avLst/>
          </a:prstGeom>
          <a:noFill/>
        </p:spPr>
        <p:txBody>
          <a:bodyPr wrap="square" rtlCol="0">
            <a:spAutoFit/>
          </a:bodyPr>
          <a:lstStyle/>
          <a:p>
            <a:r>
              <a:rPr lang="en-US" sz="3200" dirty="0" err="1">
                <a:latin typeface="NikoshBAN" panose="02000000000000000000"/>
              </a:rPr>
              <a:t>যুক্তবর্ণের</a:t>
            </a:r>
            <a:r>
              <a:rPr lang="en-US" sz="3200" dirty="0">
                <a:latin typeface="NikoshBAN" panose="02000000000000000000"/>
              </a:rPr>
              <a:t> </a:t>
            </a:r>
            <a:r>
              <a:rPr lang="en-US" sz="3200" dirty="0" err="1">
                <a:latin typeface="NikoshBAN" panose="02000000000000000000"/>
              </a:rPr>
              <a:t>বিভাজন</a:t>
            </a:r>
            <a:r>
              <a:rPr lang="en-US" sz="3200" dirty="0">
                <a:latin typeface="NikoshBAN" panose="02000000000000000000"/>
              </a:rPr>
              <a:t> </a:t>
            </a:r>
          </a:p>
        </p:txBody>
      </p:sp>
      <p:sp>
        <p:nvSpPr>
          <p:cNvPr id="4" name="TextBox 3"/>
          <p:cNvSpPr txBox="1"/>
          <p:nvPr/>
        </p:nvSpPr>
        <p:spPr>
          <a:xfrm>
            <a:off x="1592580" y="2286000"/>
            <a:ext cx="2545080" cy="707886"/>
          </a:xfrm>
          <a:prstGeom prst="rect">
            <a:avLst/>
          </a:prstGeom>
          <a:noFill/>
        </p:spPr>
        <p:txBody>
          <a:bodyPr wrap="square" rtlCol="0">
            <a:spAutoFit/>
          </a:bodyPr>
          <a:lstStyle/>
          <a:p>
            <a:r>
              <a:rPr lang="as-IN" sz="4000" dirty="0"/>
              <a:t>শতরঞ্জি</a:t>
            </a:r>
            <a:r>
              <a:rPr lang="en-US" sz="4000" dirty="0">
                <a:latin typeface="NikoshBAN" panose="02000000000000000000"/>
              </a:rPr>
              <a:t> </a:t>
            </a:r>
          </a:p>
        </p:txBody>
      </p:sp>
      <p:sp>
        <p:nvSpPr>
          <p:cNvPr id="5" name="TextBox 4"/>
          <p:cNvSpPr txBox="1"/>
          <p:nvPr/>
        </p:nvSpPr>
        <p:spPr>
          <a:xfrm>
            <a:off x="1889322" y="4349978"/>
            <a:ext cx="2545080" cy="707886"/>
          </a:xfrm>
          <a:prstGeom prst="rect">
            <a:avLst/>
          </a:prstGeom>
          <a:noFill/>
        </p:spPr>
        <p:txBody>
          <a:bodyPr wrap="square" rtlCol="0">
            <a:spAutoFit/>
          </a:bodyPr>
          <a:lstStyle/>
          <a:p>
            <a:r>
              <a:rPr lang="as-IN" sz="4000" dirty="0">
                <a:latin typeface="NikoshBAN" panose="02000000000000000000"/>
              </a:rPr>
              <a:t>সমৃদ্ধ</a:t>
            </a:r>
            <a:r>
              <a:rPr lang="en-US" sz="4000" dirty="0">
                <a:latin typeface="NikoshBAN" panose="02000000000000000000"/>
              </a:rPr>
              <a:t> </a:t>
            </a:r>
          </a:p>
        </p:txBody>
      </p:sp>
      <p:sp>
        <p:nvSpPr>
          <p:cNvPr id="6" name="Right Arrow 5"/>
          <p:cNvSpPr/>
          <p:nvPr/>
        </p:nvSpPr>
        <p:spPr>
          <a:xfrm>
            <a:off x="3566160" y="2639943"/>
            <a:ext cx="1143000" cy="133737"/>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NikoshBAN" panose="02000000000000000000" pitchFamily="2" charset="0"/>
              <a:cs typeface="NikoshBAN" panose="02000000000000000000" pitchFamily="2" charset="0"/>
            </a:endParaRPr>
          </a:p>
        </p:txBody>
      </p:sp>
      <p:sp>
        <p:nvSpPr>
          <p:cNvPr id="7" name="Right Arrow 6"/>
          <p:cNvSpPr/>
          <p:nvPr/>
        </p:nvSpPr>
        <p:spPr>
          <a:xfrm>
            <a:off x="3566160" y="4645714"/>
            <a:ext cx="1143000" cy="133737"/>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NikoshBAN" panose="02000000000000000000" pitchFamily="2" charset="0"/>
              <a:cs typeface="NikoshBAN" panose="02000000000000000000" pitchFamily="2" charset="0"/>
            </a:endParaRPr>
          </a:p>
        </p:txBody>
      </p:sp>
      <p:sp>
        <p:nvSpPr>
          <p:cNvPr id="8" name="TextBox 7"/>
          <p:cNvSpPr txBox="1"/>
          <p:nvPr/>
        </p:nvSpPr>
        <p:spPr>
          <a:xfrm>
            <a:off x="2674620" y="2197671"/>
            <a:ext cx="1066800" cy="769441"/>
          </a:xfrm>
          <a:prstGeom prst="rect">
            <a:avLst/>
          </a:prstGeom>
          <a:noFill/>
        </p:spPr>
        <p:txBody>
          <a:bodyPr wrap="square" rtlCol="0">
            <a:spAutoFit/>
          </a:bodyPr>
          <a:lstStyle/>
          <a:p>
            <a:r>
              <a:rPr lang="en-US" sz="4400" dirty="0">
                <a:latin typeface="NikoshBAN" panose="02000000000000000000"/>
              </a:rPr>
              <a:t>ঞ </a:t>
            </a:r>
          </a:p>
        </p:txBody>
      </p:sp>
      <p:sp>
        <p:nvSpPr>
          <p:cNvPr id="9" name="TextBox 8"/>
          <p:cNvSpPr txBox="1"/>
          <p:nvPr/>
        </p:nvSpPr>
        <p:spPr>
          <a:xfrm>
            <a:off x="2590362" y="2181165"/>
            <a:ext cx="1143000" cy="923330"/>
          </a:xfrm>
          <a:prstGeom prst="rect">
            <a:avLst/>
          </a:prstGeom>
          <a:noFill/>
        </p:spPr>
        <p:txBody>
          <a:bodyPr wrap="square" rtlCol="0">
            <a:spAutoFit/>
          </a:bodyPr>
          <a:lstStyle/>
          <a:p>
            <a:r>
              <a:rPr lang="en-US" sz="5400" dirty="0">
                <a:latin typeface="NikoshBAN" panose="02000000000000000000"/>
              </a:rPr>
              <a:t>জ</a:t>
            </a:r>
          </a:p>
        </p:txBody>
      </p:sp>
      <p:sp>
        <p:nvSpPr>
          <p:cNvPr id="10" name="TextBox 9"/>
          <p:cNvSpPr txBox="1"/>
          <p:nvPr/>
        </p:nvSpPr>
        <p:spPr>
          <a:xfrm>
            <a:off x="2643702" y="4319200"/>
            <a:ext cx="1036320" cy="769441"/>
          </a:xfrm>
          <a:prstGeom prst="rect">
            <a:avLst/>
          </a:prstGeom>
          <a:noFill/>
        </p:spPr>
        <p:txBody>
          <a:bodyPr wrap="square" rtlCol="0">
            <a:spAutoFit/>
          </a:bodyPr>
          <a:lstStyle/>
          <a:p>
            <a:r>
              <a:rPr lang="en-US" sz="4400" dirty="0">
                <a:latin typeface="NikoshBAN" panose="02000000000000000000"/>
              </a:rPr>
              <a:t>দ </a:t>
            </a:r>
          </a:p>
        </p:txBody>
      </p:sp>
      <p:sp>
        <p:nvSpPr>
          <p:cNvPr id="11" name="TextBox 10"/>
          <p:cNvSpPr txBox="1"/>
          <p:nvPr/>
        </p:nvSpPr>
        <p:spPr>
          <a:xfrm>
            <a:off x="2702706" y="4349978"/>
            <a:ext cx="1036320" cy="769441"/>
          </a:xfrm>
          <a:prstGeom prst="rect">
            <a:avLst/>
          </a:prstGeom>
          <a:noFill/>
        </p:spPr>
        <p:txBody>
          <a:bodyPr wrap="square" rtlCol="0">
            <a:spAutoFit/>
          </a:bodyPr>
          <a:lstStyle/>
          <a:p>
            <a:r>
              <a:rPr lang="en-US" sz="4400" dirty="0">
                <a:latin typeface="NikoshBAN" panose="02000000000000000000"/>
              </a:rPr>
              <a:t>ধ </a:t>
            </a:r>
          </a:p>
        </p:txBody>
      </p:sp>
    </p:spTree>
    <p:extLst>
      <p:ext uri="{BB962C8B-B14F-4D97-AF65-F5344CB8AC3E}">
        <p14:creationId xmlns:p14="http://schemas.microsoft.com/office/powerpoint/2010/main" val="13313214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000" fill="hold"/>
                                        <p:tgtEl>
                                          <p:spTgt spid="8"/>
                                        </p:tgtEl>
                                        <p:attrNameLst>
                                          <p:attrName>ppt_w</p:attrName>
                                        </p:attrNameLst>
                                      </p:cBhvr>
                                      <p:tavLst>
                                        <p:tav tm="0">
                                          <p:val>
                                            <p:strVal val="#ppt_w*0.70"/>
                                          </p:val>
                                        </p:tav>
                                        <p:tav tm="100000">
                                          <p:val>
                                            <p:strVal val="#ppt_w"/>
                                          </p:val>
                                        </p:tav>
                                      </p:tavLst>
                                    </p:anim>
                                    <p:anim calcmode="lin" valueType="num">
                                      <p:cBhvr>
                                        <p:cTn id="28" dur="1000" fill="hold"/>
                                        <p:tgtEl>
                                          <p:spTgt spid="8"/>
                                        </p:tgtEl>
                                        <p:attrNameLst>
                                          <p:attrName>ppt_h</p:attrName>
                                        </p:attrNameLst>
                                      </p:cBhvr>
                                      <p:tavLst>
                                        <p:tav tm="0">
                                          <p:val>
                                            <p:strVal val="#ppt_h"/>
                                          </p:val>
                                        </p:tav>
                                        <p:tav tm="100000">
                                          <p:val>
                                            <p:strVal val="#ppt_h"/>
                                          </p:val>
                                        </p:tav>
                                      </p:tavLst>
                                    </p:anim>
                                    <p:animEffect transition="in" filter="fade">
                                      <p:cBhvr>
                                        <p:cTn id="29" dur="1000"/>
                                        <p:tgtEl>
                                          <p:spTgt spid="8"/>
                                        </p:tgtEl>
                                      </p:cBhvr>
                                    </p:animEffect>
                                  </p:childTnLst>
                                </p:cTn>
                              </p:par>
                            </p:childTnLst>
                          </p:cTn>
                        </p:par>
                        <p:par>
                          <p:cTn id="30" fill="hold">
                            <p:stCondLst>
                              <p:cond delay="1000"/>
                            </p:stCondLst>
                            <p:childTnLst>
                              <p:par>
                                <p:cTn id="31" presetID="44" presetClass="path" presetSubtype="0" accel="50000" decel="50000" fill="hold" grpId="1" nodeType="afterEffect">
                                  <p:stCondLst>
                                    <p:cond delay="0"/>
                                  </p:stCondLst>
                                  <p:childTnLst>
                                    <p:animMotion origin="layout" path="M -1.04167E-6 1.11111E-6 L 0.06706 -0.04005 C 0.08099 -0.04908 0.10195 -0.05394 0.12396 -0.05394 C 0.14896 -0.05394 0.16901 -0.04908 0.18294 -0.04005 L 0.25 1.11111E-6 " pathEditMode="relative" rAng="0" ptsTypes="AAAAA">
                                      <p:cBhvr>
                                        <p:cTn id="32" dur="2000" fill="hold"/>
                                        <p:tgtEl>
                                          <p:spTgt spid="8"/>
                                        </p:tgtEl>
                                        <p:attrNameLst>
                                          <p:attrName>ppt_x</p:attrName>
                                          <p:attrName>ppt_y</p:attrName>
                                        </p:attrNameLst>
                                      </p:cBhvr>
                                      <p:rCtr x="12500" y="-2708"/>
                                    </p:animMotion>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1000" fill="hold"/>
                                        <p:tgtEl>
                                          <p:spTgt spid="9"/>
                                        </p:tgtEl>
                                        <p:attrNameLst>
                                          <p:attrName>ppt_w</p:attrName>
                                        </p:attrNameLst>
                                      </p:cBhvr>
                                      <p:tavLst>
                                        <p:tav tm="0">
                                          <p:val>
                                            <p:strVal val="#ppt_w*0.70"/>
                                          </p:val>
                                        </p:tav>
                                        <p:tav tm="100000">
                                          <p:val>
                                            <p:strVal val="#ppt_w"/>
                                          </p:val>
                                        </p:tav>
                                      </p:tavLst>
                                    </p:anim>
                                    <p:anim calcmode="lin" valueType="num">
                                      <p:cBhvr>
                                        <p:cTn id="38" dur="1000" fill="hold"/>
                                        <p:tgtEl>
                                          <p:spTgt spid="9"/>
                                        </p:tgtEl>
                                        <p:attrNameLst>
                                          <p:attrName>ppt_h</p:attrName>
                                        </p:attrNameLst>
                                      </p:cBhvr>
                                      <p:tavLst>
                                        <p:tav tm="0">
                                          <p:val>
                                            <p:strVal val="#ppt_h"/>
                                          </p:val>
                                        </p:tav>
                                        <p:tav tm="100000">
                                          <p:val>
                                            <p:strVal val="#ppt_h"/>
                                          </p:val>
                                        </p:tav>
                                      </p:tavLst>
                                    </p:anim>
                                    <p:animEffect transition="in" filter="fade">
                                      <p:cBhvr>
                                        <p:cTn id="39" dur="1000"/>
                                        <p:tgtEl>
                                          <p:spTgt spid="9"/>
                                        </p:tgtEl>
                                      </p:cBhvr>
                                    </p:animEffect>
                                  </p:childTnLst>
                                </p:cTn>
                              </p:par>
                            </p:childTnLst>
                          </p:cTn>
                        </p:par>
                        <p:par>
                          <p:cTn id="40" fill="hold">
                            <p:stCondLst>
                              <p:cond delay="1000"/>
                            </p:stCondLst>
                            <p:childTnLst>
                              <p:par>
                                <p:cTn id="41" presetID="44" presetClass="path" presetSubtype="0" accel="50000" decel="50000" fill="hold" grpId="1" nodeType="afterEffect">
                                  <p:stCondLst>
                                    <p:cond delay="0"/>
                                  </p:stCondLst>
                                  <p:childTnLst>
                                    <p:animMotion origin="layout" path="M 5.55112E-17 1.11111E-6 L 0.13333 -0.04005 C 0.16107 -0.04908 0.20286 -0.05394 0.24674 -0.05394 C 0.29648 -0.05394 0.33659 -0.04908 0.36432 -0.04005 L 0.49805 1.11111E-6 " pathEditMode="relative" rAng="0" ptsTypes="AAAAA">
                                      <p:cBhvr>
                                        <p:cTn id="42" dur="2000" fill="hold"/>
                                        <p:tgtEl>
                                          <p:spTgt spid="9"/>
                                        </p:tgtEl>
                                        <p:attrNameLst>
                                          <p:attrName>ppt_x</p:attrName>
                                          <p:attrName>ppt_y</p:attrName>
                                        </p:attrNameLst>
                                      </p:cBhvr>
                                      <p:rCtr x="24896" y="-2708"/>
                                    </p:animMotion>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1000" fill="hold"/>
                                        <p:tgtEl>
                                          <p:spTgt spid="10"/>
                                        </p:tgtEl>
                                        <p:attrNameLst>
                                          <p:attrName>ppt_w</p:attrName>
                                        </p:attrNameLst>
                                      </p:cBhvr>
                                      <p:tavLst>
                                        <p:tav tm="0">
                                          <p:val>
                                            <p:strVal val="#ppt_w*0.70"/>
                                          </p:val>
                                        </p:tav>
                                        <p:tav tm="100000">
                                          <p:val>
                                            <p:strVal val="#ppt_w"/>
                                          </p:val>
                                        </p:tav>
                                      </p:tavLst>
                                    </p:anim>
                                    <p:anim calcmode="lin" valueType="num">
                                      <p:cBhvr>
                                        <p:cTn id="48" dur="1000" fill="hold"/>
                                        <p:tgtEl>
                                          <p:spTgt spid="10"/>
                                        </p:tgtEl>
                                        <p:attrNameLst>
                                          <p:attrName>ppt_h</p:attrName>
                                        </p:attrNameLst>
                                      </p:cBhvr>
                                      <p:tavLst>
                                        <p:tav tm="0">
                                          <p:val>
                                            <p:strVal val="#ppt_h"/>
                                          </p:val>
                                        </p:tav>
                                        <p:tav tm="100000">
                                          <p:val>
                                            <p:strVal val="#ppt_h"/>
                                          </p:val>
                                        </p:tav>
                                      </p:tavLst>
                                    </p:anim>
                                    <p:animEffect transition="in" filter="fade">
                                      <p:cBhvr>
                                        <p:cTn id="49" dur="1000"/>
                                        <p:tgtEl>
                                          <p:spTgt spid="10"/>
                                        </p:tgtEl>
                                      </p:cBhvr>
                                    </p:animEffect>
                                  </p:childTnLst>
                                </p:cTn>
                              </p:par>
                            </p:childTnLst>
                          </p:cTn>
                        </p:par>
                        <p:par>
                          <p:cTn id="50" fill="hold">
                            <p:stCondLst>
                              <p:cond delay="1000"/>
                            </p:stCondLst>
                            <p:childTnLst>
                              <p:par>
                                <p:cTn id="51" presetID="44" presetClass="path" presetSubtype="0" accel="50000" decel="50000" fill="hold" grpId="1" nodeType="afterEffect">
                                  <p:stCondLst>
                                    <p:cond delay="0"/>
                                  </p:stCondLst>
                                  <p:childTnLst>
                                    <p:animMotion origin="layout" path="M 4.16667E-6 2.96296E-6 L 0.06705 -0.04005 C 0.08099 -0.04908 0.10195 -0.05394 0.12395 -0.05394 C 0.14895 -0.05394 0.16901 -0.04908 0.18294 -0.04005 L 0.25 2.96296E-6 " pathEditMode="relative" rAng="0" ptsTypes="AAAAA">
                                      <p:cBhvr>
                                        <p:cTn id="52" dur="2000" fill="hold"/>
                                        <p:tgtEl>
                                          <p:spTgt spid="10"/>
                                        </p:tgtEl>
                                        <p:attrNameLst>
                                          <p:attrName>ppt_x</p:attrName>
                                          <p:attrName>ppt_y</p:attrName>
                                        </p:attrNameLst>
                                      </p:cBhvr>
                                      <p:rCtr x="12500" y="-2708"/>
                                    </p:animMotion>
                                  </p:childTnLst>
                                </p:cTn>
                              </p:par>
                            </p:childTnLst>
                          </p:cTn>
                        </p:par>
                      </p:childTnLst>
                    </p:cTn>
                  </p:par>
                  <p:par>
                    <p:cTn id="53" fill="hold">
                      <p:stCondLst>
                        <p:cond delay="indefinite"/>
                      </p:stCondLst>
                      <p:childTnLst>
                        <p:par>
                          <p:cTn id="54" fill="hold">
                            <p:stCondLst>
                              <p:cond delay="0"/>
                            </p:stCondLst>
                            <p:childTnLst>
                              <p:par>
                                <p:cTn id="55" presetID="55"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p:cTn id="57" dur="1000" fill="hold"/>
                                        <p:tgtEl>
                                          <p:spTgt spid="11"/>
                                        </p:tgtEl>
                                        <p:attrNameLst>
                                          <p:attrName>ppt_w</p:attrName>
                                        </p:attrNameLst>
                                      </p:cBhvr>
                                      <p:tavLst>
                                        <p:tav tm="0">
                                          <p:val>
                                            <p:strVal val="#ppt_w*0.70"/>
                                          </p:val>
                                        </p:tav>
                                        <p:tav tm="100000">
                                          <p:val>
                                            <p:strVal val="#ppt_w"/>
                                          </p:val>
                                        </p:tav>
                                      </p:tavLst>
                                    </p:anim>
                                    <p:anim calcmode="lin" valueType="num">
                                      <p:cBhvr>
                                        <p:cTn id="58" dur="1000" fill="hold"/>
                                        <p:tgtEl>
                                          <p:spTgt spid="11"/>
                                        </p:tgtEl>
                                        <p:attrNameLst>
                                          <p:attrName>ppt_h</p:attrName>
                                        </p:attrNameLst>
                                      </p:cBhvr>
                                      <p:tavLst>
                                        <p:tav tm="0">
                                          <p:val>
                                            <p:strVal val="#ppt_h"/>
                                          </p:val>
                                        </p:tav>
                                        <p:tav tm="100000">
                                          <p:val>
                                            <p:strVal val="#ppt_h"/>
                                          </p:val>
                                        </p:tav>
                                      </p:tavLst>
                                    </p:anim>
                                    <p:animEffect transition="in" filter="fade">
                                      <p:cBhvr>
                                        <p:cTn id="59" dur="1000"/>
                                        <p:tgtEl>
                                          <p:spTgt spid="11"/>
                                        </p:tgtEl>
                                      </p:cBhvr>
                                    </p:animEffect>
                                  </p:childTnLst>
                                </p:cTn>
                              </p:par>
                            </p:childTnLst>
                          </p:cTn>
                        </p:par>
                        <p:par>
                          <p:cTn id="60" fill="hold">
                            <p:stCondLst>
                              <p:cond delay="1000"/>
                            </p:stCondLst>
                            <p:childTnLst>
                              <p:par>
                                <p:cTn id="61" presetID="44" presetClass="path" presetSubtype="0" accel="50000" decel="50000" fill="hold" grpId="1" nodeType="afterEffect">
                                  <p:stCondLst>
                                    <p:cond delay="0"/>
                                  </p:stCondLst>
                                  <p:childTnLst>
                                    <p:animMotion origin="layout" path="M 2.08333E-6 7.40741E-7 L 0.13711 -0.04005 C 0.16562 -0.04907 0.20846 -0.05394 0.25351 -0.05394 C 0.30456 -0.05394 0.34557 -0.04907 0.37409 -0.04005 L 0.51133 7.40741E-7 " pathEditMode="relative" rAng="0" ptsTypes="AAAAA">
                                      <p:cBhvr>
                                        <p:cTn id="62" dur="2000" fill="hold"/>
                                        <p:tgtEl>
                                          <p:spTgt spid="11"/>
                                        </p:tgtEl>
                                        <p:attrNameLst>
                                          <p:attrName>ppt_x</p:attrName>
                                          <p:attrName>ppt_y</p:attrName>
                                        </p:attrNameLst>
                                      </p:cBhvr>
                                      <p:rCtr x="25560" y="-27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animBg="1"/>
      <p:bldP spid="8" grpId="0"/>
      <p:bldP spid="8" grpId="1"/>
      <p:bldP spid="9" grpId="0"/>
      <p:bldP spid="9" grpId="1"/>
      <p:bldP spid="10" grpId="0"/>
      <p:bldP spid="10" grpId="1"/>
      <p:bldP spid="11" grpId="0"/>
      <p:bldP spid="11"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EE8132-6E54-E207-4D31-A2DA7F04DE88}"/>
              </a:ext>
            </a:extLst>
          </p:cNvPr>
          <p:cNvSpPr txBox="1"/>
          <p:nvPr/>
        </p:nvSpPr>
        <p:spPr>
          <a:xfrm>
            <a:off x="4656408" y="238084"/>
            <a:ext cx="2488828" cy="830997"/>
          </a:xfrm>
          <a:prstGeom prst="rect">
            <a:avLst/>
          </a:prstGeom>
          <a:noFill/>
          <a:ln w="38100">
            <a:solidFill>
              <a:srgbClr val="00B050"/>
            </a:solidFill>
          </a:ln>
        </p:spPr>
        <p:txBody>
          <a:bodyPr wrap="square" rtlCol="0">
            <a:spAutoFit/>
          </a:bodyPr>
          <a:lstStyle/>
          <a:p>
            <a:pPr algn="l"/>
            <a:r>
              <a:rPr lang="en-US" sz="4800" b="1" dirty="0" err="1">
                <a:latin typeface="NikoshBAN" panose="02000000000000000000" pitchFamily="2" charset="0"/>
                <a:cs typeface="NikoshBAN" panose="02000000000000000000" pitchFamily="2" charset="0"/>
              </a:rPr>
              <a:t>যুক্তবর্ণ</a:t>
            </a:r>
            <a:r>
              <a:rPr lang="en-US" sz="4800" b="1" dirty="0">
                <a:latin typeface="NikoshBAN" panose="02000000000000000000" pitchFamily="2" charset="0"/>
                <a:cs typeface="NikoshBAN" panose="02000000000000000000" pitchFamily="2" charset="0"/>
              </a:rPr>
              <a:t> </a:t>
            </a:r>
            <a:r>
              <a:rPr lang="en-US" sz="4800" b="1" dirty="0" err="1">
                <a:latin typeface="NikoshBAN" panose="02000000000000000000" pitchFamily="2" charset="0"/>
                <a:cs typeface="NikoshBAN" panose="02000000000000000000" pitchFamily="2" charset="0"/>
              </a:rPr>
              <a:t>শিখি</a:t>
            </a:r>
            <a:endParaRPr lang="en-US" sz="4800" b="1" dirty="0">
              <a:latin typeface="NikoshBAN" panose="02000000000000000000" pitchFamily="2" charset="0"/>
              <a:cs typeface="NikoshBAN" panose="02000000000000000000" pitchFamily="2" charset="0"/>
            </a:endParaRPr>
          </a:p>
        </p:txBody>
      </p:sp>
      <p:sp>
        <p:nvSpPr>
          <p:cNvPr id="5" name="Rectangle: Rounded Corners 4">
            <a:extLst>
              <a:ext uri="{FF2B5EF4-FFF2-40B4-BE49-F238E27FC236}">
                <a16:creationId xmlns:a16="http://schemas.microsoft.com/office/drawing/2014/main" id="{EA89E8FA-A66F-39CD-3BDE-A58DFF72D479}"/>
              </a:ext>
            </a:extLst>
          </p:cNvPr>
          <p:cNvSpPr/>
          <p:nvPr/>
        </p:nvSpPr>
        <p:spPr>
          <a:xfrm rot="10800000" flipV="1">
            <a:off x="205859" y="1569913"/>
            <a:ext cx="2133183" cy="855143"/>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err="1">
                <a:solidFill>
                  <a:schemeClr val="tx1">
                    <a:lumMod val="95000"/>
                    <a:lumOff val="5000"/>
                  </a:schemeClr>
                </a:solidFill>
                <a:latin typeface="Nikosh" panose="02000000000000000000" pitchFamily="2" charset="0"/>
                <a:cs typeface="Nikosh" panose="02000000000000000000" pitchFamily="2" charset="0"/>
              </a:rPr>
              <a:t>ব</a:t>
            </a:r>
            <a:r>
              <a:rPr lang="en-GB" sz="4000" b="1" dirty="0" err="1">
                <a:solidFill>
                  <a:srgbClr val="FF0000"/>
                </a:solidFill>
                <a:latin typeface="Nikosh" panose="02000000000000000000" pitchFamily="2" charset="0"/>
                <a:cs typeface="Nikosh" panose="02000000000000000000" pitchFamily="2" charset="0"/>
              </a:rPr>
              <a:t>স্তা</a:t>
            </a:r>
            <a:r>
              <a:rPr lang="en-GB" sz="4000" b="1" dirty="0">
                <a:solidFill>
                  <a:schemeClr val="tx1">
                    <a:lumMod val="95000"/>
                    <a:lumOff val="5000"/>
                  </a:schemeClr>
                </a:solidFill>
                <a:latin typeface="Nikosh" panose="02000000000000000000" pitchFamily="2" charset="0"/>
                <a:cs typeface="Nikosh" panose="02000000000000000000" pitchFamily="2" charset="0"/>
              </a:rPr>
              <a:t> </a:t>
            </a:r>
            <a:endParaRPr lang="en-US" sz="4000" b="1" dirty="0">
              <a:solidFill>
                <a:schemeClr val="tx1">
                  <a:lumMod val="95000"/>
                  <a:lumOff val="5000"/>
                </a:schemeClr>
              </a:solidFill>
              <a:latin typeface="Nikosh" panose="02000000000000000000" pitchFamily="2" charset="0"/>
              <a:cs typeface="Nikosh" panose="02000000000000000000" pitchFamily="2" charset="0"/>
            </a:endParaRPr>
          </a:p>
        </p:txBody>
      </p:sp>
      <p:sp>
        <p:nvSpPr>
          <p:cNvPr id="7" name="Rectangle: Rounded Corners 6">
            <a:extLst>
              <a:ext uri="{FF2B5EF4-FFF2-40B4-BE49-F238E27FC236}">
                <a16:creationId xmlns:a16="http://schemas.microsoft.com/office/drawing/2014/main" id="{D1FFCEED-4CC3-5088-1F83-7BE28A7167A9}"/>
              </a:ext>
            </a:extLst>
          </p:cNvPr>
          <p:cNvSpPr/>
          <p:nvPr/>
        </p:nvSpPr>
        <p:spPr>
          <a:xfrm rot="10800000" flipV="1">
            <a:off x="185365" y="2472348"/>
            <a:ext cx="2133183" cy="855143"/>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err="1">
                <a:solidFill>
                  <a:schemeClr val="tx1">
                    <a:lumMod val="95000"/>
                    <a:lumOff val="5000"/>
                  </a:schemeClr>
                </a:solidFill>
                <a:latin typeface="Nikosh" panose="02000000000000000000" pitchFamily="2" charset="0"/>
                <a:cs typeface="Nikosh" panose="02000000000000000000" pitchFamily="2" charset="0"/>
              </a:rPr>
              <a:t>শি</a:t>
            </a:r>
            <a:r>
              <a:rPr lang="en-GB" sz="3200" b="1" dirty="0" err="1">
                <a:solidFill>
                  <a:srgbClr val="FF0000"/>
                </a:solidFill>
                <a:latin typeface="Nikosh" panose="02000000000000000000" pitchFamily="2" charset="0"/>
                <a:cs typeface="Nikosh" panose="02000000000000000000" pitchFamily="2" charset="0"/>
              </a:rPr>
              <a:t>ল্প</a:t>
            </a:r>
            <a:endParaRPr lang="en-US" sz="3200" b="1" dirty="0">
              <a:solidFill>
                <a:srgbClr val="FF0000"/>
              </a:solidFill>
              <a:latin typeface="Nikosh" panose="02000000000000000000" pitchFamily="2" charset="0"/>
              <a:cs typeface="Nikosh" panose="02000000000000000000" pitchFamily="2" charset="0"/>
            </a:endParaRPr>
          </a:p>
        </p:txBody>
      </p:sp>
      <p:sp>
        <p:nvSpPr>
          <p:cNvPr id="9" name="Rectangle: Rounded Corners 8">
            <a:extLst>
              <a:ext uri="{FF2B5EF4-FFF2-40B4-BE49-F238E27FC236}">
                <a16:creationId xmlns:a16="http://schemas.microsoft.com/office/drawing/2014/main" id="{6913D9B5-2F2A-F81F-0967-E6D43D565BD7}"/>
              </a:ext>
            </a:extLst>
          </p:cNvPr>
          <p:cNvSpPr/>
          <p:nvPr/>
        </p:nvSpPr>
        <p:spPr>
          <a:xfrm rot="10800000" flipV="1">
            <a:off x="205859" y="3436768"/>
            <a:ext cx="2133183" cy="855143"/>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err="1">
                <a:solidFill>
                  <a:schemeClr val="tx1">
                    <a:lumMod val="95000"/>
                    <a:lumOff val="5000"/>
                  </a:schemeClr>
                </a:solidFill>
                <a:latin typeface="Nikosh" panose="02000000000000000000" pitchFamily="2" charset="0"/>
                <a:cs typeface="Nikosh" panose="02000000000000000000" pitchFamily="2" charset="0"/>
              </a:rPr>
              <a:t>লু</a:t>
            </a:r>
            <a:r>
              <a:rPr lang="en-GB" sz="3200" b="1" dirty="0" err="1">
                <a:solidFill>
                  <a:srgbClr val="FF0000"/>
                </a:solidFill>
                <a:latin typeface="Nikosh" panose="02000000000000000000" pitchFamily="2" charset="0"/>
                <a:cs typeface="Nikosh" panose="02000000000000000000" pitchFamily="2" charset="0"/>
              </a:rPr>
              <a:t>ঙ্গি</a:t>
            </a:r>
            <a:endParaRPr lang="en-US" sz="3200" b="1" dirty="0">
              <a:solidFill>
                <a:srgbClr val="FF0000"/>
              </a:solidFill>
              <a:latin typeface="Nikosh" panose="02000000000000000000" pitchFamily="2" charset="0"/>
              <a:cs typeface="Nikosh" panose="02000000000000000000" pitchFamily="2" charset="0"/>
            </a:endParaRPr>
          </a:p>
        </p:txBody>
      </p:sp>
      <p:sp>
        <p:nvSpPr>
          <p:cNvPr id="11" name="Rectangle: Rounded Corners 10">
            <a:extLst>
              <a:ext uri="{FF2B5EF4-FFF2-40B4-BE49-F238E27FC236}">
                <a16:creationId xmlns:a16="http://schemas.microsoft.com/office/drawing/2014/main" id="{926255B2-F73F-430C-4F78-37A13A33725B}"/>
              </a:ext>
            </a:extLst>
          </p:cNvPr>
          <p:cNvSpPr/>
          <p:nvPr/>
        </p:nvSpPr>
        <p:spPr>
          <a:xfrm rot="10800000" flipV="1">
            <a:off x="185364" y="4387302"/>
            <a:ext cx="2133183" cy="855143"/>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err="1">
                <a:solidFill>
                  <a:schemeClr val="tx1">
                    <a:lumMod val="95000"/>
                    <a:lumOff val="5000"/>
                  </a:schemeClr>
                </a:solidFill>
                <a:latin typeface="Nikosh" panose="02000000000000000000" pitchFamily="2" charset="0"/>
                <a:cs typeface="Nikosh" panose="02000000000000000000" pitchFamily="2" charset="0"/>
              </a:rPr>
              <a:t>গৃহস</a:t>
            </a:r>
            <a:r>
              <a:rPr lang="en-GB" sz="3200" b="1" dirty="0" err="1">
                <a:solidFill>
                  <a:srgbClr val="FF0000"/>
                </a:solidFill>
                <a:latin typeface="Nikosh" panose="02000000000000000000" pitchFamily="2" charset="0"/>
                <a:cs typeface="Nikosh" panose="02000000000000000000" pitchFamily="2" charset="0"/>
              </a:rPr>
              <a:t>জ্জা</a:t>
            </a:r>
            <a:endParaRPr lang="en-US" sz="3200" b="1" dirty="0">
              <a:solidFill>
                <a:srgbClr val="FF0000"/>
              </a:solidFill>
              <a:latin typeface="Nikosh" panose="02000000000000000000" pitchFamily="2" charset="0"/>
              <a:cs typeface="Nikosh" panose="02000000000000000000" pitchFamily="2" charset="0"/>
            </a:endParaRPr>
          </a:p>
        </p:txBody>
      </p:sp>
      <p:sp>
        <p:nvSpPr>
          <p:cNvPr id="13" name="Rectangle: Rounded Corners 12">
            <a:extLst>
              <a:ext uri="{FF2B5EF4-FFF2-40B4-BE49-F238E27FC236}">
                <a16:creationId xmlns:a16="http://schemas.microsoft.com/office/drawing/2014/main" id="{A61D6B55-F800-A572-05AE-1C77BC3275A1}"/>
              </a:ext>
            </a:extLst>
          </p:cNvPr>
          <p:cNvSpPr/>
          <p:nvPr/>
        </p:nvSpPr>
        <p:spPr>
          <a:xfrm rot="10800000" flipV="1">
            <a:off x="5125935" y="1581166"/>
            <a:ext cx="1639791" cy="830997"/>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solidFill>
                  <a:srgbClr val="FF0000"/>
                </a:solidFill>
                <a:latin typeface="Nikosh" panose="02000000000000000000" pitchFamily="2" charset="0"/>
                <a:cs typeface="Nikosh" panose="02000000000000000000" pitchFamily="2" charset="0"/>
              </a:rPr>
              <a:t>ত </a:t>
            </a:r>
            <a:endParaRPr lang="en-US" sz="4000" b="1" dirty="0">
              <a:solidFill>
                <a:srgbClr val="FF0000"/>
              </a:solidFill>
              <a:latin typeface="Nikosh" panose="02000000000000000000" pitchFamily="2" charset="0"/>
              <a:cs typeface="Nikosh" panose="02000000000000000000" pitchFamily="2" charset="0"/>
            </a:endParaRPr>
          </a:p>
        </p:txBody>
      </p:sp>
      <p:sp>
        <p:nvSpPr>
          <p:cNvPr id="15" name="Rectangle: Rounded Corners 14">
            <a:extLst>
              <a:ext uri="{FF2B5EF4-FFF2-40B4-BE49-F238E27FC236}">
                <a16:creationId xmlns:a16="http://schemas.microsoft.com/office/drawing/2014/main" id="{FAEC451E-CF79-0DA8-B407-1D142FC7B13F}"/>
              </a:ext>
            </a:extLst>
          </p:cNvPr>
          <p:cNvSpPr/>
          <p:nvPr/>
        </p:nvSpPr>
        <p:spPr>
          <a:xfrm rot="10800000" flipV="1">
            <a:off x="8605078" y="2504730"/>
            <a:ext cx="2133183" cy="855143"/>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200" b="1" dirty="0">
              <a:solidFill>
                <a:schemeClr val="tx1">
                  <a:lumMod val="95000"/>
                  <a:lumOff val="5000"/>
                </a:schemeClr>
              </a:solidFill>
              <a:latin typeface="Nikosh" panose="02000000000000000000" pitchFamily="2" charset="0"/>
              <a:cs typeface="Nikosh" panose="02000000000000000000" pitchFamily="2" charset="0"/>
            </a:endParaRPr>
          </a:p>
        </p:txBody>
      </p:sp>
      <p:sp>
        <p:nvSpPr>
          <p:cNvPr id="17" name="Rectangle: Rounded Corners 16">
            <a:extLst>
              <a:ext uri="{FF2B5EF4-FFF2-40B4-BE49-F238E27FC236}">
                <a16:creationId xmlns:a16="http://schemas.microsoft.com/office/drawing/2014/main" id="{7B40C773-7743-F3FE-0313-E00BD47CBB40}"/>
              </a:ext>
            </a:extLst>
          </p:cNvPr>
          <p:cNvSpPr/>
          <p:nvPr/>
        </p:nvSpPr>
        <p:spPr>
          <a:xfrm rot="10800000" flipV="1">
            <a:off x="2870802" y="1581766"/>
            <a:ext cx="1639790" cy="830996"/>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solidFill>
                  <a:srgbClr val="FF0000"/>
                </a:solidFill>
                <a:latin typeface="Nikosh" panose="02000000000000000000" pitchFamily="2" charset="0"/>
                <a:cs typeface="Nikosh" panose="02000000000000000000" pitchFamily="2" charset="0"/>
              </a:rPr>
              <a:t>স</a:t>
            </a:r>
            <a:endParaRPr lang="en-US" sz="4000" b="1" dirty="0">
              <a:solidFill>
                <a:srgbClr val="FF0000"/>
              </a:solidFill>
              <a:latin typeface="Nikosh" panose="02000000000000000000" pitchFamily="2" charset="0"/>
              <a:cs typeface="Nikosh" panose="02000000000000000000" pitchFamily="2" charset="0"/>
            </a:endParaRPr>
          </a:p>
        </p:txBody>
      </p:sp>
      <p:sp>
        <p:nvSpPr>
          <p:cNvPr id="19" name="Rectangle: Rounded Corners 18">
            <a:extLst>
              <a:ext uri="{FF2B5EF4-FFF2-40B4-BE49-F238E27FC236}">
                <a16:creationId xmlns:a16="http://schemas.microsoft.com/office/drawing/2014/main" id="{83EC727E-F1FC-EFCD-3ED6-06EF12AB02B9}"/>
              </a:ext>
            </a:extLst>
          </p:cNvPr>
          <p:cNvSpPr/>
          <p:nvPr/>
        </p:nvSpPr>
        <p:spPr>
          <a:xfrm rot="10800000" flipV="1">
            <a:off x="5125936" y="2496496"/>
            <a:ext cx="1639790" cy="830996"/>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solidFill>
                  <a:srgbClr val="FF0000"/>
                </a:solidFill>
                <a:latin typeface="Nikosh" panose="02000000000000000000" pitchFamily="2" charset="0"/>
                <a:cs typeface="Nikosh" panose="02000000000000000000" pitchFamily="2" charset="0"/>
              </a:rPr>
              <a:t>প</a:t>
            </a:r>
            <a:endParaRPr lang="en-US" sz="4000" b="1" dirty="0">
              <a:solidFill>
                <a:srgbClr val="FF0000"/>
              </a:solidFill>
              <a:latin typeface="Nikosh" panose="02000000000000000000" pitchFamily="2" charset="0"/>
              <a:cs typeface="Nikosh" panose="02000000000000000000" pitchFamily="2" charset="0"/>
            </a:endParaRPr>
          </a:p>
        </p:txBody>
      </p:sp>
      <p:sp>
        <p:nvSpPr>
          <p:cNvPr id="21" name="Rectangle: Rounded Corners 20">
            <a:extLst>
              <a:ext uri="{FF2B5EF4-FFF2-40B4-BE49-F238E27FC236}">
                <a16:creationId xmlns:a16="http://schemas.microsoft.com/office/drawing/2014/main" id="{02A08F84-B476-FA70-47B8-AD09425417AF}"/>
              </a:ext>
            </a:extLst>
          </p:cNvPr>
          <p:cNvSpPr/>
          <p:nvPr/>
        </p:nvSpPr>
        <p:spPr>
          <a:xfrm rot="10800000" flipV="1">
            <a:off x="2888027" y="2472348"/>
            <a:ext cx="1639790" cy="830996"/>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solidFill>
                  <a:srgbClr val="FF0000"/>
                </a:solidFill>
                <a:latin typeface="Nikosh" panose="02000000000000000000" pitchFamily="2" charset="0"/>
                <a:cs typeface="Nikosh" panose="02000000000000000000" pitchFamily="2" charset="0"/>
              </a:rPr>
              <a:t>ল</a:t>
            </a:r>
            <a:endParaRPr lang="en-US" sz="4000" b="1" dirty="0">
              <a:solidFill>
                <a:srgbClr val="FF0000"/>
              </a:solidFill>
              <a:latin typeface="Nikosh" panose="02000000000000000000" pitchFamily="2" charset="0"/>
              <a:cs typeface="Nikosh" panose="02000000000000000000" pitchFamily="2" charset="0"/>
            </a:endParaRPr>
          </a:p>
        </p:txBody>
      </p:sp>
      <p:sp>
        <p:nvSpPr>
          <p:cNvPr id="23" name="Rectangle: Rounded Corners 22">
            <a:extLst>
              <a:ext uri="{FF2B5EF4-FFF2-40B4-BE49-F238E27FC236}">
                <a16:creationId xmlns:a16="http://schemas.microsoft.com/office/drawing/2014/main" id="{E0CD82ED-6B56-62C2-328C-DC4ECEF89F71}"/>
              </a:ext>
            </a:extLst>
          </p:cNvPr>
          <p:cNvSpPr/>
          <p:nvPr/>
        </p:nvSpPr>
        <p:spPr>
          <a:xfrm rot="10800000" flipV="1">
            <a:off x="5130033" y="3448841"/>
            <a:ext cx="1639790" cy="830996"/>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solidFill>
                  <a:srgbClr val="FF0000"/>
                </a:solidFill>
                <a:latin typeface="Nikosh" panose="02000000000000000000" pitchFamily="2" charset="0"/>
                <a:cs typeface="Nikosh" panose="02000000000000000000" pitchFamily="2" charset="0"/>
              </a:rPr>
              <a:t>গ</a:t>
            </a:r>
            <a:endParaRPr lang="en-US" sz="4000" b="1" dirty="0">
              <a:solidFill>
                <a:srgbClr val="FF0000"/>
              </a:solidFill>
              <a:latin typeface="Nikosh" panose="02000000000000000000" pitchFamily="2" charset="0"/>
              <a:cs typeface="Nikosh" panose="02000000000000000000" pitchFamily="2" charset="0"/>
            </a:endParaRPr>
          </a:p>
        </p:txBody>
      </p:sp>
      <p:sp>
        <p:nvSpPr>
          <p:cNvPr id="25" name="Rectangle: Rounded Corners 24">
            <a:extLst>
              <a:ext uri="{FF2B5EF4-FFF2-40B4-BE49-F238E27FC236}">
                <a16:creationId xmlns:a16="http://schemas.microsoft.com/office/drawing/2014/main" id="{5D7EC0B2-1BEE-99C0-C160-B0A1A309A8D1}"/>
              </a:ext>
            </a:extLst>
          </p:cNvPr>
          <p:cNvSpPr/>
          <p:nvPr/>
        </p:nvSpPr>
        <p:spPr>
          <a:xfrm rot="10800000" flipV="1">
            <a:off x="2903595" y="3462716"/>
            <a:ext cx="1639790" cy="830996"/>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solidFill>
                  <a:srgbClr val="FF0000"/>
                </a:solidFill>
                <a:latin typeface="Nikosh" panose="02000000000000000000" pitchFamily="2" charset="0"/>
                <a:cs typeface="Nikosh" panose="02000000000000000000" pitchFamily="2" charset="0"/>
              </a:rPr>
              <a:t>ঙ</a:t>
            </a:r>
            <a:endParaRPr lang="en-US" sz="4000" b="1" dirty="0">
              <a:solidFill>
                <a:srgbClr val="FF0000"/>
              </a:solidFill>
              <a:latin typeface="Nikosh" panose="02000000000000000000" pitchFamily="2" charset="0"/>
              <a:cs typeface="Nikosh" panose="02000000000000000000" pitchFamily="2" charset="0"/>
            </a:endParaRPr>
          </a:p>
        </p:txBody>
      </p:sp>
      <p:sp>
        <p:nvSpPr>
          <p:cNvPr id="27" name="Rectangle: Rounded Corners 26">
            <a:extLst>
              <a:ext uri="{FF2B5EF4-FFF2-40B4-BE49-F238E27FC236}">
                <a16:creationId xmlns:a16="http://schemas.microsoft.com/office/drawing/2014/main" id="{527B5047-2FA8-00D1-89A7-7B2DA7C827F3}"/>
              </a:ext>
            </a:extLst>
          </p:cNvPr>
          <p:cNvSpPr/>
          <p:nvPr/>
        </p:nvSpPr>
        <p:spPr>
          <a:xfrm rot="10800000" flipV="1">
            <a:off x="2888027" y="4382513"/>
            <a:ext cx="1639790" cy="830996"/>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solidFill>
                  <a:srgbClr val="FF0000"/>
                </a:solidFill>
                <a:latin typeface="Nikosh" panose="02000000000000000000" pitchFamily="2" charset="0"/>
                <a:cs typeface="Nikosh" panose="02000000000000000000" pitchFamily="2" charset="0"/>
              </a:rPr>
              <a:t>জ</a:t>
            </a:r>
            <a:endParaRPr lang="en-US" sz="4000" b="1" dirty="0">
              <a:solidFill>
                <a:srgbClr val="FF0000"/>
              </a:solidFill>
              <a:latin typeface="Nikosh" panose="02000000000000000000" pitchFamily="2" charset="0"/>
              <a:cs typeface="Nikosh" panose="02000000000000000000" pitchFamily="2" charset="0"/>
            </a:endParaRPr>
          </a:p>
        </p:txBody>
      </p:sp>
      <p:sp>
        <p:nvSpPr>
          <p:cNvPr id="29" name="Rectangle: Rounded Corners 28">
            <a:extLst>
              <a:ext uri="{FF2B5EF4-FFF2-40B4-BE49-F238E27FC236}">
                <a16:creationId xmlns:a16="http://schemas.microsoft.com/office/drawing/2014/main" id="{371679F4-3544-0394-5F06-595C597D5253}"/>
              </a:ext>
            </a:extLst>
          </p:cNvPr>
          <p:cNvSpPr/>
          <p:nvPr/>
        </p:nvSpPr>
        <p:spPr>
          <a:xfrm rot="10800000" flipV="1">
            <a:off x="5130033" y="4345083"/>
            <a:ext cx="1639790" cy="830996"/>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solidFill>
                  <a:srgbClr val="FF0000"/>
                </a:solidFill>
                <a:latin typeface="Nikosh" panose="02000000000000000000" pitchFamily="2" charset="0"/>
                <a:cs typeface="Nikosh" panose="02000000000000000000" pitchFamily="2" charset="0"/>
              </a:rPr>
              <a:t>জ</a:t>
            </a:r>
            <a:endParaRPr lang="en-US" sz="4000" b="1" dirty="0">
              <a:solidFill>
                <a:srgbClr val="FF0000"/>
              </a:solidFill>
              <a:latin typeface="Nikosh" panose="02000000000000000000" pitchFamily="2" charset="0"/>
              <a:cs typeface="Nikosh" panose="02000000000000000000" pitchFamily="2" charset="0"/>
            </a:endParaRPr>
          </a:p>
        </p:txBody>
      </p:sp>
      <p:sp>
        <p:nvSpPr>
          <p:cNvPr id="31" name="Rectangle: Rounded Corners 30">
            <a:extLst>
              <a:ext uri="{FF2B5EF4-FFF2-40B4-BE49-F238E27FC236}">
                <a16:creationId xmlns:a16="http://schemas.microsoft.com/office/drawing/2014/main" id="{B2A6851A-80F5-B5D4-4670-01290E2129C0}"/>
              </a:ext>
            </a:extLst>
          </p:cNvPr>
          <p:cNvSpPr/>
          <p:nvPr/>
        </p:nvSpPr>
        <p:spPr>
          <a:xfrm rot="10800000" flipV="1">
            <a:off x="185364" y="5313488"/>
            <a:ext cx="2133183" cy="855143"/>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err="1">
                <a:solidFill>
                  <a:schemeClr val="tx1">
                    <a:lumMod val="95000"/>
                    <a:lumOff val="5000"/>
                  </a:schemeClr>
                </a:solidFill>
                <a:latin typeface="Nikosh" panose="02000000000000000000" pitchFamily="2" charset="0"/>
                <a:cs typeface="Nikosh" panose="02000000000000000000" pitchFamily="2" charset="0"/>
              </a:rPr>
              <a:t>ল</a:t>
            </a:r>
            <a:r>
              <a:rPr lang="en-GB" sz="3200" b="1" dirty="0" err="1">
                <a:solidFill>
                  <a:srgbClr val="FF0000"/>
                </a:solidFill>
                <a:latin typeface="Nikosh" panose="02000000000000000000" pitchFamily="2" charset="0"/>
                <a:cs typeface="Nikosh" panose="02000000000000000000" pitchFamily="2" charset="0"/>
              </a:rPr>
              <a:t>ক্ষ</a:t>
            </a:r>
            <a:endParaRPr lang="en-US" sz="3200" b="1" dirty="0">
              <a:solidFill>
                <a:srgbClr val="FF0000"/>
              </a:solidFill>
              <a:latin typeface="Nikosh" panose="02000000000000000000" pitchFamily="2" charset="0"/>
              <a:cs typeface="Nikosh" panose="02000000000000000000" pitchFamily="2" charset="0"/>
            </a:endParaRPr>
          </a:p>
        </p:txBody>
      </p:sp>
      <p:sp>
        <p:nvSpPr>
          <p:cNvPr id="33" name="Rectangle: Rounded Corners 32">
            <a:extLst>
              <a:ext uri="{FF2B5EF4-FFF2-40B4-BE49-F238E27FC236}">
                <a16:creationId xmlns:a16="http://schemas.microsoft.com/office/drawing/2014/main" id="{DC5E5033-1929-2963-7985-B51CE6700FB4}"/>
              </a:ext>
            </a:extLst>
          </p:cNvPr>
          <p:cNvSpPr/>
          <p:nvPr/>
        </p:nvSpPr>
        <p:spPr>
          <a:xfrm rot="10800000" flipV="1">
            <a:off x="2888026" y="5313488"/>
            <a:ext cx="1639790" cy="830996"/>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solidFill>
                  <a:srgbClr val="FF0000"/>
                </a:solidFill>
                <a:latin typeface="Nikosh" panose="02000000000000000000" pitchFamily="2" charset="0"/>
                <a:cs typeface="Nikosh" panose="02000000000000000000" pitchFamily="2" charset="0"/>
              </a:rPr>
              <a:t>ক</a:t>
            </a:r>
            <a:endParaRPr lang="en-US" sz="4000" b="1" dirty="0">
              <a:solidFill>
                <a:srgbClr val="FF0000"/>
              </a:solidFill>
              <a:latin typeface="Nikosh" panose="02000000000000000000" pitchFamily="2" charset="0"/>
              <a:cs typeface="Nikosh" panose="02000000000000000000" pitchFamily="2" charset="0"/>
            </a:endParaRPr>
          </a:p>
        </p:txBody>
      </p:sp>
      <p:sp>
        <p:nvSpPr>
          <p:cNvPr id="35" name="Rectangle: Rounded Corners 34">
            <a:extLst>
              <a:ext uri="{FF2B5EF4-FFF2-40B4-BE49-F238E27FC236}">
                <a16:creationId xmlns:a16="http://schemas.microsoft.com/office/drawing/2014/main" id="{4AC92B1E-0A5C-144F-68CD-B650D705BCDD}"/>
              </a:ext>
            </a:extLst>
          </p:cNvPr>
          <p:cNvSpPr/>
          <p:nvPr/>
        </p:nvSpPr>
        <p:spPr>
          <a:xfrm rot="10800000" flipV="1">
            <a:off x="5125936" y="5253650"/>
            <a:ext cx="1639790" cy="830996"/>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solidFill>
                  <a:srgbClr val="FF0000"/>
                </a:solidFill>
                <a:latin typeface="Nikosh" panose="02000000000000000000" pitchFamily="2" charset="0"/>
                <a:cs typeface="Nikosh" panose="02000000000000000000" pitchFamily="2" charset="0"/>
              </a:rPr>
              <a:t>ষ</a:t>
            </a:r>
            <a:endParaRPr lang="en-US" sz="4000" b="1" dirty="0">
              <a:solidFill>
                <a:srgbClr val="FF0000"/>
              </a:solidFill>
              <a:latin typeface="Nikosh" panose="02000000000000000000" pitchFamily="2" charset="0"/>
              <a:cs typeface="Nikosh" panose="02000000000000000000" pitchFamily="2" charset="0"/>
            </a:endParaRPr>
          </a:p>
        </p:txBody>
      </p:sp>
      <p:sp>
        <p:nvSpPr>
          <p:cNvPr id="39" name="Rectangle: Rounded Corners 38">
            <a:extLst>
              <a:ext uri="{FF2B5EF4-FFF2-40B4-BE49-F238E27FC236}">
                <a16:creationId xmlns:a16="http://schemas.microsoft.com/office/drawing/2014/main" id="{B9A001C3-6833-1213-A7E0-C46544E672A8}"/>
              </a:ext>
            </a:extLst>
          </p:cNvPr>
          <p:cNvSpPr/>
          <p:nvPr/>
        </p:nvSpPr>
        <p:spPr>
          <a:xfrm rot="10800000" flipV="1">
            <a:off x="8605078" y="3429000"/>
            <a:ext cx="2133183" cy="855143"/>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200" b="1" dirty="0">
              <a:solidFill>
                <a:schemeClr val="tx1">
                  <a:lumMod val="95000"/>
                  <a:lumOff val="5000"/>
                </a:schemeClr>
              </a:solidFill>
              <a:latin typeface="Nikosh" panose="02000000000000000000" pitchFamily="2" charset="0"/>
              <a:cs typeface="Nikosh" panose="02000000000000000000" pitchFamily="2" charset="0"/>
            </a:endParaRPr>
          </a:p>
        </p:txBody>
      </p:sp>
      <p:sp>
        <p:nvSpPr>
          <p:cNvPr id="41" name="Rectangle: Rounded Corners 40">
            <a:extLst>
              <a:ext uri="{FF2B5EF4-FFF2-40B4-BE49-F238E27FC236}">
                <a16:creationId xmlns:a16="http://schemas.microsoft.com/office/drawing/2014/main" id="{02A8C42A-589F-2726-BD57-DDAD6C16A3E5}"/>
              </a:ext>
            </a:extLst>
          </p:cNvPr>
          <p:cNvSpPr/>
          <p:nvPr/>
        </p:nvSpPr>
        <p:spPr>
          <a:xfrm rot="10800000" flipV="1">
            <a:off x="8605077" y="4353269"/>
            <a:ext cx="2133183" cy="855143"/>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200" b="1" dirty="0">
              <a:solidFill>
                <a:schemeClr val="tx1">
                  <a:lumMod val="95000"/>
                  <a:lumOff val="5000"/>
                </a:schemeClr>
              </a:solidFill>
              <a:latin typeface="Nikosh" panose="02000000000000000000" pitchFamily="2" charset="0"/>
              <a:cs typeface="Nikosh" panose="02000000000000000000" pitchFamily="2" charset="0"/>
            </a:endParaRPr>
          </a:p>
        </p:txBody>
      </p:sp>
      <p:sp>
        <p:nvSpPr>
          <p:cNvPr id="43" name="Rectangle: Rounded Corners 42">
            <a:extLst>
              <a:ext uri="{FF2B5EF4-FFF2-40B4-BE49-F238E27FC236}">
                <a16:creationId xmlns:a16="http://schemas.microsoft.com/office/drawing/2014/main" id="{E89C1786-0ABF-3204-0333-2E8DBD36C850}"/>
              </a:ext>
            </a:extLst>
          </p:cNvPr>
          <p:cNvSpPr/>
          <p:nvPr/>
        </p:nvSpPr>
        <p:spPr>
          <a:xfrm rot="10800000" flipV="1">
            <a:off x="8605076" y="5242445"/>
            <a:ext cx="2133183" cy="855143"/>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200" b="1" dirty="0">
              <a:solidFill>
                <a:schemeClr val="tx1">
                  <a:lumMod val="95000"/>
                  <a:lumOff val="5000"/>
                </a:schemeClr>
              </a:solidFill>
              <a:latin typeface="Nikosh" panose="02000000000000000000" pitchFamily="2" charset="0"/>
              <a:cs typeface="Nikosh" panose="02000000000000000000" pitchFamily="2" charset="0"/>
            </a:endParaRPr>
          </a:p>
        </p:txBody>
      </p:sp>
      <p:sp>
        <p:nvSpPr>
          <p:cNvPr id="45" name="Rectangle: Rounded Corners 44">
            <a:extLst>
              <a:ext uri="{FF2B5EF4-FFF2-40B4-BE49-F238E27FC236}">
                <a16:creationId xmlns:a16="http://schemas.microsoft.com/office/drawing/2014/main" id="{905C604C-BED4-6409-7866-0A60131BB7C8}"/>
              </a:ext>
            </a:extLst>
          </p:cNvPr>
          <p:cNvSpPr/>
          <p:nvPr/>
        </p:nvSpPr>
        <p:spPr>
          <a:xfrm rot="10800000" flipV="1">
            <a:off x="8605079" y="1587149"/>
            <a:ext cx="2133183" cy="855143"/>
          </a:xfrm>
          <a:prstGeom prst="roundRect">
            <a:avLst>
              <a:gd name="adj" fmla="val 50000"/>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200" b="1" dirty="0">
              <a:solidFill>
                <a:schemeClr val="tx1">
                  <a:lumMod val="95000"/>
                  <a:lumOff val="5000"/>
                </a:schemeClr>
              </a:solidFill>
              <a:latin typeface="Nikosh" panose="02000000000000000000" pitchFamily="2" charset="0"/>
              <a:cs typeface="Nikosh" panose="02000000000000000000" pitchFamily="2" charset="0"/>
            </a:endParaRPr>
          </a:p>
        </p:txBody>
      </p:sp>
      <p:sp>
        <p:nvSpPr>
          <p:cNvPr id="46" name="Arrow: Right 45">
            <a:extLst>
              <a:ext uri="{FF2B5EF4-FFF2-40B4-BE49-F238E27FC236}">
                <a16:creationId xmlns:a16="http://schemas.microsoft.com/office/drawing/2014/main" id="{0344AAF2-7E94-1123-E170-DDBB5EEA6B9F}"/>
              </a:ext>
            </a:extLst>
          </p:cNvPr>
          <p:cNvSpPr/>
          <p:nvPr/>
        </p:nvSpPr>
        <p:spPr>
          <a:xfrm>
            <a:off x="2411343" y="1935953"/>
            <a:ext cx="430999" cy="254998"/>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rrow: Right 47">
            <a:extLst>
              <a:ext uri="{FF2B5EF4-FFF2-40B4-BE49-F238E27FC236}">
                <a16:creationId xmlns:a16="http://schemas.microsoft.com/office/drawing/2014/main" id="{D03E6AD6-E468-9533-61BD-EBA14567DD5F}"/>
              </a:ext>
            </a:extLst>
          </p:cNvPr>
          <p:cNvSpPr/>
          <p:nvPr/>
        </p:nvSpPr>
        <p:spPr>
          <a:xfrm>
            <a:off x="2413783" y="2736601"/>
            <a:ext cx="430999" cy="254998"/>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row: Right 49">
            <a:extLst>
              <a:ext uri="{FF2B5EF4-FFF2-40B4-BE49-F238E27FC236}">
                <a16:creationId xmlns:a16="http://schemas.microsoft.com/office/drawing/2014/main" id="{3884ABA6-1ABF-6E49-DC3D-1753FD094D2B}"/>
              </a:ext>
            </a:extLst>
          </p:cNvPr>
          <p:cNvSpPr/>
          <p:nvPr/>
        </p:nvSpPr>
        <p:spPr>
          <a:xfrm>
            <a:off x="4625778" y="1914305"/>
            <a:ext cx="430999" cy="254998"/>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Arrow: Right 51">
            <a:extLst>
              <a:ext uri="{FF2B5EF4-FFF2-40B4-BE49-F238E27FC236}">
                <a16:creationId xmlns:a16="http://schemas.microsoft.com/office/drawing/2014/main" id="{8B31CD6F-062C-D6AE-5DC6-2359599AC892}"/>
              </a:ext>
            </a:extLst>
          </p:cNvPr>
          <p:cNvSpPr/>
          <p:nvPr/>
        </p:nvSpPr>
        <p:spPr>
          <a:xfrm>
            <a:off x="2438362" y="3736840"/>
            <a:ext cx="430999" cy="254998"/>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8A975207-A925-59B4-4BD5-4439CD5DFDC3}"/>
              </a:ext>
            </a:extLst>
          </p:cNvPr>
          <p:cNvSpPr/>
          <p:nvPr/>
        </p:nvSpPr>
        <p:spPr>
          <a:xfrm>
            <a:off x="2435705" y="5647676"/>
            <a:ext cx="430999" cy="254998"/>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Arrow: Right 55">
            <a:extLst>
              <a:ext uri="{FF2B5EF4-FFF2-40B4-BE49-F238E27FC236}">
                <a16:creationId xmlns:a16="http://schemas.microsoft.com/office/drawing/2014/main" id="{C8DC163C-F62B-1704-8DC3-A443930E9519}"/>
              </a:ext>
            </a:extLst>
          </p:cNvPr>
          <p:cNvSpPr/>
          <p:nvPr/>
        </p:nvSpPr>
        <p:spPr>
          <a:xfrm>
            <a:off x="4640049" y="3736840"/>
            <a:ext cx="430999" cy="254998"/>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Arrow: Right 57">
            <a:extLst>
              <a:ext uri="{FF2B5EF4-FFF2-40B4-BE49-F238E27FC236}">
                <a16:creationId xmlns:a16="http://schemas.microsoft.com/office/drawing/2014/main" id="{4E588472-B016-2BB9-0C99-1B24826E5ECE}"/>
              </a:ext>
            </a:extLst>
          </p:cNvPr>
          <p:cNvSpPr/>
          <p:nvPr/>
        </p:nvSpPr>
        <p:spPr>
          <a:xfrm>
            <a:off x="4611376" y="5559375"/>
            <a:ext cx="430999" cy="254998"/>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Arrow: Right 59">
            <a:extLst>
              <a:ext uri="{FF2B5EF4-FFF2-40B4-BE49-F238E27FC236}">
                <a16:creationId xmlns:a16="http://schemas.microsoft.com/office/drawing/2014/main" id="{338746A6-B483-D01F-1E2D-970D83A2874C}"/>
              </a:ext>
            </a:extLst>
          </p:cNvPr>
          <p:cNvSpPr/>
          <p:nvPr/>
        </p:nvSpPr>
        <p:spPr>
          <a:xfrm>
            <a:off x="4611375" y="2864840"/>
            <a:ext cx="430999" cy="254998"/>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Arrow: Right 61">
            <a:extLst>
              <a:ext uri="{FF2B5EF4-FFF2-40B4-BE49-F238E27FC236}">
                <a16:creationId xmlns:a16="http://schemas.microsoft.com/office/drawing/2014/main" id="{50CE0FE9-AE33-757C-6482-0C672971B6E5}"/>
              </a:ext>
            </a:extLst>
          </p:cNvPr>
          <p:cNvSpPr/>
          <p:nvPr/>
        </p:nvSpPr>
        <p:spPr>
          <a:xfrm>
            <a:off x="2435706" y="4737079"/>
            <a:ext cx="430999" cy="254998"/>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Arrow: Right 63">
            <a:extLst>
              <a:ext uri="{FF2B5EF4-FFF2-40B4-BE49-F238E27FC236}">
                <a16:creationId xmlns:a16="http://schemas.microsoft.com/office/drawing/2014/main" id="{EBAD72B6-7AD6-8C30-D841-AE211CC865B3}"/>
              </a:ext>
            </a:extLst>
          </p:cNvPr>
          <p:cNvSpPr/>
          <p:nvPr/>
        </p:nvSpPr>
        <p:spPr>
          <a:xfrm>
            <a:off x="4656408" y="4687375"/>
            <a:ext cx="430999" cy="254998"/>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Arrow: Right 65">
            <a:extLst>
              <a:ext uri="{FF2B5EF4-FFF2-40B4-BE49-F238E27FC236}">
                <a16:creationId xmlns:a16="http://schemas.microsoft.com/office/drawing/2014/main" id="{EA99EA41-4F1C-CD6E-9316-BF4E1FC402E4}"/>
              </a:ext>
            </a:extLst>
          </p:cNvPr>
          <p:cNvSpPr/>
          <p:nvPr/>
        </p:nvSpPr>
        <p:spPr>
          <a:xfrm>
            <a:off x="6992741" y="1884653"/>
            <a:ext cx="1399091" cy="284649"/>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Arrow: Right 67">
            <a:extLst>
              <a:ext uri="{FF2B5EF4-FFF2-40B4-BE49-F238E27FC236}">
                <a16:creationId xmlns:a16="http://schemas.microsoft.com/office/drawing/2014/main" id="{1FE7DEEB-7007-94D4-8966-2256B83B0760}"/>
              </a:ext>
            </a:extLst>
          </p:cNvPr>
          <p:cNvSpPr/>
          <p:nvPr/>
        </p:nvSpPr>
        <p:spPr>
          <a:xfrm>
            <a:off x="6884305" y="2700391"/>
            <a:ext cx="1399091" cy="284649"/>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Arrow: Right 69">
            <a:extLst>
              <a:ext uri="{FF2B5EF4-FFF2-40B4-BE49-F238E27FC236}">
                <a16:creationId xmlns:a16="http://schemas.microsoft.com/office/drawing/2014/main" id="{723E49CB-4A0A-D370-34D8-A07FFA241C33}"/>
              </a:ext>
            </a:extLst>
          </p:cNvPr>
          <p:cNvSpPr/>
          <p:nvPr/>
        </p:nvSpPr>
        <p:spPr>
          <a:xfrm>
            <a:off x="6852746" y="4687375"/>
            <a:ext cx="1399091" cy="284649"/>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Arrow: Right 71">
            <a:extLst>
              <a:ext uri="{FF2B5EF4-FFF2-40B4-BE49-F238E27FC236}">
                <a16:creationId xmlns:a16="http://schemas.microsoft.com/office/drawing/2014/main" id="{98653753-8A10-A7C1-CD38-A0856A3901BC}"/>
              </a:ext>
            </a:extLst>
          </p:cNvPr>
          <p:cNvSpPr/>
          <p:nvPr/>
        </p:nvSpPr>
        <p:spPr>
          <a:xfrm>
            <a:off x="6849286" y="5499893"/>
            <a:ext cx="1399091" cy="284649"/>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Arrow: Right 73">
            <a:extLst>
              <a:ext uri="{FF2B5EF4-FFF2-40B4-BE49-F238E27FC236}">
                <a16:creationId xmlns:a16="http://schemas.microsoft.com/office/drawing/2014/main" id="{B54F8903-2ECE-2929-4D50-A150DE407023}"/>
              </a:ext>
            </a:extLst>
          </p:cNvPr>
          <p:cNvSpPr/>
          <p:nvPr/>
        </p:nvSpPr>
        <p:spPr>
          <a:xfrm>
            <a:off x="6925974" y="3815493"/>
            <a:ext cx="1399091" cy="284649"/>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387241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040804160"/>
              </p:ext>
            </p:extLst>
          </p:nvPr>
        </p:nvGraphicFramePr>
        <p:xfrm>
          <a:off x="1849347" y="3268411"/>
          <a:ext cx="7142253" cy="21875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16704" y="928537"/>
            <a:ext cx="2093081" cy="1418388"/>
          </a:xfrm>
          <a:prstGeom prst="rect">
            <a:avLst/>
          </a:prstGeom>
        </p:spPr>
      </p:pic>
      <p:sp>
        <p:nvSpPr>
          <p:cNvPr id="5" name="TextBox 4"/>
          <p:cNvSpPr txBox="1"/>
          <p:nvPr/>
        </p:nvSpPr>
        <p:spPr>
          <a:xfrm>
            <a:off x="3664196" y="821469"/>
            <a:ext cx="4599296" cy="923330"/>
          </a:xfrm>
          <a:prstGeom prst="rect">
            <a:avLst/>
          </a:prstGeom>
          <a:noFill/>
        </p:spPr>
        <p:txBody>
          <a:bodyPr wrap="square" rtlCol="0">
            <a:spAutoFit/>
          </a:bodyPr>
          <a:lstStyle/>
          <a:p>
            <a:r>
              <a:rPr lang="en-US" sz="5400" b="1" dirty="0" err="1">
                <a:ln w="0"/>
                <a:solidFill>
                  <a:srgbClr val="002060"/>
                </a:solidFill>
                <a:effectLst/>
                <a:latin typeface="NikoshBAN" panose="02000000000000000000" pitchFamily="2" charset="0"/>
                <a:cs typeface="NikoshBAN" panose="02000000000000000000" pitchFamily="2" charset="0"/>
              </a:rPr>
              <a:t>দলীয়</a:t>
            </a:r>
            <a:r>
              <a:rPr lang="en-US" sz="5400" b="1" dirty="0">
                <a:ln w="0"/>
                <a:solidFill>
                  <a:srgbClr val="002060"/>
                </a:solidFill>
                <a:effectLst/>
                <a:latin typeface="NikoshBAN" panose="02000000000000000000" pitchFamily="2" charset="0"/>
                <a:cs typeface="NikoshBAN" panose="02000000000000000000" pitchFamily="2" charset="0"/>
              </a:rPr>
              <a:t> </a:t>
            </a:r>
            <a:r>
              <a:rPr lang="en-US" sz="5400" b="1" dirty="0" err="1">
                <a:ln w="0"/>
                <a:solidFill>
                  <a:srgbClr val="002060"/>
                </a:solidFill>
                <a:effectLst/>
                <a:latin typeface="NikoshBAN" panose="02000000000000000000" pitchFamily="2" charset="0"/>
                <a:cs typeface="NikoshBAN" panose="02000000000000000000" pitchFamily="2" charset="0"/>
              </a:rPr>
              <a:t>কাজ</a:t>
            </a:r>
            <a:r>
              <a:rPr lang="en-US" sz="5400" b="1" dirty="0">
                <a:ln w="0"/>
                <a:solidFill>
                  <a:srgbClr val="002060"/>
                </a:solidFill>
                <a:effectLst/>
                <a:latin typeface="NikoshBAN" panose="02000000000000000000" pitchFamily="2" charset="0"/>
                <a:cs typeface="NikoshBAN" panose="02000000000000000000" pitchFamily="2" charset="0"/>
              </a:rPr>
              <a:t> </a:t>
            </a:r>
          </a:p>
        </p:txBody>
      </p:sp>
      <p:sp>
        <p:nvSpPr>
          <p:cNvPr id="6" name="TextBox 5"/>
          <p:cNvSpPr txBox="1"/>
          <p:nvPr/>
        </p:nvSpPr>
        <p:spPr>
          <a:xfrm>
            <a:off x="1051560" y="1935480"/>
            <a:ext cx="8183880" cy="523220"/>
          </a:xfrm>
          <a:prstGeom prst="rect">
            <a:avLst/>
          </a:prstGeom>
          <a:noFill/>
        </p:spPr>
        <p:txBody>
          <a:bodyPr wrap="square" rtlCol="0">
            <a:spAutoFit/>
          </a:bodyPr>
          <a:lstStyle/>
          <a:p>
            <a:r>
              <a:rPr lang="en-US" sz="2800" dirty="0" err="1"/>
              <a:t>একজন</a:t>
            </a:r>
            <a:r>
              <a:rPr lang="en-US" sz="2800" dirty="0"/>
              <a:t> </a:t>
            </a:r>
            <a:r>
              <a:rPr lang="en-US" sz="2800" dirty="0" err="1"/>
              <a:t>পড়বে</a:t>
            </a:r>
            <a:r>
              <a:rPr lang="en-US" sz="2800" dirty="0"/>
              <a:t> </a:t>
            </a:r>
            <a:r>
              <a:rPr lang="en-US" sz="2800" dirty="0" err="1"/>
              <a:t>অন্যরা</a:t>
            </a:r>
            <a:r>
              <a:rPr lang="en-US" sz="2800" dirty="0"/>
              <a:t> </a:t>
            </a:r>
            <a:r>
              <a:rPr lang="en-US" sz="2800" dirty="0" err="1"/>
              <a:t>বইয়ে</a:t>
            </a:r>
            <a:r>
              <a:rPr lang="en-US" sz="2800" dirty="0"/>
              <a:t> </a:t>
            </a:r>
            <a:r>
              <a:rPr lang="en-US" sz="2800" dirty="0" err="1"/>
              <a:t>আঙ্গুল</a:t>
            </a:r>
            <a:r>
              <a:rPr lang="en-US" sz="2800" dirty="0"/>
              <a:t> </a:t>
            </a:r>
            <a:r>
              <a:rPr lang="en-US" sz="2800" dirty="0" err="1"/>
              <a:t>রেখে</a:t>
            </a:r>
            <a:r>
              <a:rPr lang="en-US" sz="2800" dirty="0"/>
              <a:t> </a:t>
            </a:r>
            <a:r>
              <a:rPr lang="en-US" sz="2800" dirty="0" err="1"/>
              <a:t>পড়া</a:t>
            </a:r>
            <a:r>
              <a:rPr lang="en-US" sz="2800" dirty="0"/>
              <a:t> </a:t>
            </a:r>
            <a:r>
              <a:rPr lang="en-US" sz="2800" dirty="0" err="1"/>
              <a:t>শুনবে</a:t>
            </a:r>
            <a:r>
              <a:rPr lang="en-US" sz="2800" dirty="0"/>
              <a:t>। </a:t>
            </a:r>
          </a:p>
        </p:txBody>
      </p:sp>
    </p:spTree>
    <p:extLst>
      <p:ext uri="{BB962C8B-B14F-4D97-AF65-F5344CB8AC3E}">
        <p14:creationId xmlns:p14="http://schemas.microsoft.com/office/powerpoint/2010/main" val="29676412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6"/>
                                        </p:tgtEl>
                                        <p:attrNameLst>
                                          <p:attrName>style.visibility</p:attrName>
                                        </p:attrNameLst>
                                      </p:cBhvr>
                                      <p:to>
                                        <p:strVal val="visible"/>
                                      </p:to>
                                    </p:set>
                                    <p:anim by="(-#ppt_w*2)" calcmode="lin" valueType="num">
                                      <p:cBhvr rctx="PPT">
                                        <p:cTn id="12" dur="500" autoRev="1" fill="hold">
                                          <p:stCondLst>
                                            <p:cond delay="0"/>
                                          </p:stCondLst>
                                        </p:cTn>
                                        <p:tgtEl>
                                          <p:spTgt spid="6"/>
                                        </p:tgtEl>
                                        <p:attrNameLst>
                                          <p:attrName>ppt_w</p:attrName>
                                        </p:attrNameLst>
                                      </p:cBhvr>
                                    </p:anim>
                                    <p:anim by="(#ppt_w*0.50)" calcmode="lin" valueType="num">
                                      <p:cBhvr>
                                        <p:cTn id="13" dur="500" decel="50000" autoRev="1" fill="hold">
                                          <p:stCondLst>
                                            <p:cond delay="0"/>
                                          </p:stCondLst>
                                        </p:cTn>
                                        <p:tgtEl>
                                          <p:spTgt spid="6"/>
                                        </p:tgtEl>
                                        <p:attrNameLst>
                                          <p:attrName>ppt_x</p:attrName>
                                        </p:attrNameLst>
                                      </p:cBhvr>
                                    </p:anim>
                                    <p:anim from="(-#ppt_h/2)" to="(#ppt_y)" calcmode="lin" valueType="num">
                                      <p:cBhvr>
                                        <p:cTn id="14" dur="1000" fill="hold">
                                          <p:stCondLst>
                                            <p:cond delay="0"/>
                                          </p:stCondLst>
                                        </p:cTn>
                                        <p:tgtEl>
                                          <p:spTgt spid="6"/>
                                        </p:tgtEl>
                                        <p:attrNameLst>
                                          <p:attrName>ppt_y</p:attrName>
                                        </p:attrNameLst>
                                      </p:cBhvr>
                                    </p:anim>
                                    <p:animRot by="21600000">
                                      <p:cBhvr>
                                        <p:cTn id="15" dur="1000" fill="hold">
                                          <p:stCondLst>
                                            <p:cond delay="0"/>
                                          </p:stCondLst>
                                        </p:cTn>
                                        <p:tgtEl>
                                          <p:spTgt spid="6"/>
                                        </p:tgtEl>
                                        <p:attrNameLst>
                                          <p:attrName>r</p:attrName>
                                        </p:attrNameLst>
                                      </p:cBhvr>
                                    </p:animRot>
                                  </p:childTnLst>
                                </p:cTn>
                              </p:par>
                              <p:par>
                                <p:cTn id="16" presetID="22" presetClass="entr" presetSubtype="4"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3">
                                            <p:graphicEl>
                                              <a:dgm id="{1DF8BE8A-795B-4F45-B837-FDC8AFAD2E14}"/>
                                            </p:graphicEl>
                                          </p:spTgt>
                                        </p:tgtEl>
                                        <p:attrNameLst>
                                          <p:attrName>style.visibility</p:attrName>
                                        </p:attrNameLst>
                                      </p:cBhvr>
                                      <p:to>
                                        <p:strVal val="visible"/>
                                      </p:to>
                                    </p:set>
                                    <p:anim calcmode="lin" valueType="num">
                                      <p:cBhvr additive="base">
                                        <p:cTn id="23" dur="500"/>
                                        <p:tgtEl>
                                          <p:spTgt spid="3">
                                            <p:graphicEl>
                                              <a:dgm id="{1DF8BE8A-795B-4F45-B837-FDC8AFAD2E14}"/>
                                            </p:graphicEl>
                                          </p:spTgt>
                                        </p:tgtEl>
                                        <p:attrNameLst>
                                          <p:attrName>ppt_y</p:attrName>
                                        </p:attrNameLst>
                                      </p:cBhvr>
                                      <p:tavLst>
                                        <p:tav tm="0">
                                          <p:val>
                                            <p:strVal val="#ppt_y+#ppt_h*1.125000"/>
                                          </p:val>
                                        </p:tav>
                                        <p:tav tm="100000">
                                          <p:val>
                                            <p:strVal val="#ppt_y"/>
                                          </p:val>
                                        </p:tav>
                                      </p:tavLst>
                                    </p:anim>
                                    <p:animEffect transition="in" filter="wipe(up)">
                                      <p:cBhvr>
                                        <p:cTn id="24" dur="500"/>
                                        <p:tgtEl>
                                          <p:spTgt spid="3">
                                            <p:graphicEl>
                                              <a:dgm id="{1DF8BE8A-795B-4F45-B837-FDC8AFAD2E14}"/>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
                                            <p:graphicEl>
                                              <a:dgm id="{C9D64894-DD45-4CBC-9C85-1E5CD1AC16B3}"/>
                                            </p:graphicEl>
                                          </p:spTgt>
                                        </p:tgtEl>
                                        <p:attrNameLst>
                                          <p:attrName>style.visibility</p:attrName>
                                        </p:attrNameLst>
                                      </p:cBhvr>
                                      <p:to>
                                        <p:strVal val="visible"/>
                                      </p:to>
                                    </p:set>
                                    <p:anim calcmode="lin" valueType="num">
                                      <p:cBhvr additive="base">
                                        <p:cTn id="29" dur="500"/>
                                        <p:tgtEl>
                                          <p:spTgt spid="3">
                                            <p:graphicEl>
                                              <a:dgm id="{C9D64894-DD45-4CBC-9C85-1E5CD1AC16B3}"/>
                                            </p:graphicEl>
                                          </p:spTgt>
                                        </p:tgtEl>
                                        <p:attrNameLst>
                                          <p:attrName>ppt_y</p:attrName>
                                        </p:attrNameLst>
                                      </p:cBhvr>
                                      <p:tavLst>
                                        <p:tav tm="0">
                                          <p:val>
                                            <p:strVal val="#ppt_y+#ppt_h*1.125000"/>
                                          </p:val>
                                        </p:tav>
                                        <p:tav tm="100000">
                                          <p:val>
                                            <p:strVal val="#ppt_y"/>
                                          </p:val>
                                        </p:tav>
                                      </p:tavLst>
                                    </p:anim>
                                    <p:animEffect transition="in" filter="wipe(up)">
                                      <p:cBhvr>
                                        <p:cTn id="30" dur="500"/>
                                        <p:tgtEl>
                                          <p:spTgt spid="3">
                                            <p:graphicEl>
                                              <a:dgm id="{C9D64894-DD45-4CBC-9C85-1E5CD1AC16B3}"/>
                                            </p:graphicEl>
                                          </p:spTgt>
                                        </p:tgtEl>
                                      </p:cBhvr>
                                    </p:animEffect>
                                  </p:childTnLst>
                                </p:cTn>
                              </p:par>
                              <p:par>
                                <p:cTn id="31" presetID="12" presetClass="entr" presetSubtype="4" fill="hold" grpId="0" nodeType="withEffect">
                                  <p:stCondLst>
                                    <p:cond delay="0"/>
                                  </p:stCondLst>
                                  <p:childTnLst>
                                    <p:set>
                                      <p:cBhvr>
                                        <p:cTn id="32" dur="1" fill="hold">
                                          <p:stCondLst>
                                            <p:cond delay="0"/>
                                          </p:stCondLst>
                                        </p:cTn>
                                        <p:tgtEl>
                                          <p:spTgt spid="3">
                                            <p:graphicEl>
                                              <a:dgm id="{29DF3D5D-5E3A-454C-A6D8-096C0F1250A5}"/>
                                            </p:graphicEl>
                                          </p:spTgt>
                                        </p:tgtEl>
                                        <p:attrNameLst>
                                          <p:attrName>style.visibility</p:attrName>
                                        </p:attrNameLst>
                                      </p:cBhvr>
                                      <p:to>
                                        <p:strVal val="visible"/>
                                      </p:to>
                                    </p:set>
                                    <p:anim calcmode="lin" valueType="num">
                                      <p:cBhvr additive="base">
                                        <p:cTn id="33" dur="500"/>
                                        <p:tgtEl>
                                          <p:spTgt spid="3">
                                            <p:graphicEl>
                                              <a:dgm id="{29DF3D5D-5E3A-454C-A6D8-096C0F1250A5}"/>
                                            </p:graphicEl>
                                          </p:spTgt>
                                        </p:tgtEl>
                                        <p:attrNameLst>
                                          <p:attrName>ppt_y</p:attrName>
                                        </p:attrNameLst>
                                      </p:cBhvr>
                                      <p:tavLst>
                                        <p:tav tm="0">
                                          <p:val>
                                            <p:strVal val="#ppt_y+#ppt_h*1.125000"/>
                                          </p:val>
                                        </p:tav>
                                        <p:tav tm="100000">
                                          <p:val>
                                            <p:strVal val="#ppt_y"/>
                                          </p:val>
                                        </p:tav>
                                      </p:tavLst>
                                    </p:anim>
                                    <p:animEffect transition="in" filter="wipe(up)">
                                      <p:cBhvr>
                                        <p:cTn id="34" dur="500"/>
                                        <p:tgtEl>
                                          <p:spTgt spid="3">
                                            <p:graphicEl>
                                              <a:dgm id="{29DF3D5D-5E3A-454C-A6D8-096C0F1250A5}"/>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
                                            <p:graphicEl>
                                              <a:dgm id="{9578191B-B082-48EF-8841-27386169E217}"/>
                                            </p:graphicEl>
                                          </p:spTgt>
                                        </p:tgtEl>
                                        <p:attrNameLst>
                                          <p:attrName>style.visibility</p:attrName>
                                        </p:attrNameLst>
                                      </p:cBhvr>
                                      <p:to>
                                        <p:strVal val="visible"/>
                                      </p:to>
                                    </p:set>
                                    <p:anim calcmode="lin" valueType="num">
                                      <p:cBhvr additive="base">
                                        <p:cTn id="39" dur="500"/>
                                        <p:tgtEl>
                                          <p:spTgt spid="3">
                                            <p:graphicEl>
                                              <a:dgm id="{9578191B-B082-48EF-8841-27386169E217}"/>
                                            </p:graphicEl>
                                          </p:spTgt>
                                        </p:tgtEl>
                                        <p:attrNameLst>
                                          <p:attrName>ppt_y</p:attrName>
                                        </p:attrNameLst>
                                      </p:cBhvr>
                                      <p:tavLst>
                                        <p:tav tm="0">
                                          <p:val>
                                            <p:strVal val="#ppt_y+#ppt_h*1.125000"/>
                                          </p:val>
                                        </p:tav>
                                        <p:tav tm="100000">
                                          <p:val>
                                            <p:strVal val="#ppt_y"/>
                                          </p:val>
                                        </p:tav>
                                      </p:tavLst>
                                    </p:anim>
                                    <p:animEffect transition="in" filter="wipe(up)">
                                      <p:cBhvr>
                                        <p:cTn id="40" dur="500"/>
                                        <p:tgtEl>
                                          <p:spTgt spid="3">
                                            <p:graphicEl>
                                              <a:dgm id="{9578191B-B082-48EF-8841-27386169E217}"/>
                                            </p:graphicEl>
                                          </p:spTgt>
                                        </p:tgtEl>
                                      </p:cBhvr>
                                    </p:animEffect>
                                  </p:childTnLst>
                                </p:cTn>
                              </p:par>
                              <p:par>
                                <p:cTn id="41" presetID="12" presetClass="entr" presetSubtype="4" fill="hold" grpId="0" nodeType="withEffect">
                                  <p:stCondLst>
                                    <p:cond delay="0"/>
                                  </p:stCondLst>
                                  <p:childTnLst>
                                    <p:set>
                                      <p:cBhvr>
                                        <p:cTn id="42" dur="1" fill="hold">
                                          <p:stCondLst>
                                            <p:cond delay="0"/>
                                          </p:stCondLst>
                                        </p:cTn>
                                        <p:tgtEl>
                                          <p:spTgt spid="3">
                                            <p:graphicEl>
                                              <a:dgm id="{10878902-DA1C-43BB-9F62-1B14D33CEFB6}"/>
                                            </p:graphicEl>
                                          </p:spTgt>
                                        </p:tgtEl>
                                        <p:attrNameLst>
                                          <p:attrName>style.visibility</p:attrName>
                                        </p:attrNameLst>
                                      </p:cBhvr>
                                      <p:to>
                                        <p:strVal val="visible"/>
                                      </p:to>
                                    </p:set>
                                    <p:anim calcmode="lin" valueType="num">
                                      <p:cBhvr additive="base">
                                        <p:cTn id="43" dur="500"/>
                                        <p:tgtEl>
                                          <p:spTgt spid="3">
                                            <p:graphicEl>
                                              <a:dgm id="{10878902-DA1C-43BB-9F62-1B14D33CEFB6}"/>
                                            </p:graphicEl>
                                          </p:spTgt>
                                        </p:tgtEl>
                                        <p:attrNameLst>
                                          <p:attrName>ppt_y</p:attrName>
                                        </p:attrNameLst>
                                      </p:cBhvr>
                                      <p:tavLst>
                                        <p:tav tm="0">
                                          <p:val>
                                            <p:strVal val="#ppt_y+#ppt_h*1.125000"/>
                                          </p:val>
                                        </p:tav>
                                        <p:tav tm="100000">
                                          <p:val>
                                            <p:strVal val="#ppt_y"/>
                                          </p:val>
                                        </p:tav>
                                      </p:tavLst>
                                    </p:anim>
                                    <p:animEffect transition="in" filter="wipe(up)">
                                      <p:cBhvr>
                                        <p:cTn id="44" dur="500"/>
                                        <p:tgtEl>
                                          <p:spTgt spid="3">
                                            <p:graphicEl>
                                              <a:dgm id="{10878902-DA1C-43BB-9F62-1B14D33CEFB6}"/>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grpId="0" nodeType="clickEffect">
                                  <p:stCondLst>
                                    <p:cond delay="0"/>
                                  </p:stCondLst>
                                  <p:childTnLst>
                                    <p:set>
                                      <p:cBhvr>
                                        <p:cTn id="48" dur="1" fill="hold">
                                          <p:stCondLst>
                                            <p:cond delay="0"/>
                                          </p:stCondLst>
                                        </p:cTn>
                                        <p:tgtEl>
                                          <p:spTgt spid="3">
                                            <p:graphicEl>
                                              <a:dgm id="{E51C35D7-BE4C-42F6-BADC-48DB178832B3}"/>
                                            </p:graphicEl>
                                          </p:spTgt>
                                        </p:tgtEl>
                                        <p:attrNameLst>
                                          <p:attrName>style.visibility</p:attrName>
                                        </p:attrNameLst>
                                      </p:cBhvr>
                                      <p:to>
                                        <p:strVal val="visible"/>
                                      </p:to>
                                    </p:set>
                                    <p:anim calcmode="lin" valueType="num">
                                      <p:cBhvr additive="base">
                                        <p:cTn id="49" dur="500"/>
                                        <p:tgtEl>
                                          <p:spTgt spid="3">
                                            <p:graphicEl>
                                              <a:dgm id="{E51C35D7-BE4C-42F6-BADC-48DB178832B3}"/>
                                            </p:graphicEl>
                                          </p:spTgt>
                                        </p:tgtEl>
                                        <p:attrNameLst>
                                          <p:attrName>ppt_y</p:attrName>
                                        </p:attrNameLst>
                                      </p:cBhvr>
                                      <p:tavLst>
                                        <p:tav tm="0">
                                          <p:val>
                                            <p:strVal val="#ppt_y+#ppt_h*1.125000"/>
                                          </p:val>
                                        </p:tav>
                                        <p:tav tm="100000">
                                          <p:val>
                                            <p:strVal val="#ppt_y"/>
                                          </p:val>
                                        </p:tav>
                                      </p:tavLst>
                                    </p:anim>
                                    <p:animEffect transition="in" filter="wipe(up)">
                                      <p:cBhvr>
                                        <p:cTn id="50" dur="500"/>
                                        <p:tgtEl>
                                          <p:spTgt spid="3">
                                            <p:graphicEl>
                                              <a:dgm id="{E51C35D7-BE4C-42F6-BADC-48DB178832B3}"/>
                                            </p:graphicEl>
                                          </p:spTgt>
                                        </p:tgtEl>
                                      </p:cBhvr>
                                    </p:animEffect>
                                  </p:childTnLst>
                                </p:cTn>
                              </p:par>
                              <p:par>
                                <p:cTn id="51" presetID="12" presetClass="entr" presetSubtype="4" fill="hold" grpId="0" nodeType="withEffect">
                                  <p:stCondLst>
                                    <p:cond delay="0"/>
                                  </p:stCondLst>
                                  <p:childTnLst>
                                    <p:set>
                                      <p:cBhvr>
                                        <p:cTn id="52" dur="1" fill="hold">
                                          <p:stCondLst>
                                            <p:cond delay="0"/>
                                          </p:stCondLst>
                                        </p:cTn>
                                        <p:tgtEl>
                                          <p:spTgt spid="3">
                                            <p:graphicEl>
                                              <a:dgm id="{705A6F4E-3981-42A1-8EA0-EAD6B7CA7592}"/>
                                            </p:graphicEl>
                                          </p:spTgt>
                                        </p:tgtEl>
                                        <p:attrNameLst>
                                          <p:attrName>style.visibility</p:attrName>
                                        </p:attrNameLst>
                                      </p:cBhvr>
                                      <p:to>
                                        <p:strVal val="visible"/>
                                      </p:to>
                                    </p:set>
                                    <p:anim calcmode="lin" valueType="num">
                                      <p:cBhvr additive="base">
                                        <p:cTn id="53" dur="500"/>
                                        <p:tgtEl>
                                          <p:spTgt spid="3">
                                            <p:graphicEl>
                                              <a:dgm id="{705A6F4E-3981-42A1-8EA0-EAD6B7CA7592}"/>
                                            </p:graphicEl>
                                          </p:spTgt>
                                        </p:tgtEl>
                                        <p:attrNameLst>
                                          <p:attrName>ppt_y</p:attrName>
                                        </p:attrNameLst>
                                      </p:cBhvr>
                                      <p:tavLst>
                                        <p:tav tm="0">
                                          <p:val>
                                            <p:strVal val="#ppt_y+#ppt_h*1.125000"/>
                                          </p:val>
                                        </p:tav>
                                        <p:tav tm="100000">
                                          <p:val>
                                            <p:strVal val="#ppt_y"/>
                                          </p:val>
                                        </p:tav>
                                      </p:tavLst>
                                    </p:anim>
                                    <p:animEffect transition="in" filter="wipe(up)">
                                      <p:cBhvr>
                                        <p:cTn id="54" dur="500"/>
                                        <p:tgtEl>
                                          <p:spTgt spid="3">
                                            <p:graphicEl>
                                              <a:dgm id="{705A6F4E-3981-42A1-8EA0-EAD6B7CA759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Isosceles Triangle 4"/>
          <p:cNvSpPr/>
          <p:nvPr/>
        </p:nvSpPr>
        <p:spPr>
          <a:xfrm flipV="1">
            <a:off x="2098623" y="3597639"/>
            <a:ext cx="299803" cy="2053652"/>
          </a:xfrm>
          <a:prstGeom prs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c 5"/>
          <p:cNvSpPr/>
          <p:nvPr/>
        </p:nvSpPr>
        <p:spPr>
          <a:xfrm>
            <a:off x="-1778135" y="359763"/>
            <a:ext cx="6115987" cy="6115987"/>
          </a:xfrm>
          <a:prstGeom prst="arc">
            <a:avLst>
              <a:gd name="adj1" fmla="val 16200000"/>
              <a:gd name="adj2" fmla="val 4957405"/>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Oval 6"/>
          <p:cNvSpPr/>
          <p:nvPr/>
        </p:nvSpPr>
        <p:spPr>
          <a:xfrm>
            <a:off x="3420486" y="1022881"/>
            <a:ext cx="884420" cy="899409"/>
          </a:xfrm>
          <a:prstGeom prst="ellipse">
            <a:avLst/>
          </a:prstGeom>
          <a:solidFill>
            <a:srgbClr val="FFC000">
              <a:alpha val="85000"/>
            </a:srgb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lumMod val="95000"/>
                    <a:lumOff val="5000"/>
                  </a:schemeClr>
                </a:solidFill>
              </a:rPr>
              <a:t>১</a:t>
            </a:r>
          </a:p>
        </p:txBody>
      </p:sp>
      <p:grpSp>
        <p:nvGrpSpPr>
          <p:cNvPr id="8" name="Group 7"/>
          <p:cNvGrpSpPr/>
          <p:nvPr/>
        </p:nvGrpSpPr>
        <p:grpSpPr>
          <a:xfrm rot="3641707">
            <a:off x="818571" y="555465"/>
            <a:ext cx="733835" cy="5345684"/>
            <a:chOff x="6468808" y="1052567"/>
            <a:chExt cx="733835" cy="5345684"/>
          </a:xfrm>
        </p:grpSpPr>
        <p:grpSp>
          <p:nvGrpSpPr>
            <p:cNvPr id="9" name="Group 8"/>
            <p:cNvGrpSpPr/>
            <p:nvPr/>
          </p:nvGrpSpPr>
          <p:grpSpPr>
            <a:xfrm>
              <a:off x="6685825" y="1052567"/>
              <a:ext cx="299803" cy="5345684"/>
              <a:chOff x="6685825" y="1052567"/>
              <a:chExt cx="299803" cy="5345684"/>
            </a:xfrm>
          </p:grpSpPr>
          <p:sp>
            <p:nvSpPr>
              <p:cNvPr id="11" name="Isosceles Triangle 10"/>
              <p:cNvSpPr/>
              <p:nvPr/>
            </p:nvSpPr>
            <p:spPr>
              <a:xfrm>
                <a:off x="6685825" y="1052567"/>
                <a:ext cx="299803" cy="2672842"/>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p:cNvSpPr/>
              <p:nvPr/>
            </p:nvSpPr>
            <p:spPr>
              <a:xfrm flipV="1">
                <a:off x="6685825" y="3725409"/>
                <a:ext cx="299803" cy="2672842"/>
              </a:xfrm>
              <a:prstGeom prs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Oval 9"/>
            <p:cNvSpPr/>
            <p:nvPr/>
          </p:nvSpPr>
          <p:spPr>
            <a:xfrm>
              <a:off x="6468808" y="3492705"/>
              <a:ext cx="733835" cy="788940"/>
            </a:xfrm>
            <a:prstGeom prst="ellipse">
              <a:avLst/>
            </a:prstGeom>
            <a:solidFill>
              <a:schemeClr val="bg2">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p:cNvSpPr txBox="1"/>
          <p:nvPr/>
        </p:nvSpPr>
        <p:spPr>
          <a:xfrm>
            <a:off x="4337851" y="1108309"/>
            <a:ext cx="6855666" cy="523220"/>
          </a:xfrm>
          <a:prstGeom prst="rect">
            <a:avLst/>
          </a:prstGeom>
          <a:noFill/>
        </p:spPr>
        <p:txBody>
          <a:bodyPr wrap="square" rtlCol="0">
            <a:spAutoFit/>
          </a:bodyPr>
          <a:lstStyle/>
          <a:p>
            <a:r>
              <a:rPr lang="en-US" sz="2800" b="1" dirty="0">
                <a:latin typeface="NikoshBAN"/>
                <a:cs typeface="Times New Roman" panose="02020603050405020304" pitchFamily="18" charset="0"/>
              </a:rPr>
              <a:t> </a:t>
            </a:r>
            <a:r>
              <a:rPr lang="en-US" sz="2800" b="1" dirty="0" err="1">
                <a:latin typeface="NikoshBAN"/>
                <a:cs typeface="Times New Roman" panose="02020603050405020304" pitchFamily="18" charset="0"/>
              </a:rPr>
              <a:t>কুটির</a:t>
            </a:r>
            <a:r>
              <a:rPr lang="en-US" sz="2800" b="1" dirty="0">
                <a:latin typeface="NikoshBAN"/>
                <a:cs typeface="Times New Roman" panose="02020603050405020304" pitchFamily="18" charset="0"/>
              </a:rPr>
              <a:t> </a:t>
            </a:r>
            <a:r>
              <a:rPr lang="en-US" sz="2800" b="1" dirty="0" err="1">
                <a:latin typeface="NikoshBAN"/>
                <a:cs typeface="Times New Roman" panose="02020603050405020304" pitchFamily="18" charset="0"/>
              </a:rPr>
              <a:t>শিল্প</a:t>
            </a:r>
            <a:r>
              <a:rPr lang="en-US" sz="2800" b="1" dirty="0">
                <a:latin typeface="NikoshBAN"/>
                <a:cs typeface="Times New Roman" panose="02020603050405020304" pitchFamily="18" charset="0"/>
              </a:rPr>
              <a:t> </a:t>
            </a:r>
            <a:r>
              <a:rPr lang="en-US" sz="2800" b="1" dirty="0" err="1">
                <a:latin typeface="NikoshBAN"/>
                <a:cs typeface="Times New Roman" panose="02020603050405020304" pitchFamily="18" charset="0"/>
              </a:rPr>
              <a:t>কাকে</a:t>
            </a:r>
            <a:r>
              <a:rPr lang="en-US" sz="2800" b="1" dirty="0">
                <a:latin typeface="NikoshBAN"/>
                <a:cs typeface="Times New Roman" panose="02020603050405020304" pitchFamily="18" charset="0"/>
              </a:rPr>
              <a:t> </a:t>
            </a:r>
            <a:r>
              <a:rPr lang="en-US" sz="2800" b="1" dirty="0" err="1">
                <a:latin typeface="NikoshBAN"/>
                <a:cs typeface="Times New Roman" panose="02020603050405020304" pitchFamily="18" charset="0"/>
              </a:rPr>
              <a:t>বলে</a:t>
            </a:r>
            <a:r>
              <a:rPr lang="en-US" sz="2800" b="1" dirty="0">
                <a:latin typeface="NikoshBAN"/>
                <a:cs typeface="Times New Roman" panose="02020603050405020304" pitchFamily="18" charset="0"/>
              </a:rPr>
              <a:t>?    </a:t>
            </a:r>
          </a:p>
        </p:txBody>
      </p:sp>
      <p:sp>
        <p:nvSpPr>
          <p:cNvPr id="14" name="Oval 13"/>
          <p:cNvSpPr/>
          <p:nvPr/>
        </p:nvSpPr>
        <p:spPr>
          <a:xfrm>
            <a:off x="3977846" y="2968051"/>
            <a:ext cx="884420" cy="899409"/>
          </a:xfrm>
          <a:prstGeom prst="ellipse">
            <a:avLst/>
          </a:prstGeom>
          <a:solidFill>
            <a:schemeClr val="accent6">
              <a:lumMod val="75000"/>
              <a:alpha val="8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lumMod val="95000"/>
                    <a:lumOff val="5000"/>
                  </a:schemeClr>
                </a:solidFill>
              </a:rPr>
              <a:t>২</a:t>
            </a:r>
          </a:p>
        </p:txBody>
      </p:sp>
      <p:sp>
        <p:nvSpPr>
          <p:cNvPr id="15" name="Oval 14"/>
          <p:cNvSpPr/>
          <p:nvPr/>
        </p:nvSpPr>
        <p:spPr>
          <a:xfrm>
            <a:off x="3202745" y="4788613"/>
            <a:ext cx="884420" cy="899409"/>
          </a:xfrm>
          <a:prstGeom prst="ellipse">
            <a:avLst/>
          </a:prstGeom>
          <a:solidFill>
            <a:srgbClr val="7030A0"/>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lumMod val="95000"/>
                    <a:lumOff val="5000"/>
                  </a:schemeClr>
                </a:solidFill>
              </a:rPr>
              <a:t>৩</a:t>
            </a:r>
          </a:p>
        </p:txBody>
      </p:sp>
      <p:sp>
        <p:nvSpPr>
          <p:cNvPr id="16" name="TextBox 15"/>
          <p:cNvSpPr txBox="1"/>
          <p:nvPr/>
        </p:nvSpPr>
        <p:spPr>
          <a:xfrm>
            <a:off x="3977847" y="326781"/>
            <a:ext cx="8003946" cy="523220"/>
          </a:xfrm>
          <a:prstGeom prst="rect">
            <a:avLst/>
          </a:prstGeom>
          <a:noFill/>
        </p:spPr>
        <p:txBody>
          <a:bodyPr wrap="square" rtlCol="0">
            <a:spAutoFit/>
          </a:bodyPr>
          <a:lstStyle/>
          <a:p>
            <a:r>
              <a:rPr lang="en-US" sz="2800" b="1" dirty="0" err="1">
                <a:solidFill>
                  <a:srgbClr val="7030A0"/>
                </a:solidFill>
                <a:latin typeface="Times New Roman" panose="02020603050405020304" pitchFamily="18" charset="0"/>
                <a:cs typeface="Times New Roman" panose="02020603050405020304" pitchFamily="18" charset="0"/>
              </a:rPr>
              <a:t>পাঠ্যাংশ</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পড়ে</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প্রশ্নের</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উত্তর</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বের</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করে</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খাতায়</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লিখ</a:t>
            </a:r>
            <a:r>
              <a:rPr lang="en-US" sz="2800" b="1" dirty="0">
                <a:solidFill>
                  <a:srgbClr val="7030A0"/>
                </a:solidFill>
                <a:latin typeface="Times New Roman" panose="02020603050405020304" pitchFamily="18" charset="0"/>
                <a:cs typeface="Times New Roman" panose="02020603050405020304" pitchFamily="18" charset="0"/>
              </a:rPr>
              <a:t>  </a:t>
            </a:r>
          </a:p>
        </p:txBody>
      </p:sp>
      <p:sp>
        <p:nvSpPr>
          <p:cNvPr id="17" name="TextBox 16"/>
          <p:cNvSpPr txBox="1"/>
          <p:nvPr/>
        </p:nvSpPr>
        <p:spPr>
          <a:xfrm>
            <a:off x="4862265" y="3210970"/>
            <a:ext cx="7750149" cy="523220"/>
          </a:xfrm>
          <a:prstGeom prst="rect">
            <a:avLst/>
          </a:prstGeom>
          <a:noFill/>
        </p:spPr>
        <p:txBody>
          <a:bodyPr wrap="square" rtlCol="0">
            <a:spAutoFit/>
          </a:bodyPr>
          <a:lstStyle/>
          <a:p>
            <a:r>
              <a:rPr lang="en-US" sz="2800" b="1" dirty="0">
                <a:latin typeface="NikoshBAN"/>
                <a:cs typeface="Times New Roman" panose="02020603050405020304" pitchFamily="18" charset="0"/>
              </a:rPr>
              <a:t> </a:t>
            </a:r>
            <a:r>
              <a:rPr lang="en-US" sz="2800" b="1" dirty="0" err="1">
                <a:latin typeface="NikoshBAN"/>
                <a:cs typeface="Times New Roman" panose="02020603050405020304" pitchFamily="18" charset="0"/>
              </a:rPr>
              <a:t>নকশিকাঁথা</a:t>
            </a:r>
            <a:r>
              <a:rPr lang="en-US" sz="2800" b="1" dirty="0">
                <a:latin typeface="NikoshBAN"/>
                <a:cs typeface="Times New Roman" panose="02020603050405020304" pitchFamily="18" charset="0"/>
              </a:rPr>
              <a:t> </a:t>
            </a:r>
            <a:r>
              <a:rPr lang="en-US" sz="2800" b="1" dirty="0" err="1">
                <a:latin typeface="NikoshBAN"/>
                <a:cs typeface="Times New Roman" panose="02020603050405020304" pitchFamily="18" charset="0"/>
              </a:rPr>
              <a:t>কীভাবে</a:t>
            </a:r>
            <a:r>
              <a:rPr lang="en-US" sz="2800" b="1" dirty="0">
                <a:latin typeface="NikoshBAN"/>
                <a:cs typeface="Times New Roman" panose="02020603050405020304" pitchFamily="18" charset="0"/>
              </a:rPr>
              <a:t> </a:t>
            </a:r>
            <a:r>
              <a:rPr lang="en-US" sz="2800" b="1" dirty="0" err="1">
                <a:latin typeface="NikoshBAN"/>
                <a:cs typeface="Times New Roman" panose="02020603050405020304" pitchFamily="18" charset="0"/>
              </a:rPr>
              <a:t>তৈরি</a:t>
            </a:r>
            <a:r>
              <a:rPr lang="en-US" sz="2800" b="1" dirty="0">
                <a:latin typeface="NikoshBAN"/>
                <a:cs typeface="Times New Roman" panose="02020603050405020304" pitchFamily="18" charset="0"/>
              </a:rPr>
              <a:t> </a:t>
            </a:r>
            <a:r>
              <a:rPr lang="en-US" sz="2800" b="1" dirty="0" err="1">
                <a:latin typeface="NikoshBAN"/>
                <a:cs typeface="Times New Roman" panose="02020603050405020304" pitchFamily="18" charset="0"/>
              </a:rPr>
              <a:t>করা</a:t>
            </a:r>
            <a:r>
              <a:rPr lang="en-US" sz="2800" b="1" dirty="0">
                <a:latin typeface="NikoshBAN"/>
                <a:cs typeface="Times New Roman" panose="02020603050405020304" pitchFamily="18" charset="0"/>
              </a:rPr>
              <a:t> </a:t>
            </a:r>
            <a:r>
              <a:rPr lang="en-US" sz="2800" b="1" dirty="0" err="1">
                <a:latin typeface="NikoshBAN"/>
                <a:cs typeface="Times New Roman" panose="02020603050405020304" pitchFamily="18" charset="0"/>
              </a:rPr>
              <a:t>হয়</a:t>
            </a:r>
            <a:r>
              <a:rPr lang="en-US" sz="2800" b="1" dirty="0">
                <a:latin typeface="NikoshBAN"/>
                <a:cs typeface="Times New Roman" panose="02020603050405020304" pitchFamily="18" charset="0"/>
              </a:rPr>
              <a:t>?</a:t>
            </a:r>
          </a:p>
        </p:txBody>
      </p:sp>
      <p:sp>
        <p:nvSpPr>
          <p:cNvPr id="18" name="TextBox 17"/>
          <p:cNvSpPr txBox="1"/>
          <p:nvPr/>
        </p:nvSpPr>
        <p:spPr>
          <a:xfrm>
            <a:off x="4059008" y="4911593"/>
            <a:ext cx="7024149" cy="523220"/>
          </a:xfrm>
          <a:prstGeom prst="rect">
            <a:avLst/>
          </a:prstGeom>
          <a:noFill/>
        </p:spPr>
        <p:txBody>
          <a:bodyPr wrap="square" rtlCol="0">
            <a:spAutoFit/>
          </a:bodyPr>
          <a:lstStyle/>
          <a:p>
            <a:r>
              <a:rPr lang="en-US" sz="2800" b="1" dirty="0" err="1">
                <a:latin typeface="NikoshBAN"/>
                <a:cs typeface="Times New Roman" panose="02020603050405020304" pitchFamily="18" charset="0"/>
              </a:rPr>
              <a:t>কুটির</a:t>
            </a:r>
            <a:r>
              <a:rPr lang="en-US" sz="2800" b="1" dirty="0">
                <a:latin typeface="NikoshBAN"/>
                <a:cs typeface="Times New Roman" panose="02020603050405020304" pitchFamily="18" charset="0"/>
              </a:rPr>
              <a:t> </a:t>
            </a:r>
            <a:r>
              <a:rPr lang="en-US" sz="2800" b="1" dirty="0" err="1">
                <a:latin typeface="NikoshBAN"/>
                <a:cs typeface="Times New Roman" panose="02020603050405020304" pitchFamily="18" charset="0"/>
              </a:rPr>
              <a:t>পণ্য</a:t>
            </a:r>
            <a:r>
              <a:rPr lang="en-US" sz="2800" b="1" dirty="0">
                <a:latin typeface="NikoshBAN"/>
                <a:cs typeface="Times New Roman" panose="02020603050405020304" pitchFamily="18" charset="0"/>
              </a:rPr>
              <a:t> </a:t>
            </a:r>
            <a:r>
              <a:rPr lang="en-US" sz="2800" b="1" dirty="0" err="1">
                <a:latin typeface="NikoshBAN"/>
                <a:cs typeface="Times New Roman" panose="02020603050405020304" pitchFamily="18" charset="0"/>
              </a:rPr>
              <a:t>কোন</a:t>
            </a:r>
            <a:r>
              <a:rPr lang="en-US" sz="2800" b="1" dirty="0">
                <a:latin typeface="NikoshBAN"/>
                <a:cs typeface="Times New Roman" panose="02020603050405020304" pitchFamily="18" charset="0"/>
              </a:rPr>
              <a:t> </a:t>
            </a:r>
            <a:r>
              <a:rPr lang="en-US" sz="2800" b="1" dirty="0" err="1">
                <a:latin typeface="NikoshBAN"/>
                <a:cs typeface="Times New Roman" panose="02020603050405020304" pitchFamily="18" charset="0"/>
              </a:rPr>
              <a:t>কাজে</a:t>
            </a:r>
            <a:r>
              <a:rPr lang="en-US" sz="2800" b="1" dirty="0">
                <a:latin typeface="NikoshBAN"/>
                <a:cs typeface="Times New Roman" panose="02020603050405020304" pitchFamily="18" charset="0"/>
              </a:rPr>
              <a:t> </a:t>
            </a:r>
            <a:r>
              <a:rPr lang="en-US" sz="2800" b="1" dirty="0" err="1">
                <a:latin typeface="NikoshBAN"/>
                <a:cs typeface="Times New Roman" panose="02020603050405020304" pitchFamily="18" charset="0"/>
              </a:rPr>
              <a:t>লাগে</a:t>
            </a:r>
            <a:r>
              <a:rPr lang="en-US" sz="2800" b="1" dirty="0">
                <a:latin typeface="NikoshBAN"/>
                <a:cs typeface="Times New Roman" panose="02020603050405020304" pitchFamily="18" charset="0"/>
              </a:rPr>
              <a:t>?    </a:t>
            </a:r>
          </a:p>
        </p:txBody>
      </p:sp>
    </p:spTree>
    <p:extLst>
      <p:ext uri="{BB962C8B-B14F-4D97-AF65-F5344CB8AC3E}">
        <p14:creationId xmlns:p14="http://schemas.microsoft.com/office/powerpoint/2010/main" val="39006685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amond(in)">
                                      <p:cBhvr>
                                        <p:cTn id="7" dur="2000"/>
                                        <p:tgtEl>
                                          <p:spTgt spid="16"/>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par>
                          <p:cTn id="16" fill="hold">
                            <p:stCondLst>
                              <p:cond delay="500"/>
                            </p:stCondLst>
                            <p:childTnLst>
                              <p:par>
                                <p:cTn id="17" presetID="53" presetClass="entr" presetSubtype="16"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par>
                          <p:cTn id="22" fill="hold">
                            <p:stCondLst>
                              <p:cond delay="1000"/>
                            </p:stCondLst>
                            <p:childTnLst>
                              <p:par>
                                <p:cTn id="23" presetID="22" presetClass="entr" presetSubtype="8"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8" presetClass="emph" presetSubtype="0" fill="hold" nodeType="clickEffect">
                                  <p:stCondLst>
                                    <p:cond delay="0"/>
                                  </p:stCondLst>
                                  <p:childTnLst>
                                    <p:animRot by="1800000">
                                      <p:cBhvr>
                                        <p:cTn id="29" dur="500" fill="hold"/>
                                        <p:tgtEl>
                                          <p:spTgt spid="8"/>
                                        </p:tgtEl>
                                        <p:attrNameLst>
                                          <p:attrName>r</p:attrName>
                                        </p:attrNameLst>
                                      </p:cBhvr>
                                    </p:animRot>
                                  </p:childTnLst>
                                </p:cTn>
                              </p:par>
                            </p:childTnLst>
                          </p:cTn>
                        </p:par>
                        <p:par>
                          <p:cTn id="30" fill="hold">
                            <p:stCondLst>
                              <p:cond delay="500"/>
                            </p:stCondLst>
                            <p:childTnLst>
                              <p:par>
                                <p:cTn id="31" presetID="53" presetClass="entr" presetSubtype="16"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500" fill="hold"/>
                                        <p:tgtEl>
                                          <p:spTgt spid="14"/>
                                        </p:tgtEl>
                                        <p:attrNameLst>
                                          <p:attrName>ppt_w</p:attrName>
                                        </p:attrNameLst>
                                      </p:cBhvr>
                                      <p:tavLst>
                                        <p:tav tm="0">
                                          <p:val>
                                            <p:fltVal val="0"/>
                                          </p:val>
                                        </p:tav>
                                        <p:tav tm="100000">
                                          <p:val>
                                            <p:strVal val="#ppt_w"/>
                                          </p:val>
                                        </p:tav>
                                      </p:tavLst>
                                    </p:anim>
                                    <p:anim calcmode="lin" valueType="num">
                                      <p:cBhvr>
                                        <p:cTn id="34" dur="500" fill="hold"/>
                                        <p:tgtEl>
                                          <p:spTgt spid="14"/>
                                        </p:tgtEl>
                                        <p:attrNameLst>
                                          <p:attrName>ppt_h</p:attrName>
                                        </p:attrNameLst>
                                      </p:cBhvr>
                                      <p:tavLst>
                                        <p:tav tm="0">
                                          <p:val>
                                            <p:fltVal val="0"/>
                                          </p:val>
                                        </p:tav>
                                        <p:tav tm="100000">
                                          <p:val>
                                            <p:strVal val="#ppt_h"/>
                                          </p:val>
                                        </p:tav>
                                      </p:tavLst>
                                    </p:anim>
                                    <p:animEffect transition="in" filter="fade">
                                      <p:cBhvr>
                                        <p:cTn id="35" dur="500"/>
                                        <p:tgtEl>
                                          <p:spTgt spid="14"/>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8" presetClass="emph" presetSubtype="0" fill="hold" nodeType="clickEffect">
                                  <p:stCondLst>
                                    <p:cond delay="0"/>
                                  </p:stCondLst>
                                  <p:childTnLst>
                                    <p:animRot by="1800000">
                                      <p:cBhvr>
                                        <p:cTn id="42" dur="500" fill="hold"/>
                                        <p:tgtEl>
                                          <p:spTgt spid="8"/>
                                        </p:tgtEl>
                                        <p:attrNameLst>
                                          <p:attrName>r</p:attrName>
                                        </p:attrNameLst>
                                      </p:cBhvr>
                                    </p:animRot>
                                  </p:childTnLst>
                                </p:cTn>
                              </p:par>
                            </p:childTnLst>
                          </p:cTn>
                        </p:par>
                        <p:par>
                          <p:cTn id="43" fill="hold">
                            <p:stCondLst>
                              <p:cond delay="500"/>
                            </p:stCondLst>
                            <p:childTnLst>
                              <p:par>
                                <p:cTn id="44" presetID="53" presetClass="entr" presetSubtype="16" fill="hold" grpId="0" nodeType="after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p:cTn id="46" dur="500" fill="hold"/>
                                        <p:tgtEl>
                                          <p:spTgt spid="15"/>
                                        </p:tgtEl>
                                        <p:attrNameLst>
                                          <p:attrName>ppt_w</p:attrName>
                                        </p:attrNameLst>
                                      </p:cBhvr>
                                      <p:tavLst>
                                        <p:tav tm="0">
                                          <p:val>
                                            <p:fltVal val="0"/>
                                          </p:val>
                                        </p:tav>
                                        <p:tav tm="100000">
                                          <p:val>
                                            <p:strVal val="#ppt_w"/>
                                          </p:val>
                                        </p:tav>
                                      </p:tavLst>
                                    </p:anim>
                                    <p:anim calcmode="lin" valueType="num">
                                      <p:cBhvr>
                                        <p:cTn id="47" dur="500" fill="hold"/>
                                        <p:tgtEl>
                                          <p:spTgt spid="15"/>
                                        </p:tgtEl>
                                        <p:attrNameLst>
                                          <p:attrName>ppt_h</p:attrName>
                                        </p:attrNameLst>
                                      </p:cBhvr>
                                      <p:tavLst>
                                        <p:tav tm="0">
                                          <p:val>
                                            <p:fltVal val="0"/>
                                          </p:val>
                                        </p:tav>
                                        <p:tav tm="100000">
                                          <p:val>
                                            <p:strVal val="#ppt_h"/>
                                          </p:val>
                                        </p:tav>
                                      </p:tavLst>
                                    </p:anim>
                                    <p:animEffect transition="in" filter="fade">
                                      <p:cBhvr>
                                        <p:cTn id="48" dur="500"/>
                                        <p:tgtEl>
                                          <p:spTgt spid="15"/>
                                        </p:tgtEl>
                                      </p:cBhvr>
                                    </p:animEffect>
                                  </p:childTnLst>
                                </p:cTn>
                              </p:par>
                            </p:childTnLst>
                          </p:cTn>
                        </p:par>
                        <p:par>
                          <p:cTn id="49" fill="hold">
                            <p:stCondLst>
                              <p:cond delay="1000"/>
                            </p:stCondLst>
                            <p:childTnLst>
                              <p:par>
                                <p:cTn id="50" presetID="22" presetClass="entr" presetSubtype="8"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left)">
                                      <p:cBhvr>
                                        <p:cTn id="5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3" grpId="0"/>
      <p:bldP spid="14" grpId="0" animBg="1"/>
      <p:bldP spid="15" grpId="0" animBg="1"/>
      <p:bldP spid="16" grpId="0"/>
      <p:bldP spid="17"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3864828" y="1259849"/>
            <a:ext cx="4099301" cy="461665"/>
          </a:xfrm>
          <a:prstGeom prst="rect">
            <a:avLst/>
          </a:prstGeom>
          <a:noFill/>
        </p:spPr>
        <p:txBody>
          <a:bodyPr wrap="square" rtlCol="0">
            <a:spAutoFit/>
          </a:bodyPr>
          <a:lstStyle/>
          <a:p>
            <a:r>
              <a:rPr lang="en-US" sz="2400" b="1" dirty="0" err="1"/>
              <a:t>নিচের</a:t>
            </a:r>
            <a:r>
              <a:rPr lang="en-US" sz="2400" b="1" dirty="0"/>
              <a:t> </a:t>
            </a:r>
            <a:r>
              <a:rPr lang="en-US" sz="2400" b="1" dirty="0" err="1"/>
              <a:t>ছবি</a:t>
            </a:r>
            <a:r>
              <a:rPr lang="en-US" sz="2400" b="1" dirty="0"/>
              <a:t> </a:t>
            </a:r>
            <a:r>
              <a:rPr lang="en-US" sz="2400" b="1" dirty="0" err="1"/>
              <a:t>থেকে</a:t>
            </a:r>
            <a:r>
              <a:rPr lang="en-US" sz="2400" b="1" dirty="0"/>
              <a:t> ৩ </a:t>
            </a:r>
            <a:r>
              <a:rPr lang="en-US" sz="2400" b="1" dirty="0" err="1"/>
              <a:t>টি</a:t>
            </a:r>
            <a:r>
              <a:rPr lang="en-US" sz="2400" b="1" dirty="0"/>
              <a:t> </a:t>
            </a:r>
            <a:r>
              <a:rPr lang="en-US" sz="2400" b="1" dirty="0" err="1"/>
              <a:t>কুটির</a:t>
            </a:r>
            <a:r>
              <a:rPr lang="en-US" sz="2400" b="1" dirty="0"/>
              <a:t> </a:t>
            </a:r>
            <a:r>
              <a:rPr lang="en-US" sz="2400" b="1" dirty="0" err="1"/>
              <a:t>শিল্পের</a:t>
            </a:r>
            <a:r>
              <a:rPr lang="en-US" sz="2400" b="1" dirty="0"/>
              <a:t> </a:t>
            </a:r>
            <a:r>
              <a:rPr lang="en-US" sz="2400" b="1" dirty="0" err="1"/>
              <a:t>নাম</a:t>
            </a:r>
            <a:endParaRPr lang="en-US" sz="2400" b="1"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2602" y="1833389"/>
            <a:ext cx="6782584" cy="4496602"/>
          </a:xfrm>
          <a:prstGeom prst="rect">
            <a:avLst/>
          </a:prstGeom>
        </p:spPr>
      </p:pic>
      <p:sp>
        <p:nvSpPr>
          <p:cNvPr id="4" name="Rectangle 3">
            <a:extLst>
              <a:ext uri="{FF2B5EF4-FFF2-40B4-BE49-F238E27FC236}">
                <a16:creationId xmlns:a16="http://schemas.microsoft.com/office/drawing/2014/main" id="{21CB0E6C-6C0C-7E40-BB6A-A4DA9D146622}"/>
              </a:ext>
            </a:extLst>
          </p:cNvPr>
          <p:cNvSpPr/>
          <p:nvPr/>
        </p:nvSpPr>
        <p:spPr>
          <a:xfrm>
            <a:off x="1" y="0"/>
            <a:ext cx="12191999" cy="12287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ln w="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এ </a:t>
            </a:r>
            <a:r>
              <a:rPr lang="en-US" sz="4400" b="1" dirty="0" err="1">
                <a:ln w="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পাঠ</a:t>
            </a:r>
            <a:r>
              <a:rPr lang="en-US" sz="4400" b="1" dirty="0">
                <a:ln w="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b="1" dirty="0" err="1">
                <a:ln w="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শেষে</a:t>
            </a:r>
            <a:r>
              <a:rPr lang="en-US" sz="4400" b="1" dirty="0">
                <a:ln w="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b="1" dirty="0" err="1">
                <a:ln w="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শিক্ষার্থীরা</a:t>
            </a:r>
            <a:r>
              <a:rPr lang="en-US" sz="4400" b="1" dirty="0">
                <a:ln w="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p>
        </p:txBody>
      </p:sp>
    </p:spTree>
    <p:extLst>
      <p:ext uri="{BB962C8B-B14F-4D97-AF65-F5344CB8AC3E}">
        <p14:creationId xmlns:p14="http://schemas.microsoft.com/office/powerpoint/2010/main" val="39288626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396948" y="3429000"/>
            <a:ext cx="10972800" cy="1036320"/>
          </a:xfrm>
          <a:prstGeom prst="rect">
            <a:avLst/>
          </a:prstGeom>
          <a:noFill/>
          <a:ln/>
        </p:spPr>
        <p:txBody>
          <a:bodyPr wrap="square" rtlCol="0" anchor="ctr"/>
          <a:lstStyle/>
          <a:p>
            <a:pPr algn="ctr"/>
            <a:r>
              <a:rPr lang="en-US" sz="9600" b="1" dirty="0">
                <a:solidFill>
                  <a:srgbClr val="F9A825"/>
                </a:solidFill>
                <a:latin typeface="ChandrabatiSushreeMJ" pitchFamily="2" charset="0"/>
                <a:ea typeface="Calibri" pitchFamily="34" charset="-122"/>
                <a:cs typeface="ChandrabatiSushreeMJ" pitchFamily="2" charset="0"/>
              </a:rPr>
              <a:t>ধন্যবাদ সকলকে</a:t>
            </a:r>
            <a:endParaRPr lang="en-US" sz="9600" dirty="0">
              <a:latin typeface="ChandrabatiSushreeMJ" pitchFamily="2" charset="0"/>
              <a:cs typeface="ChandrabatiSushreeMJ" pitchFamily="2" charset="0"/>
            </a:endParaRPr>
          </a:p>
        </p:txBody>
      </p:sp>
      <p:sp>
        <p:nvSpPr>
          <p:cNvPr id="6" name="Shape 3"/>
          <p:cNvSpPr/>
          <p:nvPr/>
        </p:nvSpPr>
        <p:spPr>
          <a:xfrm>
            <a:off x="0" y="6263640"/>
            <a:ext cx="12192000" cy="518160"/>
          </a:xfrm>
          <a:prstGeom prst="rect">
            <a:avLst/>
          </a:prstGeom>
          <a:solidFill>
            <a:srgbClr val="00695C"/>
          </a:solidFill>
          <a:ln w="12700">
            <a:solidFill>
              <a:srgbClr val="00695C"/>
            </a:solidFill>
            <a:prstDash val="solid"/>
          </a:ln>
        </p:spPr>
      </p:sp>
      <p:sp>
        <p:nvSpPr>
          <p:cNvPr id="7" name="Text 4"/>
          <p:cNvSpPr/>
          <p:nvPr/>
        </p:nvSpPr>
        <p:spPr>
          <a:xfrm>
            <a:off x="0" y="6339840"/>
            <a:ext cx="12192000" cy="518160"/>
          </a:xfrm>
          <a:prstGeom prst="rect">
            <a:avLst/>
          </a:prstGeom>
          <a:noFill/>
          <a:ln/>
        </p:spPr>
        <p:txBody>
          <a:bodyPr wrap="square" lIns="0" tIns="0" rIns="0" bIns="0" rtlCol="0" anchor="ctr"/>
          <a:lstStyle/>
          <a:p>
            <a:pPr algn="ctr"/>
            <a:r>
              <a:rPr lang="en-US" sz="1600" dirty="0" err="1">
                <a:solidFill>
                  <a:srgbClr val="FFFFFF"/>
                </a:solidFill>
                <a:latin typeface="Calibri" pitchFamily="34" charset="0"/>
                <a:ea typeface="Calibri" pitchFamily="34" charset="-122"/>
                <a:cs typeface="Calibri" pitchFamily="34" charset="-120"/>
              </a:rPr>
              <a:t>মোঃ</a:t>
            </a:r>
            <a:r>
              <a:rPr lang="en-US" sz="1600" dirty="0">
                <a:solidFill>
                  <a:srgbClr val="FFFFFF"/>
                </a:solidFill>
                <a:latin typeface="Calibri" pitchFamily="34" charset="0"/>
                <a:ea typeface="Calibri" pitchFamily="34" charset="-122"/>
                <a:cs typeface="Calibri" pitchFamily="34" charset="-120"/>
              </a:rPr>
              <a:t> </a:t>
            </a:r>
            <a:r>
              <a:rPr lang="en-US" sz="1600" dirty="0" err="1">
                <a:solidFill>
                  <a:srgbClr val="FFFFFF"/>
                </a:solidFill>
                <a:latin typeface="Calibri" pitchFamily="34" charset="0"/>
                <a:ea typeface="Calibri" pitchFamily="34" charset="-122"/>
                <a:cs typeface="Calibri" pitchFamily="34" charset="-120"/>
              </a:rPr>
              <a:t>সাইফুল্লাহ</a:t>
            </a:r>
            <a:r>
              <a:rPr lang="en-US" sz="1600" dirty="0">
                <a:solidFill>
                  <a:srgbClr val="FFFFFF"/>
                </a:solidFill>
                <a:latin typeface="Calibri" pitchFamily="34" charset="0"/>
                <a:ea typeface="Calibri" pitchFamily="34" charset="-122"/>
                <a:cs typeface="Calibri" pitchFamily="34" charset="-120"/>
              </a:rPr>
              <a:t>| সহকারী শিক্ষক | ১৪২ </a:t>
            </a:r>
            <a:r>
              <a:rPr lang="en-US" sz="1600" dirty="0" err="1">
                <a:solidFill>
                  <a:srgbClr val="FFFFFF"/>
                </a:solidFill>
                <a:latin typeface="Calibri" pitchFamily="34" charset="0"/>
                <a:ea typeface="Calibri" pitchFamily="34" charset="-122"/>
                <a:cs typeface="Calibri" pitchFamily="34" charset="-120"/>
              </a:rPr>
              <a:t>নং</a:t>
            </a:r>
            <a:r>
              <a:rPr lang="en-US" sz="1600" dirty="0">
                <a:solidFill>
                  <a:srgbClr val="FFFFFF"/>
                </a:solidFill>
                <a:latin typeface="Calibri" pitchFamily="34" charset="0"/>
                <a:ea typeface="Calibri" pitchFamily="34" charset="-122"/>
                <a:cs typeface="Calibri" pitchFamily="34" charset="-120"/>
              </a:rPr>
              <a:t> </a:t>
            </a:r>
            <a:r>
              <a:rPr lang="en-US" sz="1600" dirty="0" err="1">
                <a:solidFill>
                  <a:srgbClr val="FFFFFF"/>
                </a:solidFill>
                <a:latin typeface="Calibri" pitchFamily="34" charset="0"/>
                <a:ea typeface="Calibri" pitchFamily="34" charset="-122"/>
                <a:cs typeface="Calibri" pitchFamily="34" charset="-120"/>
              </a:rPr>
              <a:t>মধ্য</a:t>
            </a:r>
            <a:r>
              <a:rPr lang="en-US" sz="1600" dirty="0">
                <a:solidFill>
                  <a:srgbClr val="FFFFFF"/>
                </a:solidFill>
                <a:latin typeface="Calibri" pitchFamily="34" charset="0"/>
                <a:ea typeface="Calibri" pitchFamily="34" charset="-122"/>
                <a:cs typeface="Calibri" pitchFamily="34" charset="-120"/>
              </a:rPr>
              <a:t> </a:t>
            </a:r>
            <a:r>
              <a:rPr lang="en-US" sz="1600" dirty="0" err="1">
                <a:solidFill>
                  <a:srgbClr val="FFFFFF"/>
                </a:solidFill>
                <a:latin typeface="Calibri" pitchFamily="34" charset="0"/>
                <a:ea typeface="Calibri" pitchFamily="34" charset="-122"/>
                <a:cs typeface="Calibri" pitchFamily="34" charset="-120"/>
              </a:rPr>
              <a:t>জ্ঞানপাড়া</a:t>
            </a:r>
            <a:r>
              <a:rPr lang="en-US" sz="1600" dirty="0">
                <a:solidFill>
                  <a:srgbClr val="FFFFFF"/>
                </a:solidFill>
                <a:latin typeface="Calibri" pitchFamily="34" charset="0"/>
                <a:ea typeface="Calibri" pitchFamily="34" charset="-122"/>
                <a:cs typeface="Calibri" pitchFamily="34" charset="-120"/>
              </a:rPr>
              <a:t> </a:t>
            </a:r>
            <a:r>
              <a:rPr lang="en-US" sz="1600" dirty="0" err="1">
                <a:solidFill>
                  <a:srgbClr val="FFFFFF"/>
                </a:solidFill>
                <a:latin typeface="Calibri" pitchFamily="34" charset="0"/>
                <a:ea typeface="Calibri" pitchFamily="34" charset="-122"/>
                <a:cs typeface="Calibri" pitchFamily="34" charset="-120"/>
              </a:rPr>
              <a:t>সরকারি</a:t>
            </a:r>
            <a:r>
              <a:rPr lang="en-US" sz="1600" dirty="0">
                <a:solidFill>
                  <a:srgbClr val="FFFFFF"/>
                </a:solidFill>
                <a:latin typeface="Calibri" pitchFamily="34" charset="0"/>
                <a:ea typeface="Calibri" pitchFamily="34" charset="-122"/>
                <a:cs typeface="Calibri" pitchFamily="34" charset="-120"/>
              </a:rPr>
              <a:t> প্রাথমিক বিদ্যালয়, </a:t>
            </a:r>
            <a:r>
              <a:rPr lang="en-US" sz="1600" dirty="0" err="1">
                <a:solidFill>
                  <a:srgbClr val="FFFFFF"/>
                </a:solidFill>
                <a:latin typeface="Calibri" pitchFamily="34" charset="0"/>
                <a:ea typeface="Calibri" pitchFamily="34" charset="-122"/>
                <a:cs typeface="Calibri" pitchFamily="34" charset="-120"/>
              </a:rPr>
              <a:t>পাথরঘাটা</a:t>
            </a:r>
            <a:r>
              <a:rPr lang="en-US" sz="1600" dirty="0">
                <a:solidFill>
                  <a:srgbClr val="FFFFFF"/>
                </a:solidFill>
                <a:latin typeface="Calibri" pitchFamily="34" charset="0"/>
                <a:ea typeface="Calibri" pitchFamily="34" charset="-122"/>
                <a:cs typeface="Calibri" pitchFamily="34" charset="-120"/>
              </a:rPr>
              <a:t>, </a:t>
            </a:r>
            <a:r>
              <a:rPr lang="en-US" sz="1600" dirty="0" err="1">
                <a:solidFill>
                  <a:srgbClr val="FFFFFF"/>
                </a:solidFill>
                <a:latin typeface="Calibri" pitchFamily="34" charset="0"/>
                <a:ea typeface="Calibri" pitchFamily="34" charset="-122"/>
                <a:cs typeface="Calibri" pitchFamily="34" charset="-120"/>
              </a:rPr>
              <a:t>বরগুনা</a:t>
            </a:r>
            <a:r>
              <a:rPr lang="en-US" sz="1600" dirty="0">
                <a:solidFill>
                  <a:srgbClr val="FFFFFF"/>
                </a:solidFill>
                <a:latin typeface="Calibri" pitchFamily="34" charset="0"/>
                <a:ea typeface="Calibri" pitchFamily="34" charset="-122"/>
                <a:cs typeface="Calibri" pitchFamily="34" charset="-120"/>
              </a:rPr>
              <a:t>।</a:t>
            </a:r>
            <a:endParaRPr lang="en-US" sz="1600" dirty="0"/>
          </a:p>
        </p:txBody>
      </p:sp>
      <p:pic>
        <p:nvPicPr>
          <p:cNvPr id="3" name="Picture 2">
            <a:extLst>
              <a:ext uri="{FF2B5EF4-FFF2-40B4-BE49-F238E27FC236}">
                <a16:creationId xmlns:a16="http://schemas.microsoft.com/office/drawing/2014/main" id="{25AD38B6-2E7B-AFA1-55A8-04A5E44EB21F}"/>
              </a:ext>
            </a:extLst>
          </p:cNvPr>
          <p:cNvPicPr>
            <a:picLocks noChangeAspect="1"/>
          </p:cNvPicPr>
          <p:nvPr/>
        </p:nvPicPr>
        <p:blipFill>
          <a:blip r:embed="rId3">
            <a:alphaModFix amt="14000"/>
            <a:extLst>
              <a:ext uri="{28A0092B-C50C-407E-A947-70E740481C1C}">
                <a14:useLocalDpi xmlns:a14="http://schemas.microsoft.com/office/drawing/2010/main" val="0"/>
              </a:ext>
            </a:extLst>
          </a:blip>
          <a:stretch>
            <a:fillRect/>
          </a:stretch>
        </p:blipFill>
        <p:spPr>
          <a:xfrm>
            <a:off x="-14511" y="-19050"/>
            <a:ext cx="12192000" cy="683894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5648499" y="1939025"/>
            <a:ext cx="3351773" cy="1015663"/>
          </a:xfrm>
          <a:prstGeom prst="rect">
            <a:avLst/>
          </a:prstGeom>
        </p:spPr>
        <p:txBody>
          <a:bodyPr wrap="square">
            <a:spAutoFit/>
          </a:bodyPr>
          <a:lstStyle/>
          <a:p>
            <a:r>
              <a:rPr lang="bn-IN" sz="6000" b="1" u="sng" dirty="0">
                <a:solidFill>
                  <a:srgbClr val="0CAC04"/>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পাঠ পরিচিতি</a:t>
            </a:r>
            <a:endParaRPr lang="en-US" sz="6000" b="1" u="sng" dirty="0">
              <a:solidFill>
                <a:srgbClr val="0CAC04"/>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3" name="Rectangle 2"/>
          <p:cNvSpPr/>
          <p:nvPr/>
        </p:nvSpPr>
        <p:spPr>
          <a:xfrm>
            <a:off x="5655754" y="2954688"/>
            <a:ext cx="5120641" cy="3457421"/>
          </a:xfrm>
          <a:prstGeom prst="rect">
            <a:avLst/>
          </a:prstGeom>
          <a:blipFill>
            <a:blip r:embed="rId2">
              <a:alphaModFix amt="16000"/>
            </a:blip>
            <a:stretch>
              <a:fillRect/>
            </a:stretch>
          </a:blipFill>
        </p:spPr>
        <p:txBody>
          <a:bodyPr wrap="square">
            <a:spAutoFit/>
          </a:bodyPr>
          <a:lstStyle/>
          <a:p>
            <a:r>
              <a:rPr lang="bn-IN" sz="44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শ্রেণি: </a:t>
            </a:r>
            <a:r>
              <a:rPr lang="en-US" sz="44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পঞ্চম</a:t>
            </a:r>
            <a:endParaRPr lang="bn-IN" sz="44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r>
              <a:rPr lang="bn-IN" sz="44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বিষয়: </a:t>
            </a:r>
            <a:r>
              <a:rPr lang="en-US" sz="44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বাংলা</a:t>
            </a:r>
            <a:endParaRPr lang="bn-IN" sz="44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a:p>
            <a:r>
              <a:rPr lang="en-US" sz="44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পাঠ-১১</a:t>
            </a:r>
          </a:p>
          <a:p>
            <a:r>
              <a:rPr lang="en-US" sz="44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পাঠের</a:t>
            </a:r>
            <a:r>
              <a:rPr lang="en-US" sz="44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4400" dirty="0" err="1">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শিরোনামঃ</a:t>
            </a:r>
            <a:r>
              <a:rPr lang="en-US" sz="4400"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4400" dirty="0" err="1">
                <a:ln w="0"/>
                <a:effectLst>
                  <a:outerShdw blurRad="38100" dist="19050" dir="2700000" algn="tl" rotWithShape="0">
                    <a:schemeClr val="dk1">
                      <a:alpha val="40000"/>
                    </a:schemeClr>
                  </a:outerShdw>
                </a:effectLst>
                <a:latin typeface="RinkiyMJ" pitchFamily="2" charset="0"/>
                <a:cs typeface="NikoshBAN" pitchFamily="2" charset="0"/>
              </a:rPr>
              <a:t>কুটির</a:t>
            </a:r>
            <a:r>
              <a:rPr lang="en-US" sz="4400" dirty="0">
                <a:ln w="0"/>
                <a:effectLst>
                  <a:outerShdw blurRad="38100" dist="19050" dir="2700000" algn="tl" rotWithShape="0">
                    <a:schemeClr val="dk1">
                      <a:alpha val="40000"/>
                    </a:schemeClr>
                  </a:outerShdw>
                </a:effectLst>
                <a:latin typeface="RinkiyMJ" pitchFamily="2" charset="0"/>
                <a:cs typeface="NikoshBAN" pitchFamily="2" charset="0"/>
              </a:rPr>
              <a:t> </a:t>
            </a:r>
            <a:r>
              <a:rPr lang="en-US" sz="4400" dirty="0" err="1">
                <a:ln w="0"/>
                <a:effectLst>
                  <a:outerShdw blurRad="38100" dist="19050" dir="2700000" algn="tl" rotWithShape="0">
                    <a:schemeClr val="dk1">
                      <a:alpha val="40000"/>
                    </a:schemeClr>
                  </a:outerShdw>
                </a:effectLst>
                <a:latin typeface="RinkiyMJ" pitchFamily="2" charset="0"/>
                <a:cs typeface="NikoshBAN" pitchFamily="2" charset="0"/>
              </a:rPr>
              <a:t>শিল্প</a:t>
            </a:r>
            <a:r>
              <a:rPr lang="en-US" sz="4400" dirty="0">
                <a:ln w="0"/>
                <a:effectLst>
                  <a:outerShdw blurRad="38100" dist="19050" dir="2700000" algn="tl" rotWithShape="0">
                    <a:schemeClr val="dk1">
                      <a:alpha val="40000"/>
                    </a:schemeClr>
                  </a:outerShdw>
                </a:effectLst>
                <a:latin typeface="RinkiyMJ" pitchFamily="2" charset="0"/>
                <a:cs typeface="NikoshBAN" pitchFamily="2" charset="0"/>
              </a:rPr>
              <a:t> </a:t>
            </a:r>
            <a:endParaRPr lang="bn-BD" sz="44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p>
            <a:endParaRPr lang="en-US" sz="4267"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pic>
        <p:nvPicPr>
          <p:cNvPr id="7" name="Picture 6">
            <a:extLst>
              <a:ext uri="{FF2B5EF4-FFF2-40B4-BE49-F238E27FC236}">
                <a16:creationId xmlns:a16="http://schemas.microsoft.com/office/drawing/2014/main" id="{0A3C6CCE-F78F-2DB9-AD50-9924450025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1" y="6641"/>
            <a:ext cx="5120641" cy="6851360"/>
          </a:xfrm>
          <a:prstGeom prst="rect">
            <a:avLst/>
          </a:prstGeom>
        </p:spPr>
      </p:pic>
      <p:pic>
        <p:nvPicPr>
          <p:cNvPr id="5" name="Picture 4">
            <a:extLst>
              <a:ext uri="{FF2B5EF4-FFF2-40B4-BE49-F238E27FC236}">
                <a16:creationId xmlns:a16="http://schemas.microsoft.com/office/drawing/2014/main" id="{3A5F80A5-B3B8-DD09-75BD-651461897B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00272" y="155181"/>
            <a:ext cx="2552025" cy="25520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4784605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568902" y="1571955"/>
            <a:ext cx="11485937" cy="2677656"/>
          </a:xfrm>
          <a:prstGeom prst="rect">
            <a:avLst/>
          </a:prstGeom>
          <a:noFill/>
        </p:spPr>
        <p:txBody>
          <a:bodyPr wrap="square">
            <a:spAutoFit/>
          </a:bodyPr>
          <a:lstStyle/>
          <a:p>
            <a:r>
              <a:rPr lang="en-US" sz="2800" b="1" dirty="0">
                <a:ln w="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এ </a:t>
            </a:r>
            <a:r>
              <a:rPr lang="en-US" sz="2800" b="1" dirty="0" err="1">
                <a:ln w="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পাঠ</a:t>
            </a:r>
            <a:r>
              <a:rPr lang="en-US" sz="2800" b="1" dirty="0">
                <a:ln w="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 </a:t>
            </a:r>
            <a:r>
              <a:rPr lang="en-US" sz="2800" b="1" dirty="0" err="1">
                <a:ln w="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শেষে</a:t>
            </a:r>
            <a:r>
              <a:rPr lang="en-US" sz="2800" b="1" dirty="0">
                <a:ln w="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 </a:t>
            </a:r>
            <a:r>
              <a:rPr lang="en-US" sz="2800" b="1" dirty="0" err="1">
                <a:ln w="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শিক্ষার্থীরা</a:t>
            </a:r>
            <a:r>
              <a:rPr lang="en-US" sz="2800" b="1" dirty="0">
                <a:ln w="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a:t>
            </a:r>
          </a:p>
          <a:p>
            <a:endParaRPr lang="bn-BD" sz="2800" dirty="0">
              <a:latin typeface="NikoshBAN" panose="02000000000000000000" pitchFamily="2" charset="0"/>
              <a:cs typeface="NikoshBAN" panose="02000000000000000000" pitchFamily="2" charset="0"/>
            </a:endParaRPr>
          </a:p>
          <a:p>
            <a:r>
              <a:rPr lang="bn-BD" sz="2800" dirty="0">
                <a:latin typeface="NikoshBAN" panose="02000000000000000000" pitchFamily="2" charset="0"/>
                <a:cs typeface="NikoshBAN" panose="02000000000000000000" pitchFamily="2" charset="0"/>
              </a:rPr>
              <a:t>১.১.১ বাক্য ও শব্দে ব্যবহৃত যুক্তবর্ণের ধ্বনি শুনে শনাক্ত করতে পারবে।</a:t>
            </a:r>
          </a:p>
          <a:p>
            <a:r>
              <a:rPr lang="bn-BD" sz="2800" dirty="0">
                <a:latin typeface="NikoshBAN" panose="02000000000000000000" pitchFamily="2" charset="0"/>
                <a:cs typeface="NikoshBAN" panose="02000000000000000000" pitchFamily="2" charset="0"/>
              </a:rPr>
              <a:t>৩.১.১ চিত্র/ছবি বা ছক সংবলিত/বিহীন বর্ণনা শুনে বিষয়বস্তু বলতে পারবে।</a:t>
            </a:r>
          </a:p>
          <a:p>
            <a:r>
              <a:rPr lang="bn-BD" sz="2800" dirty="0">
                <a:latin typeface="NikoshBAN" panose="02000000000000000000" pitchFamily="2" charset="0"/>
                <a:cs typeface="NikoshBAN" panose="02000000000000000000" pitchFamily="2" charset="0"/>
              </a:rPr>
              <a:t>৪.১.৪ প্রমিত উচ্চারণে বলা গল্প শুনে আনন্দের সাথে বিষয়বস্তু নিজের মতো</a:t>
            </a:r>
            <a:r>
              <a:rPr lang="en-US" sz="2800" dirty="0">
                <a:latin typeface="NikoshBAN" panose="02000000000000000000" pitchFamily="2" charset="0"/>
                <a:cs typeface="NikoshBAN" panose="02000000000000000000" pitchFamily="2" charset="0"/>
              </a:rPr>
              <a:t> </a:t>
            </a:r>
            <a:r>
              <a:rPr lang="bn-BD" sz="2800" dirty="0">
                <a:latin typeface="NikoshBAN" panose="02000000000000000000" pitchFamily="2" charset="0"/>
                <a:cs typeface="NikoshBAN" panose="02000000000000000000" pitchFamily="2" charset="0"/>
              </a:rPr>
              <a:t>করে বলতে ও লিখতে পারবে।</a:t>
            </a:r>
            <a:endParaRPr lang="en-US" sz="2800" dirty="0">
              <a:latin typeface="NikoshBAN" panose="02000000000000000000" pitchFamily="2" charset="0"/>
              <a:cs typeface="NikoshBAN" panose="02000000000000000000" pitchFamily="2" charset="0"/>
            </a:endParaRPr>
          </a:p>
          <a:p>
            <a:endParaRPr lang="en-US" sz="2800" dirty="0">
              <a:latin typeface="NikoshBAN" panose="02000000000000000000" pitchFamily="2" charset="0"/>
              <a:cs typeface="NikoshBAN" panose="02000000000000000000" pitchFamily="2" charset="0"/>
            </a:endParaRPr>
          </a:p>
        </p:txBody>
      </p:sp>
      <p:sp>
        <p:nvSpPr>
          <p:cNvPr id="2" name="Rectangle 1">
            <a:extLst>
              <a:ext uri="{FF2B5EF4-FFF2-40B4-BE49-F238E27FC236}">
                <a16:creationId xmlns:a16="http://schemas.microsoft.com/office/drawing/2014/main" id="{3E78BDB5-1194-A111-9755-B363FEF128B1}"/>
              </a:ext>
            </a:extLst>
          </p:cNvPr>
          <p:cNvSpPr/>
          <p:nvPr/>
        </p:nvSpPr>
        <p:spPr>
          <a:xfrm>
            <a:off x="0" y="0"/>
            <a:ext cx="12191999" cy="12287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ln w="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এ </a:t>
            </a:r>
            <a:r>
              <a:rPr lang="en-US" sz="4400" b="1" dirty="0" err="1">
                <a:ln w="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পাঠ</a:t>
            </a:r>
            <a:r>
              <a:rPr lang="en-US" sz="4400" b="1" dirty="0">
                <a:ln w="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b="1" dirty="0" err="1">
                <a:ln w="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শেষে</a:t>
            </a:r>
            <a:r>
              <a:rPr lang="en-US" sz="4400" b="1" dirty="0">
                <a:ln w="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b="1" dirty="0" err="1">
                <a:ln w="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শিক্ষার্থীরা</a:t>
            </a:r>
            <a:r>
              <a:rPr lang="en-US" sz="4400" b="1" dirty="0">
                <a:ln w="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3751405" y="4685769"/>
            <a:ext cx="5155325" cy="584775"/>
          </a:xfrm>
          <a:prstGeom prst="rect">
            <a:avLst/>
          </a:prstGeom>
          <a:noFill/>
        </p:spPr>
        <p:txBody>
          <a:bodyPr wrap="square" rtlCol="0">
            <a:spAutoFit/>
          </a:bodyPr>
          <a:lstStyle/>
          <a:p>
            <a:r>
              <a:rPr lang="en-US" sz="3200" dirty="0" err="1"/>
              <a:t>ছবিতে</a:t>
            </a:r>
            <a:r>
              <a:rPr lang="en-US" sz="3200" dirty="0"/>
              <a:t> </a:t>
            </a:r>
            <a:r>
              <a:rPr lang="en-US" sz="3200" dirty="0" err="1"/>
              <a:t>কী</a:t>
            </a:r>
            <a:r>
              <a:rPr lang="en-US" sz="3200" dirty="0"/>
              <a:t> </a:t>
            </a:r>
            <a:r>
              <a:rPr lang="en-US" sz="3200" dirty="0" err="1"/>
              <a:t>কী</a:t>
            </a:r>
            <a:r>
              <a:rPr lang="en-US" sz="3200" dirty="0"/>
              <a:t> </a:t>
            </a:r>
            <a:r>
              <a:rPr lang="en-US" sz="3200" dirty="0" err="1"/>
              <a:t>দেখতে</a:t>
            </a:r>
            <a:r>
              <a:rPr lang="en-US" sz="3200" dirty="0"/>
              <a:t> </a:t>
            </a:r>
            <a:r>
              <a:rPr lang="en-US" sz="3200" dirty="0" err="1"/>
              <a:t>পাচ্ছো</a:t>
            </a:r>
            <a:r>
              <a:rPr lang="en-US" sz="3200" dirty="0"/>
              <a:t>?</a:t>
            </a:r>
          </a:p>
        </p:txBody>
      </p:sp>
      <p:sp>
        <p:nvSpPr>
          <p:cNvPr id="5" name="TextBox 4"/>
          <p:cNvSpPr txBox="1"/>
          <p:nvPr/>
        </p:nvSpPr>
        <p:spPr>
          <a:xfrm>
            <a:off x="3751405" y="4808674"/>
            <a:ext cx="7462346" cy="584775"/>
          </a:xfrm>
          <a:prstGeom prst="rect">
            <a:avLst/>
          </a:prstGeom>
          <a:noFill/>
        </p:spPr>
        <p:txBody>
          <a:bodyPr wrap="square" rtlCol="0">
            <a:spAutoFit/>
          </a:bodyPr>
          <a:lstStyle/>
          <a:p>
            <a:r>
              <a:rPr lang="en-US" sz="3200" dirty="0" err="1"/>
              <a:t>সব</a:t>
            </a:r>
            <a:r>
              <a:rPr lang="en-US" sz="3200" dirty="0"/>
              <a:t> </a:t>
            </a:r>
            <a:r>
              <a:rPr lang="en-US" sz="3200" dirty="0" err="1"/>
              <a:t>গুলো</a:t>
            </a:r>
            <a:r>
              <a:rPr lang="en-US" sz="3200" dirty="0"/>
              <a:t> </a:t>
            </a:r>
            <a:r>
              <a:rPr lang="en-US" sz="3200" dirty="0" err="1"/>
              <a:t>ছবি</a:t>
            </a:r>
            <a:r>
              <a:rPr lang="en-US" sz="3200" dirty="0"/>
              <a:t> </a:t>
            </a:r>
            <a:r>
              <a:rPr lang="en-US" sz="3200" dirty="0" err="1"/>
              <a:t>কি</a:t>
            </a:r>
            <a:r>
              <a:rPr lang="en-US" sz="3200" dirty="0"/>
              <a:t> </a:t>
            </a:r>
            <a:r>
              <a:rPr lang="en-US" sz="3200" dirty="0" err="1"/>
              <a:t>একই</a:t>
            </a:r>
            <a:r>
              <a:rPr lang="en-US" sz="3200" dirty="0"/>
              <a:t> ? </a:t>
            </a:r>
          </a:p>
        </p:txBody>
      </p:sp>
      <p:sp>
        <p:nvSpPr>
          <p:cNvPr id="6" name="TextBox 5"/>
          <p:cNvSpPr txBox="1"/>
          <p:nvPr/>
        </p:nvSpPr>
        <p:spPr>
          <a:xfrm>
            <a:off x="3549104" y="4703155"/>
            <a:ext cx="7462346" cy="584775"/>
          </a:xfrm>
          <a:prstGeom prst="rect">
            <a:avLst/>
          </a:prstGeom>
          <a:noFill/>
        </p:spPr>
        <p:txBody>
          <a:bodyPr wrap="square" rtlCol="0">
            <a:spAutoFit/>
          </a:bodyPr>
          <a:lstStyle/>
          <a:p>
            <a:r>
              <a:rPr lang="en-US" sz="3200" dirty="0" err="1"/>
              <a:t>তোমাদের</a:t>
            </a:r>
            <a:r>
              <a:rPr lang="en-US" sz="3200" dirty="0"/>
              <a:t> </a:t>
            </a:r>
            <a:r>
              <a:rPr lang="en-US" sz="3200" dirty="0" err="1"/>
              <a:t>বাড়িতে</a:t>
            </a:r>
            <a:r>
              <a:rPr lang="en-US" sz="3200" dirty="0"/>
              <a:t> এ </a:t>
            </a:r>
            <a:r>
              <a:rPr lang="en-US" sz="3200" dirty="0" err="1"/>
              <a:t>গুল</a:t>
            </a:r>
            <a:r>
              <a:rPr lang="en-US" sz="3200" dirty="0"/>
              <a:t> </a:t>
            </a:r>
            <a:r>
              <a:rPr lang="en-US" sz="3200" dirty="0" err="1"/>
              <a:t>আছে</a:t>
            </a:r>
            <a:r>
              <a:rPr lang="en-US" sz="3200" dirty="0"/>
              <a:t> ?</a:t>
            </a:r>
          </a:p>
        </p:txBody>
      </p:sp>
      <p:sp>
        <p:nvSpPr>
          <p:cNvPr id="7" name="TextBox 6"/>
          <p:cNvSpPr txBox="1"/>
          <p:nvPr/>
        </p:nvSpPr>
        <p:spPr>
          <a:xfrm>
            <a:off x="3536967" y="4767999"/>
            <a:ext cx="7462346" cy="584775"/>
          </a:xfrm>
          <a:prstGeom prst="rect">
            <a:avLst/>
          </a:prstGeom>
          <a:noFill/>
        </p:spPr>
        <p:txBody>
          <a:bodyPr wrap="square" rtlCol="0">
            <a:spAutoFit/>
          </a:bodyPr>
          <a:lstStyle/>
          <a:p>
            <a:r>
              <a:rPr lang="en-US" sz="3200" dirty="0" err="1"/>
              <a:t>এগুলো</a:t>
            </a:r>
            <a:r>
              <a:rPr lang="en-US" sz="3200" dirty="0"/>
              <a:t> </a:t>
            </a:r>
            <a:r>
              <a:rPr lang="en-US" sz="3200" dirty="0" err="1"/>
              <a:t>কোথায়</a:t>
            </a:r>
            <a:r>
              <a:rPr lang="en-US" sz="3200" dirty="0"/>
              <a:t> </a:t>
            </a:r>
            <a:r>
              <a:rPr lang="en-US" sz="3200" dirty="0" err="1"/>
              <a:t>তৈরি</a:t>
            </a:r>
            <a:r>
              <a:rPr lang="en-US" sz="3200" dirty="0"/>
              <a:t> </a:t>
            </a:r>
            <a:r>
              <a:rPr lang="en-US" sz="3200" dirty="0" err="1"/>
              <a:t>হয়</a:t>
            </a:r>
            <a:r>
              <a:rPr lang="en-US" sz="3200" dirty="0"/>
              <a:t> ?</a:t>
            </a:r>
          </a:p>
        </p:txBody>
      </p:sp>
      <p:sp>
        <p:nvSpPr>
          <p:cNvPr id="8" name="TextBox 7"/>
          <p:cNvSpPr txBox="1"/>
          <p:nvPr/>
        </p:nvSpPr>
        <p:spPr>
          <a:xfrm>
            <a:off x="3435816" y="4758170"/>
            <a:ext cx="7462346" cy="584775"/>
          </a:xfrm>
          <a:prstGeom prst="rect">
            <a:avLst/>
          </a:prstGeom>
          <a:noFill/>
        </p:spPr>
        <p:txBody>
          <a:bodyPr wrap="square" rtlCol="0">
            <a:spAutoFit/>
          </a:bodyPr>
          <a:lstStyle/>
          <a:p>
            <a:r>
              <a:rPr lang="en-US" sz="3200" dirty="0" err="1"/>
              <a:t>ঘরে</a:t>
            </a:r>
            <a:r>
              <a:rPr lang="en-US" sz="3200" dirty="0"/>
              <a:t> </a:t>
            </a:r>
            <a:r>
              <a:rPr lang="en-US" sz="3200" dirty="0" err="1"/>
              <a:t>তৈরি</a:t>
            </a:r>
            <a:r>
              <a:rPr lang="en-US" sz="3200" dirty="0"/>
              <a:t> </a:t>
            </a:r>
            <a:r>
              <a:rPr lang="en-US" sz="3200" dirty="0" err="1"/>
              <a:t>জিনিসকে</a:t>
            </a:r>
            <a:r>
              <a:rPr lang="en-US" sz="3200" dirty="0"/>
              <a:t> </a:t>
            </a:r>
            <a:r>
              <a:rPr lang="en-US" sz="3200" dirty="0" err="1"/>
              <a:t>কি</a:t>
            </a:r>
            <a:r>
              <a:rPr lang="en-US" sz="3200" dirty="0"/>
              <a:t> </a:t>
            </a:r>
            <a:r>
              <a:rPr lang="en-US" sz="3200" dirty="0" err="1"/>
              <a:t>বলে</a:t>
            </a:r>
            <a:r>
              <a:rPr lang="en-US" sz="3200" dirty="0"/>
              <a:t>?  </a:t>
            </a:r>
          </a:p>
        </p:txBody>
      </p:sp>
      <p:pic>
        <p:nvPicPr>
          <p:cNvPr id="10" name="Picture 9"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382" y="294615"/>
            <a:ext cx="6066046" cy="4008467"/>
          </a:xfrm>
          <a:prstGeom prst="rect">
            <a:avLst/>
          </a:prstGeom>
        </p:spPr>
      </p:pic>
      <p:pic>
        <p:nvPicPr>
          <p:cNvPr id="11" name="Picture 10"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4428" y="293265"/>
            <a:ext cx="4618120" cy="4009817"/>
          </a:xfrm>
          <a:prstGeom prst="rect">
            <a:avLst/>
          </a:prstGeom>
        </p:spPr>
      </p:pic>
    </p:spTree>
    <p:extLst>
      <p:ext uri="{BB962C8B-B14F-4D97-AF65-F5344CB8AC3E}">
        <p14:creationId xmlns:p14="http://schemas.microsoft.com/office/powerpoint/2010/main" val="34911609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1" nodeType="clickEffect">
                                  <p:stCondLst>
                                    <p:cond delay="0"/>
                                  </p:stCondLst>
                                  <p:childTnLst>
                                    <p:animEffect transition="out" filter="barn(inVertic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xit" presetSubtype="32" fill="hold" grpId="1" nodeType="clickEffect">
                                  <p:stCondLst>
                                    <p:cond delay="0"/>
                                  </p:stCondLst>
                                  <p:childTnLst>
                                    <p:animEffect transition="out" filter="plus(out)">
                                      <p:cBhvr>
                                        <p:cTn id="21" dur="2000"/>
                                        <p:tgtEl>
                                          <p:spTgt spid="5"/>
                                        </p:tgtEl>
                                      </p:cBhvr>
                                    </p:animEffect>
                                    <p:set>
                                      <p:cBhvr>
                                        <p:cTn id="22" dur="1" fill="hold">
                                          <p:stCondLst>
                                            <p:cond delay="1999"/>
                                          </p:stCondLst>
                                        </p:cTn>
                                        <p:tgtEl>
                                          <p:spTgt spid="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in)">
                                      <p:cBhvr>
                                        <p:cTn id="27" dur="2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3" presetClass="exit" presetSubtype="32" fill="hold" grpId="1" nodeType="clickEffect">
                                  <p:stCondLst>
                                    <p:cond delay="0"/>
                                  </p:stCondLst>
                                  <p:childTnLst>
                                    <p:animEffect transition="out" filter="plus(out)">
                                      <p:cBhvr>
                                        <p:cTn id="31" dur="2000"/>
                                        <p:tgtEl>
                                          <p:spTgt spid="6"/>
                                        </p:tgtEl>
                                      </p:cBhvr>
                                    </p:animEffect>
                                    <p:set>
                                      <p:cBhvr>
                                        <p:cTn id="32" dur="1" fill="hold">
                                          <p:stCondLst>
                                            <p:cond delay="1999"/>
                                          </p:stCondLst>
                                        </p:cTn>
                                        <p:tgtEl>
                                          <p:spTgt spid="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circle(in)">
                                      <p:cBhvr>
                                        <p:cTn id="37" dur="20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3" presetClass="exit" presetSubtype="32" fill="hold" grpId="1" nodeType="clickEffect">
                                  <p:stCondLst>
                                    <p:cond delay="0"/>
                                  </p:stCondLst>
                                  <p:childTnLst>
                                    <p:animEffect transition="out" filter="plus(out)">
                                      <p:cBhvr>
                                        <p:cTn id="41" dur="2000"/>
                                        <p:tgtEl>
                                          <p:spTgt spid="7"/>
                                        </p:tgtEl>
                                      </p:cBhvr>
                                    </p:animEffect>
                                    <p:set>
                                      <p:cBhvr>
                                        <p:cTn id="42" dur="1" fill="hold">
                                          <p:stCondLst>
                                            <p:cond delay="1999"/>
                                          </p:stCondLst>
                                        </p:cTn>
                                        <p:tgtEl>
                                          <p:spTgt spid="7"/>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circle(in)">
                                      <p:cBhvr>
                                        <p:cTn id="47" dur="20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13" presetClass="exit" presetSubtype="32" fill="hold" grpId="1" nodeType="clickEffect">
                                  <p:stCondLst>
                                    <p:cond delay="0"/>
                                  </p:stCondLst>
                                  <p:childTnLst>
                                    <p:animEffect transition="out" filter="plus(out)">
                                      <p:cBhvr>
                                        <p:cTn id="51" dur="2000"/>
                                        <p:tgtEl>
                                          <p:spTgt spid="8"/>
                                        </p:tgtEl>
                                      </p:cBhvr>
                                    </p:animEffect>
                                    <p:set>
                                      <p:cBhvr>
                                        <p:cTn id="52"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P spid="7" grpId="0"/>
      <p:bldP spid="7" grpId="1"/>
      <p:bldP spid="8" grpId="0"/>
      <p:bldP spid="8"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BFB27-C5E3-19E1-3446-701DF0F158D2}"/>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6883D2B-B292-E09D-2675-D199803CBDF4}"/>
              </a:ext>
            </a:extLst>
          </p:cNvPr>
          <p:cNvSpPr/>
          <p:nvPr/>
        </p:nvSpPr>
        <p:spPr>
          <a:xfrm>
            <a:off x="451547" y="4046895"/>
            <a:ext cx="2527538" cy="802700"/>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err="1">
                <a:solidFill>
                  <a:schemeClr val="tx1">
                    <a:lumMod val="95000"/>
                    <a:lumOff val="5000"/>
                  </a:schemeClr>
                </a:solidFill>
                <a:latin typeface="Nikosh" panose="02000000000000000000" pitchFamily="2" charset="0"/>
                <a:cs typeface="Nikosh" panose="02000000000000000000" pitchFamily="2" charset="0"/>
              </a:rPr>
              <a:t>তাঁতের</a:t>
            </a:r>
            <a:r>
              <a:rPr lang="en-GB" sz="3200" b="1" dirty="0">
                <a:solidFill>
                  <a:schemeClr val="tx1">
                    <a:lumMod val="95000"/>
                    <a:lumOff val="5000"/>
                  </a:schemeClr>
                </a:solidFill>
                <a:latin typeface="Nikosh" panose="02000000000000000000" pitchFamily="2" charset="0"/>
                <a:cs typeface="Nikosh" panose="02000000000000000000" pitchFamily="2" charset="0"/>
              </a:rPr>
              <a:t> </a:t>
            </a:r>
            <a:r>
              <a:rPr lang="en-GB" sz="3200" b="1" dirty="0" err="1">
                <a:solidFill>
                  <a:schemeClr val="tx1">
                    <a:lumMod val="95000"/>
                    <a:lumOff val="5000"/>
                  </a:schemeClr>
                </a:solidFill>
                <a:latin typeface="Nikosh" panose="02000000000000000000" pitchFamily="2" charset="0"/>
                <a:cs typeface="Nikosh" panose="02000000000000000000" pitchFamily="2" charset="0"/>
              </a:rPr>
              <a:t>শাড়ি</a:t>
            </a:r>
            <a:r>
              <a:rPr lang="en-GB" sz="3200" b="1" dirty="0">
                <a:solidFill>
                  <a:schemeClr val="tx1">
                    <a:lumMod val="95000"/>
                    <a:lumOff val="5000"/>
                  </a:schemeClr>
                </a:solidFill>
                <a:latin typeface="Nikosh" panose="02000000000000000000" pitchFamily="2" charset="0"/>
                <a:cs typeface="Nikosh" panose="02000000000000000000" pitchFamily="2" charset="0"/>
              </a:rPr>
              <a:t> </a:t>
            </a:r>
            <a:endParaRPr lang="en-US" sz="3200" b="1" dirty="0">
              <a:solidFill>
                <a:schemeClr val="tx1">
                  <a:lumMod val="95000"/>
                  <a:lumOff val="5000"/>
                </a:schemeClr>
              </a:solidFill>
              <a:latin typeface="Nikosh" panose="02000000000000000000" pitchFamily="2" charset="0"/>
              <a:cs typeface="Nikosh" panose="02000000000000000000" pitchFamily="2" charset="0"/>
            </a:endParaRPr>
          </a:p>
        </p:txBody>
      </p:sp>
      <p:pic>
        <p:nvPicPr>
          <p:cNvPr id="3" name="Picture 2">
            <a:extLst>
              <a:ext uri="{FF2B5EF4-FFF2-40B4-BE49-F238E27FC236}">
                <a16:creationId xmlns:a16="http://schemas.microsoft.com/office/drawing/2014/main" id="{5143FF6A-828B-349F-99FF-0343B6FE2751}"/>
              </a:ext>
            </a:extLst>
          </p:cNvPr>
          <p:cNvPicPr>
            <a:picLocks noChangeAspect="1"/>
          </p:cNvPicPr>
          <p:nvPr/>
        </p:nvPicPr>
        <p:blipFill>
          <a:blip r:embed="rId3"/>
          <a:srcRect/>
          <a:stretch/>
        </p:blipFill>
        <p:spPr>
          <a:xfrm>
            <a:off x="3887749" y="815466"/>
            <a:ext cx="2918553" cy="2502732"/>
          </a:xfrm>
          <a:prstGeom prst="rect">
            <a:avLst/>
          </a:prstGeom>
        </p:spPr>
      </p:pic>
      <p:sp>
        <p:nvSpPr>
          <p:cNvPr id="9" name="Rectangle: Rounded Corners 8">
            <a:extLst>
              <a:ext uri="{FF2B5EF4-FFF2-40B4-BE49-F238E27FC236}">
                <a16:creationId xmlns:a16="http://schemas.microsoft.com/office/drawing/2014/main" id="{47834F24-0BB1-DE88-BFFA-657D24C63909}"/>
              </a:ext>
            </a:extLst>
          </p:cNvPr>
          <p:cNvSpPr/>
          <p:nvPr/>
        </p:nvSpPr>
        <p:spPr>
          <a:xfrm>
            <a:off x="4260242" y="3970448"/>
            <a:ext cx="2420886" cy="830174"/>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err="1">
                <a:solidFill>
                  <a:schemeClr val="tx1">
                    <a:lumMod val="95000"/>
                    <a:lumOff val="5000"/>
                  </a:schemeClr>
                </a:solidFill>
                <a:latin typeface="Nikosh" panose="02000000000000000000" pitchFamily="2" charset="0"/>
                <a:cs typeface="Nikosh" panose="02000000000000000000" pitchFamily="2" charset="0"/>
              </a:rPr>
              <a:t>পাটের</a:t>
            </a:r>
            <a:r>
              <a:rPr lang="en-GB" sz="3200" b="1" dirty="0">
                <a:solidFill>
                  <a:schemeClr val="tx1">
                    <a:lumMod val="95000"/>
                    <a:lumOff val="5000"/>
                  </a:schemeClr>
                </a:solidFill>
                <a:latin typeface="Nikosh" panose="02000000000000000000" pitchFamily="2" charset="0"/>
                <a:cs typeface="Nikosh" panose="02000000000000000000" pitchFamily="2" charset="0"/>
              </a:rPr>
              <a:t> </a:t>
            </a:r>
            <a:r>
              <a:rPr lang="en-GB" sz="3200" b="1" dirty="0" err="1">
                <a:solidFill>
                  <a:schemeClr val="tx1">
                    <a:lumMod val="95000"/>
                    <a:lumOff val="5000"/>
                  </a:schemeClr>
                </a:solidFill>
                <a:latin typeface="Nikosh" panose="02000000000000000000" pitchFamily="2" charset="0"/>
                <a:cs typeface="Nikosh" panose="02000000000000000000" pitchFamily="2" charset="0"/>
              </a:rPr>
              <a:t>শিকা</a:t>
            </a:r>
            <a:endParaRPr lang="en-US" sz="3200" b="1" dirty="0">
              <a:solidFill>
                <a:schemeClr val="tx1">
                  <a:lumMod val="95000"/>
                  <a:lumOff val="5000"/>
                </a:schemeClr>
              </a:solidFill>
              <a:latin typeface="Nikosh" panose="02000000000000000000" pitchFamily="2" charset="0"/>
              <a:cs typeface="Nikosh" panose="02000000000000000000" pitchFamily="2" charset="0"/>
            </a:endParaRPr>
          </a:p>
        </p:txBody>
      </p:sp>
      <p:pic>
        <p:nvPicPr>
          <p:cNvPr id="8" name="Picture 7">
            <a:extLst>
              <a:ext uri="{FF2B5EF4-FFF2-40B4-BE49-F238E27FC236}">
                <a16:creationId xmlns:a16="http://schemas.microsoft.com/office/drawing/2014/main" id="{D410BD2F-BC95-C99F-FDAC-BF9F3EE051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059" y="959820"/>
            <a:ext cx="3290543" cy="2469180"/>
          </a:xfrm>
          <a:prstGeom prst="rect">
            <a:avLst/>
          </a:prstGeom>
        </p:spPr>
      </p:pic>
      <p:pic>
        <p:nvPicPr>
          <p:cNvPr id="12" name="Picture 11">
            <a:extLst>
              <a:ext uri="{FF2B5EF4-FFF2-40B4-BE49-F238E27FC236}">
                <a16:creationId xmlns:a16="http://schemas.microsoft.com/office/drawing/2014/main" id="{3F691ECA-FF3C-1047-038A-F0CA79F150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6350" y="815467"/>
            <a:ext cx="3415099" cy="2502731"/>
          </a:xfrm>
          <a:prstGeom prst="rect">
            <a:avLst/>
          </a:prstGeom>
        </p:spPr>
      </p:pic>
      <p:sp>
        <p:nvSpPr>
          <p:cNvPr id="15" name="Rectangle: Rounded Corners 14">
            <a:extLst>
              <a:ext uri="{FF2B5EF4-FFF2-40B4-BE49-F238E27FC236}">
                <a16:creationId xmlns:a16="http://schemas.microsoft.com/office/drawing/2014/main" id="{E15F7033-4D27-0DBE-DA7D-E5EEEB35490B}"/>
              </a:ext>
            </a:extLst>
          </p:cNvPr>
          <p:cNvSpPr/>
          <p:nvPr/>
        </p:nvSpPr>
        <p:spPr>
          <a:xfrm>
            <a:off x="8280437" y="3970448"/>
            <a:ext cx="2420886" cy="830174"/>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err="1">
                <a:solidFill>
                  <a:schemeClr val="tx1">
                    <a:lumMod val="95000"/>
                    <a:lumOff val="5000"/>
                  </a:schemeClr>
                </a:solidFill>
                <a:latin typeface="Nikosh" panose="02000000000000000000" pitchFamily="2" charset="0"/>
                <a:cs typeface="Nikosh" panose="02000000000000000000" pitchFamily="2" charset="0"/>
              </a:rPr>
              <a:t>মাটির</a:t>
            </a:r>
            <a:r>
              <a:rPr lang="en-GB" sz="3200" b="1" dirty="0">
                <a:solidFill>
                  <a:schemeClr val="tx1">
                    <a:lumMod val="95000"/>
                    <a:lumOff val="5000"/>
                  </a:schemeClr>
                </a:solidFill>
                <a:latin typeface="Nikosh" panose="02000000000000000000" pitchFamily="2" charset="0"/>
                <a:cs typeface="Nikosh" panose="02000000000000000000" pitchFamily="2" charset="0"/>
              </a:rPr>
              <a:t> </a:t>
            </a:r>
            <a:r>
              <a:rPr lang="en-GB" sz="3200" b="1" dirty="0" err="1">
                <a:solidFill>
                  <a:schemeClr val="tx1">
                    <a:lumMod val="95000"/>
                    <a:lumOff val="5000"/>
                  </a:schemeClr>
                </a:solidFill>
                <a:latin typeface="Nikosh" panose="02000000000000000000" pitchFamily="2" charset="0"/>
                <a:cs typeface="Nikosh" panose="02000000000000000000" pitchFamily="2" charset="0"/>
              </a:rPr>
              <a:t>হাড়ি</a:t>
            </a:r>
            <a:endParaRPr lang="en-US" sz="3200" b="1" dirty="0">
              <a:solidFill>
                <a:schemeClr val="tx1">
                  <a:lumMod val="95000"/>
                  <a:lumOff val="5000"/>
                </a:schemeClr>
              </a:solidFill>
              <a:latin typeface="Nikosh" panose="02000000000000000000" pitchFamily="2" charset="0"/>
              <a:cs typeface="Nikosh" panose="02000000000000000000" pitchFamily="2" charset="0"/>
            </a:endParaRPr>
          </a:p>
        </p:txBody>
      </p:sp>
    </p:spTree>
    <p:extLst>
      <p:ext uri="{BB962C8B-B14F-4D97-AF65-F5344CB8AC3E}">
        <p14:creationId xmlns:p14="http://schemas.microsoft.com/office/powerpoint/2010/main" val="27933794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 name="Group 8"/>
          <p:cNvGrpSpPr/>
          <p:nvPr/>
        </p:nvGrpSpPr>
        <p:grpSpPr>
          <a:xfrm>
            <a:off x="0" y="0"/>
            <a:ext cx="12192000" cy="6857999"/>
            <a:chOff x="1299411" y="138545"/>
            <a:chExt cx="8553842" cy="5620571"/>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9411" y="138545"/>
              <a:ext cx="8553842" cy="5620571"/>
            </a:xfrm>
            <a:prstGeom prst="rect">
              <a:avLst/>
            </a:prstGeom>
          </p:spPr>
        </p:pic>
        <p:grpSp>
          <p:nvGrpSpPr>
            <p:cNvPr id="11" name="Group 10"/>
            <p:cNvGrpSpPr/>
            <p:nvPr/>
          </p:nvGrpSpPr>
          <p:grpSpPr>
            <a:xfrm>
              <a:off x="2345314" y="792448"/>
              <a:ext cx="5322812" cy="4046838"/>
              <a:chOff x="2345314" y="792448"/>
              <a:chExt cx="5322812" cy="4046838"/>
            </a:xfrm>
          </p:grpSpPr>
          <p:sp>
            <p:nvSpPr>
              <p:cNvPr id="12" name="Rectangle 11"/>
              <p:cNvSpPr/>
              <p:nvPr/>
            </p:nvSpPr>
            <p:spPr>
              <a:xfrm>
                <a:off x="2345314" y="792448"/>
                <a:ext cx="4873633" cy="2966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NikoshBAN" panose="02000000000000000000" pitchFamily="2" charset="0"/>
                  <a:cs typeface="NikoshBAN" panose="02000000000000000000" pitchFamily="2" charset="0"/>
                </a:endParaRPr>
              </a:p>
            </p:txBody>
          </p:sp>
          <p:sp>
            <p:nvSpPr>
              <p:cNvPr id="13" name="Rectangle 12"/>
              <p:cNvSpPr/>
              <p:nvPr/>
            </p:nvSpPr>
            <p:spPr>
              <a:xfrm>
                <a:off x="7218947" y="882316"/>
                <a:ext cx="449179" cy="9946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NikoshBAN" panose="02000000000000000000" pitchFamily="2" charset="0"/>
                  <a:cs typeface="NikoshBAN" panose="02000000000000000000" pitchFamily="2" charset="0"/>
                </a:endParaRPr>
              </a:p>
            </p:txBody>
          </p:sp>
          <p:sp>
            <p:nvSpPr>
              <p:cNvPr id="14" name="Rectangle 13"/>
              <p:cNvSpPr/>
              <p:nvPr/>
            </p:nvSpPr>
            <p:spPr>
              <a:xfrm>
                <a:off x="3307770" y="4299284"/>
                <a:ext cx="3413872" cy="54000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NikoshBAN" panose="02000000000000000000" pitchFamily="2" charset="0"/>
                  <a:cs typeface="NikoshBAN" panose="02000000000000000000" pitchFamily="2" charset="0"/>
                </a:endParaRPr>
              </a:p>
            </p:txBody>
          </p:sp>
        </p:grpSp>
      </p:grpSp>
      <p:sp>
        <p:nvSpPr>
          <p:cNvPr id="15" name="TextBox 14"/>
          <p:cNvSpPr txBox="1"/>
          <p:nvPr/>
        </p:nvSpPr>
        <p:spPr>
          <a:xfrm>
            <a:off x="3365544" y="1526944"/>
            <a:ext cx="4447497" cy="1569660"/>
          </a:xfrm>
          <a:prstGeom prst="rect">
            <a:avLst/>
          </a:prstGeom>
          <a:noFill/>
        </p:spPr>
        <p:txBody>
          <a:bodyPr wrap="square" rtlCol="0">
            <a:spAutoFit/>
          </a:bodyPr>
          <a:lstStyle/>
          <a:p>
            <a:r>
              <a:rPr lang="en-US" sz="9600" b="1" dirty="0" err="1">
                <a:ln w="0"/>
                <a:solidFill>
                  <a:srgbClr val="FF0000"/>
                </a:solidFill>
                <a:effectLst>
                  <a:outerShdw blurRad="38100" dist="19050" dir="2700000" algn="tl" rotWithShape="0">
                    <a:schemeClr val="dk1">
                      <a:alpha val="40000"/>
                    </a:schemeClr>
                  </a:outerShdw>
                </a:effectLst>
                <a:latin typeface="RinkiyMJ" pitchFamily="2" charset="0"/>
                <a:cs typeface="NikoshBAN" pitchFamily="2" charset="0"/>
              </a:rPr>
              <a:t>কুটির</a:t>
            </a:r>
            <a:r>
              <a:rPr lang="en-US" sz="9600" b="1" dirty="0">
                <a:ln w="0"/>
                <a:solidFill>
                  <a:srgbClr val="FF0000"/>
                </a:solidFill>
                <a:effectLst>
                  <a:outerShdw blurRad="38100" dist="19050" dir="2700000" algn="tl" rotWithShape="0">
                    <a:schemeClr val="dk1">
                      <a:alpha val="40000"/>
                    </a:schemeClr>
                  </a:outerShdw>
                </a:effectLst>
                <a:latin typeface="RinkiyMJ" pitchFamily="2" charset="0"/>
                <a:cs typeface="NikoshBAN" pitchFamily="2" charset="0"/>
              </a:rPr>
              <a:t> </a:t>
            </a:r>
            <a:r>
              <a:rPr lang="en-US" sz="9600" b="1" dirty="0" err="1">
                <a:ln w="0"/>
                <a:solidFill>
                  <a:srgbClr val="FF0000"/>
                </a:solidFill>
                <a:effectLst>
                  <a:outerShdw blurRad="38100" dist="19050" dir="2700000" algn="tl" rotWithShape="0">
                    <a:schemeClr val="dk1">
                      <a:alpha val="40000"/>
                    </a:schemeClr>
                  </a:outerShdw>
                </a:effectLst>
                <a:latin typeface="RinkiyMJ" pitchFamily="2" charset="0"/>
                <a:cs typeface="NikoshBAN" pitchFamily="2" charset="0"/>
              </a:rPr>
              <a:t>শিল্প</a:t>
            </a:r>
            <a:r>
              <a:rPr lang="en-US" sz="9600" b="1" dirty="0">
                <a:ln w="0"/>
                <a:solidFill>
                  <a:srgbClr val="FF0000"/>
                </a:solidFill>
                <a:effectLst>
                  <a:outerShdw blurRad="38100" dist="19050" dir="2700000" algn="tl" rotWithShape="0">
                    <a:schemeClr val="dk1">
                      <a:alpha val="40000"/>
                    </a:schemeClr>
                  </a:outerShdw>
                </a:effectLst>
                <a:latin typeface="RinkiyMJ" pitchFamily="2" charset="0"/>
                <a:cs typeface="NikoshBAN" pitchFamily="2" charset="0"/>
              </a:rPr>
              <a:t> </a:t>
            </a:r>
          </a:p>
        </p:txBody>
      </p:sp>
    </p:spTree>
    <p:extLst>
      <p:ext uri="{BB962C8B-B14F-4D97-AF65-F5344CB8AC3E}">
        <p14:creationId xmlns:p14="http://schemas.microsoft.com/office/powerpoint/2010/main" val="14075352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5"/>
                                        </p:tgtEl>
                                        <p:attrNameLst>
                                          <p:attrName>ppt_y</p:attrName>
                                        </p:attrNameLst>
                                      </p:cBhvr>
                                      <p:tavLst>
                                        <p:tav tm="0">
                                          <p:val>
                                            <p:strVal val="#ppt_y"/>
                                          </p:val>
                                        </p:tav>
                                        <p:tav tm="100000">
                                          <p:val>
                                            <p:strVal val="#ppt_y"/>
                                          </p:val>
                                        </p:tav>
                                      </p:tavLst>
                                    </p:anim>
                                    <p:anim calcmode="lin" valueType="num">
                                      <p:cBhvr>
                                        <p:cTn id="9" dur="50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695915" y="4800600"/>
            <a:ext cx="10749325" cy="1384995"/>
          </a:xfrm>
          <a:prstGeom prst="rect">
            <a:avLst/>
          </a:prstGeom>
          <a:noFill/>
        </p:spPr>
        <p:txBody>
          <a:bodyPr wrap="square" rtlCol="0">
            <a:spAutoFit/>
          </a:bodyPr>
          <a:lstStyle/>
          <a:p>
            <a:r>
              <a:rPr lang="as-IN" sz="2800" dirty="0"/>
              <a:t>তোমরা তো বেতের ঝুড়ি, মাটির হাঁড়ি, পাটের শিকা দেখেছ। একসময় বাংলাদেশের গ্রামের কুটিরে এসব জিনিস হাতে বানানো হতো। তারপর সেগুলো বিক্রি করা হতো বাজারে বা মেলায় নিয়ে।</a:t>
            </a:r>
            <a:endParaRPr lang="en-US" sz="2800" dirty="0">
              <a:latin typeface="NikoshBAN" panose="02000000000000000000"/>
            </a:endParaRPr>
          </a:p>
        </p:txBody>
      </p:sp>
      <p:sp>
        <p:nvSpPr>
          <p:cNvPr id="5" name="AutoShape 2" descr="articl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articl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3357" y="231767"/>
            <a:ext cx="6782584" cy="4496602"/>
          </a:xfrm>
          <a:prstGeom prst="rect">
            <a:avLst/>
          </a:prstGeom>
        </p:spPr>
      </p:pic>
    </p:spTree>
    <p:extLst>
      <p:ext uri="{BB962C8B-B14F-4D97-AF65-F5344CB8AC3E}">
        <p14:creationId xmlns:p14="http://schemas.microsoft.com/office/powerpoint/2010/main" val="2773007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424915" y="303114"/>
            <a:ext cx="11767085" cy="6001643"/>
          </a:xfrm>
          <a:prstGeom prst="rect">
            <a:avLst/>
          </a:prstGeom>
          <a:noFill/>
        </p:spPr>
        <p:txBody>
          <a:bodyPr wrap="square" rtlCol="0">
            <a:spAutoFit/>
          </a:bodyPr>
          <a:lstStyle/>
          <a:p>
            <a:r>
              <a:rPr lang="as-IN" sz="3200" dirty="0"/>
              <a:t>কুটিরে তৈরি হতো বলে এসব জিনিসকে বলা হয় কুটির পণ্য। কুটির পণ্যের মধ্যে আরো আছে জামদানি শাড়ি, তাঁতের শাড়ি, শীতলপাটি, শতরঞ্জি, নকশিকাঁথা, হাতপাখা, গয়না। এসব পণ্যকে শিল্পের মর্যাদা দিয়ে বলা হয় কুটির শিল্প।</a:t>
            </a:r>
          </a:p>
          <a:p>
            <a:br>
              <a:rPr lang="as-IN" sz="3200" dirty="0"/>
            </a:br>
            <a:r>
              <a:rPr lang="as-IN" sz="3200" dirty="0"/>
              <a:t>ইবনে বতুতা চৌদ্দ শতকে বাংলাদেশে ভ্রমণ করতে এসেছিলেন। তাঁর বিবরণে বাংলার সমৃদ্ধ কুটির শিল্পের কথা আছে। এখন কুটির পণ্য শুধু কুটিরে তৈরি হয় না। কারখানাতেও এসব জিনিস তৈরি করা হয়। এ দেশের কুটির শিল্পের কোনো কোনো পণ্য পৃথিবীতে বিখ্যাত হয়েছিল। যেমন- মসলিন কাপড়। সূক্ষ্ম সুতা দিয়ে বানানো হতো মসলিন। মোগল বাদশাহ-বেগমরা মসলিন কাপড় ব্যবহার করতেন। মসলিন কিনে নিয়ে যেতেন আরব ও ইউরোপের বণিকেরা।</a:t>
            </a:r>
          </a:p>
        </p:txBody>
      </p:sp>
    </p:spTree>
    <p:extLst>
      <p:ext uri="{BB962C8B-B14F-4D97-AF65-F5344CB8AC3E}">
        <p14:creationId xmlns:p14="http://schemas.microsoft.com/office/powerpoint/2010/main" val="27773113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4052381" y="509081"/>
            <a:ext cx="4495800" cy="1015663"/>
          </a:xfrm>
          <a:prstGeom prst="rect">
            <a:avLst/>
          </a:prstGeom>
          <a:noFill/>
        </p:spPr>
        <p:txBody>
          <a:bodyPr wrap="square" rtlCol="0">
            <a:spAutoFit/>
          </a:bodyPr>
          <a:lstStyle/>
          <a:p>
            <a:r>
              <a:rPr lang="en-US" sz="6000" dirty="0" err="1"/>
              <a:t>আদর্শ</a:t>
            </a:r>
            <a:r>
              <a:rPr lang="en-US" sz="6000" dirty="0"/>
              <a:t> </a:t>
            </a:r>
            <a:r>
              <a:rPr lang="en-US" sz="6000" dirty="0" err="1"/>
              <a:t>পাঠ</a:t>
            </a:r>
            <a:r>
              <a:rPr lang="en-US" sz="6000" dirty="0"/>
              <a:t> </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3106" y="1336608"/>
            <a:ext cx="8116110" cy="4787900"/>
          </a:xfrm>
          <a:prstGeom prst="rect">
            <a:avLst/>
          </a:prstGeom>
        </p:spPr>
      </p:pic>
    </p:spTree>
    <p:extLst>
      <p:ext uri="{BB962C8B-B14F-4D97-AF65-F5344CB8AC3E}">
        <p14:creationId xmlns:p14="http://schemas.microsoft.com/office/powerpoint/2010/main" val="30088663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332</TotalTime>
  <Words>409</Words>
  <Application>Microsoft Office PowerPoint</Application>
  <PresentationFormat>Widescreen</PresentationFormat>
  <Paragraphs>82</Paragraphs>
  <Slides>17</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Arial</vt:lpstr>
      <vt:lpstr>Calibri</vt:lpstr>
      <vt:lpstr>Calibri Light</vt:lpstr>
      <vt:lpstr>ChandrabatiSushreeMJ</vt:lpstr>
      <vt:lpstr>Kalpurush</vt:lpstr>
      <vt:lpstr>Nikosh</vt:lpstr>
      <vt:lpstr>NikoshBAN</vt:lpstr>
      <vt:lpstr>RinkiyMJ</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পঞ্চম শ্রেণি রাখাল ছেলে পাঠ-১১</dc:title>
  <dc:subject>বাংলা</dc:subject>
  <dc:creator>Md.Shaifullah</dc:creator>
  <cp:lastModifiedBy>Saif Creation</cp:lastModifiedBy>
  <cp:revision>63</cp:revision>
  <dcterms:created xsi:type="dcterms:W3CDTF">2024-07-24T13:13:45Z</dcterms:created>
  <dcterms:modified xsi:type="dcterms:W3CDTF">2026-07-26T19:12:33Z</dcterms:modified>
</cp:coreProperties>
</file>