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07A90-FCA3-4D5F-BDE5-17BA5384FD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462EB-7780-4EBF-8EE2-45C273795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364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07A90-FCA3-4D5F-BDE5-17BA5384FD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462EB-7780-4EBF-8EE2-45C273795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913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07A90-FCA3-4D5F-BDE5-17BA5384FD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462EB-7780-4EBF-8EE2-45C273795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272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07A90-FCA3-4D5F-BDE5-17BA5384FD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462EB-7780-4EBF-8EE2-45C273795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11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07A90-FCA3-4D5F-BDE5-17BA5384FD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462EB-7780-4EBF-8EE2-45C273795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987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07A90-FCA3-4D5F-BDE5-17BA5384FD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462EB-7780-4EBF-8EE2-45C273795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300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07A90-FCA3-4D5F-BDE5-17BA5384FD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462EB-7780-4EBF-8EE2-45C273795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523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07A90-FCA3-4D5F-BDE5-17BA5384FD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462EB-7780-4EBF-8EE2-45C273795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946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07A90-FCA3-4D5F-BDE5-17BA5384FD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462EB-7780-4EBF-8EE2-45C273795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106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07A90-FCA3-4D5F-BDE5-17BA5384FD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462EB-7780-4EBF-8EE2-45C273795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731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07A90-FCA3-4D5F-BDE5-17BA5384FD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462EB-7780-4EBF-8EE2-45C273795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412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E4B07A90-FCA3-4D5F-BDE5-17BA5384FD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EA462EB-7780-4EBF-8EE2-45C273795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8594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AE9CE-A1B5-C375-7A8E-AE11516BD3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64B483-CA4C-F893-6A75-83A65C31F3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2635E2-E731-F958-03C5-31E0FA69F8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85" y="272143"/>
            <a:ext cx="11745685" cy="650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543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2ECDDC-E79F-DF39-7698-99F0023C0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85" y="206828"/>
            <a:ext cx="11756571" cy="637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642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8E7CFC-A4C7-0F55-1B32-08BD85EA43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13" y="76200"/>
            <a:ext cx="11571515" cy="661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665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FB9614-A967-6CDC-3C13-152EA4FD5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7" y="228600"/>
            <a:ext cx="11669486" cy="634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392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D3FDAE-28DE-138D-83B3-309844A1E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97970"/>
            <a:ext cx="11702143" cy="664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739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WPBX4125BLF092411287</dc:creator>
  <cp:lastModifiedBy>Pedp4 WPBX4125BLF092411287</cp:lastModifiedBy>
  <cp:revision>7</cp:revision>
  <dcterms:created xsi:type="dcterms:W3CDTF">2026-07-27T06:39:17Z</dcterms:created>
  <dcterms:modified xsi:type="dcterms:W3CDTF">2026-07-27T06:50:31Z</dcterms:modified>
</cp:coreProperties>
</file>