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3" r:id="rId2"/>
    <p:sldId id="444" r:id="rId3"/>
    <p:sldId id="304" r:id="rId4"/>
    <p:sldId id="445" r:id="rId5"/>
    <p:sldId id="446" r:id="rId6"/>
    <p:sldId id="447" r:id="rId7"/>
    <p:sldId id="257" r:id="rId8"/>
    <p:sldId id="448" r:id="rId9"/>
    <p:sldId id="258" r:id="rId10"/>
    <p:sldId id="260" r:id="rId11"/>
    <p:sldId id="259" r:id="rId12"/>
    <p:sldId id="261" r:id="rId13"/>
    <p:sldId id="272" r:id="rId14"/>
    <p:sldId id="274" r:id="rId15"/>
    <p:sldId id="275" r:id="rId16"/>
    <p:sldId id="280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388" y="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97C33DE-2E7B-8B81-5EF2-F273E43C68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0DD565-F804-052B-A532-CEACAD2C53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FA290-1250-4450-96E3-7AE4ED10AC08}" type="datetime3">
              <a:rPr lang="en-SG" smtClean="0"/>
              <a:t>27 July 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4935E-1CC4-95D2-A495-455620120D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D1DB4C-F167-4A31-7BB9-B21F7A575B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34E19-5EA2-4220-9BDA-4CED18151D9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384122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B6E12-237B-4FB0-AE83-889143CE230E}" type="datetime3">
              <a:rPr lang="en-SG" smtClean="0"/>
              <a:t>27 July 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CAEA8-5058-4D25-8E64-312C1B8AB70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453273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শ্রদ্ধেয়</a:t>
            </a:r>
            <a:r>
              <a:rPr lang="en-US" baseline="0" dirty="0"/>
              <a:t> </a:t>
            </a:r>
            <a:r>
              <a:rPr lang="en-US" baseline="0" dirty="0" err="1"/>
              <a:t>শিক্ষকমণ্ডলী</a:t>
            </a:r>
            <a:r>
              <a:rPr lang="en-US" baseline="0" dirty="0"/>
              <a:t>,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ক্লাসটি</a:t>
            </a:r>
            <a:r>
              <a:rPr lang="en-US" baseline="0" dirty="0"/>
              <a:t> </a:t>
            </a:r>
            <a:r>
              <a:rPr lang="en-US" baseline="0" dirty="0" err="1"/>
              <a:t>উপস্থাপনের</a:t>
            </a:r>
            <a:r>
              <a:rPr lang="en-US" baseline="0" dirty="0"/>
              <a:t> </a:t>
            </a:r>
            <a:r>
              <a:rPr lang="en-US" baseline="0" dirty="0" err="1"/>
              <a:t>পূর্বে</a:t>
            </a:r>
            <a:r>
              <a:rPr lang="en-US" baseline="0" dirty="0"/>
              <a:t> </a:t>
            </a:r>
            <a:r>
              <a:rPr lang="en-US" baseline="0" dirty="0" err="1"/>
              <a:t>মূল</a:t>
            </a:r>
            <a:r>
              <a:rPr lang="en-US" baseline="0" dirty="0"/>
              <a:t> </a:t>
            </a:r>
            <a:r>
              <a:rPr lang="en-US" baseline="0" dirty="0" err="1"/>
              <a:t>বইটি</a:t>
            </a:r>
            <a:r>
              <a:rPr lang="en-US" baseline="0" dirty="0"/>
              <a:t> </a:t>
            </a:r>
            <a:r>
              <a:rPr lang="en-US" baseline="0" dirty="0" err="1"/>
              <a:t>পড়ে</a:t>
            </a:r>
            <a:r>
              <a:rPr lang="en-US" baseline="0" dirty="0"/>
              <a:t> </a:t>
            </a:r>
            <a:r>
              <a:rPr lang="en-US" baseline="0" dirty="0" err="1"/>
              <a:t>নিবেন</a:t>
            </a:r>
            <a:r>
              <a:rPr lang="en-US" baseline="0" dirty="0"/>
              <a:t>। </a:t>
            </a:r>
            <a:r>
              <a:rPr lang="en-US" baseline="0" dirty="0" err="1"/>
              <a:t>সমস্ত</a:t>
            </a:r>
            <a:r>
              <a:rPr lang="en-US" baseline="0" dirty="0"/>
              <a:t> </a:t>
            </a:r>
            <a:r>
              <a:rPr lang="en-US" baseline="0" dirty="0" err="1"/>
              <a:t>স্লাইড</a:t>
            </a:r>
            <a:r>
              <a:rPr lang="en-US" baseline="0" dirty="0"/>
              <a:t> </a:t>
            </a:r>
            <a:r>
              <a:rPr lang="en-US" baseline="0" dirty="0" err="1"/>
              <a:t>নোট</a:t>
            </a:r>
            <a:r>
              <a:rPr lang="en-US" baseline="0" dirty="0"/>
              <a:t> </a:t>
            </a:r>
            <a:r>
              <a:rPr lang="en-US" baseline="0" dirty="0" err="1"/>
              <a:t>দেখে</a:t>
            </a:r>
            <a:r>
              <a:rPr lang="en-US" baseline="0" dirty="0"/>
              <a:t> </a:t>
            </a:r>
            <a:r>
              <a:rPr lang="en-US" baseline="0" dirty="0" err="1"/>
              <a:t>নিন</a:t>
            </a:r>
            <a:r>
              <a:rPr lang="en-US" baseline="0" dirty="0"/>
              <a:t>।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ক্লাসে</a:t>
            </a:r>
            <a:r>
              <a:rPr lang="en-US" baseline="0" dirty="0"/>
              <a:t> </a:t>
            </a:r>
            <a:r>
              <a:rPr lang="en-US" baseline="0" dirty="0" err="1"/>
              <a:t>আপনাকে</a:t>
            </a:r>
            <a:r>
              <a:rPr lang="en-US" baseline="0" dirty="0"/>
              <a:t> </a:t>
            </a:r>
            <a:r>
              <a:rPr lang="en-US" baseline="0" dirty="0" err="1"/>
              <a:t>স্বাগতম</a:t>
            </a:r>
            <a:r>
              <a:rPr lang="en-US" baseline="0" dirty="0"/>
              <a:t>।   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82ADE-0EC7-4F3C-B9F8-0AC1E9D0FE7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স্বাগতম</a:t>
            </a:r>
            <a:r>
              <a:rPr lang="en-US" dirty="0"/>
              <a:t> এ </a:t>
            </a:r>
            <a:r>
              <a:rPr lang="en-US" dirty="0" err="1"/>
              <a:t>এমন</a:t>
            </a:r>
            <a:r>
              <a:rPr lang="en-US" dirty="0"/>
              <a:t> </a:t>
            </a: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ব্যবহার</a:t>
            </a:r>
            <a:r>
              <a:rPr lang="en-US" dirty="0"/>
              <a:t> </a:t>
            </a:r>
            <a:r>
              <a:rPr lang="en-US" dirty="0" err="1"/>
              <a:t>না</a:t>
            </a:r>
            <a:r>
              <a:rPr lang="en-US" dirty="0"/>
              <a:t> </a:t>
            </a:r>
            <a:r>
              <a:rPr lang="en-US" dirty="0" err="1"/>
              <a:t>করা</a:t>
            </a:r>
            <a:r>
              <a:rPr lang="en-US" dirty="0"/>
              <a:t> </a:t>
            </a:r>
            <a:r>
              <a:rPr lang="en-US" dirty="0" err="1"/>
              <a:t>যেন</a:t>
            </a:r>
            <a:r>
              <a:rPr lang="en-US" dirty="0"/>
              <a:t> </a:t>
            </a:r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ঘোষনা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যায়</a:t>
            </a:r>
            <a:r>
              <a:rPr lang="en-US" dirty="0"/>
              <a:t>।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FBA3-BCE7-461D-9FD2-3005A22156B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1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স্বাগতম</a:t>
            </a:r>
            <a:r>
              <a:rPr lang="en-US" dirty="0"/>
              <a:t> এ </a:t>
            </a:r>
            <a:r>
              <a:rPr lang="en-US" dirty="0" err="1"/>
              <a:t>এমন</a:t>
            </a:r>
            <a:r>
              <a:rPr lang="en-US" dirty="0"/>
              <a:t> </a:t>
            </a: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ব্যবহার</a:t>
            </a:r>
            <a:r>
              <a:rPr lang="en-US" dirty="0"/>
              <a:t> </a:t>
            </a:r>
            <a:r>
              <a:rPr lang="en-US" dirty="0" err="1"/>
              <a:t>না</a:t>
            </a:r>
            <a:r>
              <a:rPr lang="en-US" dirty="0"/>
              <a:t> </a:t>
            </a:r>
            <a:r>
              <a:rPr lang="en-US" dirty="0" err="1"/>
              <a:t>করা</a:t>
            </a:r>
            <a:r>
              <a:rPr lang="en-US" dirty="0"/>
              <a:t> </a:t>
            </a:r>
            <a:r>
              <a:rPr lang="en-US" dirty="0" err="1"/>
              <a:t>যেন</a:t>
            </a:r>
            <a:r>
              <a:rPr lang="en-US" dirty="0"/>
              <a:t> </a:t>
            </a:r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ঘোষনা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যায়</a:t>
            </a:r>
            <a:r>
              <a:rPr lang="en-US" dirty="0"/>
              <a:t>।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B028B-CE97-4EB9-9652-55403A267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41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4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62F9A-883D-452D-830D-E6ACF821313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5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/>
              <a:t>শিক্ষক</a:t>
            </a:r>
            <a:r>
              <a:rPr lang="bn-BD" baseline="0" dirty="0"/>
              <a:t> শিখনফল অনুযায়ী পড়াতে চেষ্টা করবেন। বিভিন্ন উপকরণ ব্যবহার করতে পারেন যা  পড়াবেন তার উপর থেকেই মূল্যায়ন করবেন।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88696-DA77-436A-9B2F-3833355C9D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29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/>
              <a:t>মূল্যানের জন্য শিক্ষার্থীদেরকে</a:t>
            </a:r>
            <a:r>
              <a:rPr lang="bn-BD" baseline="0" dirty="0"/>
              <a:t> প্রশ্ন করুন এবং উত্তরটিতে ক্লিক করুন।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CEFBA3-BCE7-461D-9FD2-3005A22156B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06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/>
              <a:t>ক্লাসটি</a:t>
            </a:r>
            <a:r>
              <a:rPr lang="bn-BD" baseline="0" dirty="0"/>
              <a:t> উপস্থাপনের জন্য আপনাকে অনেক ধন্যবাদ।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5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123479"/>
            <a:ext cx="9144000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 userDrawn="1"/>
        </p:nvCxnSpPr>
        <p:spPr>
          <a:xfrm>
            <a:off x="45719" y="106238"/>
            <a:ext cx="0" cy="5020021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3479"/>
            <a:ext cx="45719" cy="502002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ectangle 1"/>
          <p:cNvSpPr/>
          <p:nvPr userDrawn="1"/>
        </p:nvSpPr>
        <p:spPr>
          <a:xfrm>
            <a:off x="0" y="17241"/>
            <a:ext cx="9144000" cy="10623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ransition spd="slow"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 dir="ru"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478883"/>
      </p:ext>
    </p:extLst>
  </p:cSld>
  <p:clrMapOvr>
    <a:masterClrMapping/>
  </p:clrMapOvr>
  <p:transition spd="slow"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7000">
              <a:schemeClr val="accent5">
                <a:alpha val="8000"/>
                <a:lumMod val="9000"/>
                <a:lumOff val="91000"/>
              </a:schemeClr>
            </a:gs>
            <a:gs pos="100000">
              <a:srgbClr val="00B0F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0DA1F829-6213-D7DC-E4F1-D04C5A06A1F9}"/>
              </a:ext>
            </a:extLst>
          </p:cNvPr>
          <p:cNvSpPr txBox="1"/>
          <p:nvPr userDrawn="1"/>
        </p:nvSpPr>
        <p:spPr>
          <a:xfrm>
            <a:off x="7924328" y="51470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b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C27C3F-41E8-FDB5-F91B-4959CBC24011}"/>
              </a:ext>
            </a:extLst>
          </p:cNvPr>
          <p:cNvSpPr txBox="1"/>
          <p:nvPr userDrawn="1"/>
        </p:nvSpPr>
        <p:spPr>
          <a:xfrm>
            <a:off x="7780992" y="4815031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b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11:03 AM</a:t>
            </a:fld>
            <a:endParaRPr lang="en-US" sz="1200" b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EA77D4-071D-DF08-89E4-A2BB7E7FF318}"/>
              </a:ext>
            </a:extLst>
          </p:cNvPr>
          <p:cNvSpPr txBox="1"/>
          <p:nvPr userDrawn="1"/>
        </p:nvSpPr>
        <p:spPr>
          <a:xfrm>
            <a:off x="3345723" y="4815031"/>
            <a:ext cx="249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 err="1">
                <a:solidFill>
                  <a:srgbClr val="0000CC"/>
                </a:solidFill>
                <a:effectLst/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1200" b="0" dirty="0">
                <a:solidFill>
                  <a:srgbClr val="0000CC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dirty="0" err="1">
                <a:solidFill>
                  <a:srgbClr val="0000CC"/>
                </a:solidFill>
                <a:effectLst/>
                <a:latin typeface="NikoshBAN" pitchFamily="2" charset="0"/>
                <a:cs typeface="NikoshBAN" pitchFamily="2" charset="0"/>
              </a:rPr>
              <a:t>সাইকেল</a:t>
            </a:r>
            <a:endParaRPr lang="en-US" sz="1200" b="0" dirty="0">
              <a:solidFill>
                <a:srgbClr val="0000CC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571385-99D1-42B3-A0D1-EB0E704982F8}"/>
              </a:ext>
            </a:extLst>
          </p:cNvPr>
          <p:cNvSpPr txBox="1"/>
          <p:nvPr userDrawn="1"/>
        </p:nvSpPr>
        <p:spPr>
          <a:xfrm>
            <a:off x="148144" y="481503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b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7/27/2026</a:t>
            </a:fld>
            <a:endParaRPr lang="en-US" sz="1200" b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60" r:id="rId3"/>
  </p:sldLayoutIdLst>
  <p:transition spd="slow">
    <p:cover dir="ru"/>
  </p:transition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cu.autism-uni.org/what-is-group-work-really-lik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shofiuddintscm/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hyperlink" Target="https://www.linkedin.com/in/shofiuddintscm/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rBcGBV0XSrKQOur0Kv5Mzw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://tscmeherpur.gov.bd/" TargetMode="External"/><Relationship Id="rId15" Type="http://schemas.openxmlformats.org/officeDocument/2006/relationships/hyperlink" Target="http://123.49.3.254/MembersArea/MembershipNoSearch.aspx" TargetMode="External"/><Relationship Id="rId10" Type="http://schemas.openxmlformats.org/officeDocument/2006/relationships/image" Target="../media/image5.png"/><Relationship Id="rId4" Type="http://schemas.microsoft.com/office/2007/relationships/hdphoto" Target="../media/hdphoto2.wdp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hought Bubble: Cloud 5"/>
          <p:cNvSpPr/>
          <p:nvPr/>
        </p:nvSpPr>
        <p:spPr>
          <a:xfrm>
            <a:off x="1841435" y="102393"/>
            <a:ext cx="5461129" cy="1827193"/>
          </a:xfrm>
          <a:prstGeom prst="cloudCallout">
            <a:avLst>
              <a:gd name="adj1" fmla="val -23133"/>
              <a:gd name="adj2" fmla="val 79895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এই স্লাইডটি সম্মানিত </a:t>
            </a:r>
            <a:r>
              <a:rPr lang="bn-BD" sz="3600" b="1" dirty="0" err="1">
                <a:latin typeface="NikoshBAN" pitchFamily="2" charset="0"/>
                <a:cs typeface="NikoshBAN" pitchFamily="2" charset="0"/>
              </a:rPr>
              <a:t>শিক্ষকবৃন্দের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জন্য</a:t>
            </a:r>
            <a:endParaRPr lang="en-US" sz="36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876299" y="2172371"/>
            <a:ext cx="7391400" cy="2083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n-BD" sz="21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পাঠটি শ্রে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কক্ষে উপস্থাপনের সময় প্রয়োজনীয় 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প্রতিটি স্লাইডের নিচে অর্থাৎ Slide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 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সংযোজন করা হয়েছে। আশা করি সম্মানিত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শিক্ষকগণ 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অনুগ্রহপূর্বক 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 উপস্থাপনের পূর্বে উল্লেখিত Note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 নিবেন।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এছাড়াও শিক্ষকগন</a:t>
            </a:r>
            <a:r>
              <a:rPr lang="en-US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1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প্রয়োজনবোধে তার নিজস্ব কলাকৌশল প্রয়োগ করতে পারবেন।</a:t>
            </a:r>
            <a:endParaRPr lang="en-US" sz="21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endParaRPr lang="en-US" sz="21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>
    <p:cover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67543" y="342900"/>
            <a:ext cx="289015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7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কারনট</a:t>
            </a:r>
            <a:r>
              <a:rPr lang="en-US" sz="27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endParaRPr lang="en-US" sz="27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61407" y="800100"/>
            <a:ext cx="65151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4718956" y="432707"/>
            <a:ext cx="24494" cy="46046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780189" y="342900"/>
            <a:ext cx="289015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7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অটো</a:t>
            </a:r>
            <a:r>
              <a:rPr lang="en-US" sz="27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endParaRPr lang="en-US" sz="27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61406" y="800100"/>
            <a:ext cx="3282044" cy="422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(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ফরাসি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ফ্রান্স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প্রকৌশলী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সাদী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কারনট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১৮২৪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প্রবর্তন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এটা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কাল্পনিক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তাত্ত্বিক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চক্রে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আইসো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থার্মাল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২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অ্যাডিয়েবেটিক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সমন্বয়ে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31203" y="808268"/>
            <a:ext cx="3282044" cy="422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জার্মান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প্রকৌশলী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ড.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নিকোলাস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অটো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১৮৭৬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প্রবর্তন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এটা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পেট্রোল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চক্রে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আইসো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ভলিউম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২টি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অ্যাডিয়েবেটিক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পসেস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সমন্বয়ে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657350" y="2628900"/>
            <a:ext cx="2775630" cy="2277837"/>
            <a:chOff x="762000" y="1587708"/>
            <a:chExt cx="5831608" cy="5117892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1447800" y="1600200"/>
              <a:ext cx="0" cy="37338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447800" y="5334000"/>
              <a:ext cx="47244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3048000" y="5715000"/>
              <a:ext cx="1143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990600" y="3124200"/>
              <a:ext cx="0" cy="9906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Freeform 42"/>
            <p:cNvSpPr/>
            <p:nvPr/>
          </p:nvSpPr>
          <p:spPr>
            <a:xfrm>
              <a:off x="2608289" y="1783830"/>
              <a:ext cx="2824833" cy="3295171"/>
            </a:xfrm>
            <a:custGeom>
              <a:avLst/>
              <a:gdLst>
                <a:gd name="connsiteX0" fmla="*/ 0 w 2824833"/>
                <a:gd name="connsiteY0" fmla="*/ 0 h 3295171"/>
                <a:gd name="connsiteX1" fmla="*/ 764498 w 2824833"/>
                <a:gd name="connsiteY1" fmla="*/ 674557 h 3295171"/>
                <a:gd name="connsiteX2" fmla="*/ 1993691 w 2824833"/>
                <a:gd name="connsiteY2" fmla="*/ 1424065 h 3295171"/>
                <a:gd name="connsiteX3" fmla="*/ 2068642 w 2824833"/>
                <a:gd name="connsiteY3" fmla="*/ 1484026 h 3295171"/>
                <a:gd name="connsiteX4" fmla="*/ 2323475 w 2824833"/>
                <a:gd name="connsiteY4" fmla="*/ 2428406 h 3295171"/>
                <a:gd name="connsiteX5" fmla="*/ 2683239 w 2824833"/>
                <a:gd name="connsiteY5" fmla="*/ 3207895 h 3295171"/>
                <a:gd name="connsiteX6" fmla="*/ 2728209 w 2824833"/>
                <a:gd name="connsiteY6" fmla="*/ 3237875 h 3295171"/>
                <a:gd name="connsiteX7" fmla="*/ 1424065 w 2824833"/>
                <a:gd name="connsiteY7" fmla="*/ 2863121 h 3295171"/>
                <a:gd name="connsiteX8" fmla="*/ 629586 w 2824833"/>
                <a:gd name="connsiteY8" fmla="*/ 2443396 h 3295171"/>
                <a:gd name="connsiteX9" fmla="*/ 644577 w 2824833"/>
                <a:gd name="connsiteY9" fmla="*/ 2473377 h 3295171"/>
                <a:gd name="connsiteX10" fmla="*/ 314793 w 2824833"/>
                <a:gd name="connsiteY10" fmla="*/ 1648918 h 3295171"/>
                <a:gd name="connsiteX11" fmla="*/ 74950 w 2824833"/>
                <a:gd name="connsiteY11" fmla="*/ 44970 h 3295171"/>
                <a:gd name="connsiteX12" fmla="*/ 74950 w 2824833"/>
                <a:gd name="connsiteY12" fmla="*/ 44970 h 3295171"/>
                <a:gd name="connsiteX13" fmla="*/ 104931 w 2824833"/>
                <a:gd name="connsiteY13" fmla="*/ 59960 h 329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24833" h="3295171">
                  <a:moveTo>
                    <a:pt x="0" y="0"/>
                  </a:moveTo>
                  <a:cubicBezTo>
                    <a:pt x="216108" y="218606"/>
                    <a:pt x="432216" y="437213"/>
                    <a:pt x="764498" y="674557"/>
                  </a:cubicBezTo>
                  <a:cubicBezTo>
                    <a:pt x="1096780" y="911901"/>
                    <a:pt x="1776334" y="1289154"/>
                    <a:pt x="1993691" y="1424065"/>
                  </a:cubicBezTo>
                  <a:cubicBezTo>
                    <a:pt x="2211048" y="1558976"/>
                    <a:pt x="2013678" y="1316636"/>
                    <a:pt x="2068642" y="1484026"/>
                  </a:cubicBezTo>
                  <a:cubicBezTo>
                    <a:pt x="2123606" y="1651416"/>
                    <a:pt x="2221042" y="2141094"/>
                    <a:pt x="2323475" y="2428406"/>
                  </a:cubicBezTo>
                  <a:cubicBezTo>
                    <a:pt x="2425908" y="2715718"/>
                    <a:pt x="2615783" y="3072984"/>
                    <a:pt x="2683239" y="3207895"/>
                  </a:cubicBezTo>
                  <a:cubicBezTo>
                    <a:pt x="2750695" y="3342806"/>
                    <a:pt x="2938071" y="3295337"/>
                    <a:pt x="2728209" y="3237875"/>
                  </a:cubicBezTo>
                  <a:cubicBezTo>
                    <a:pt x="2518347" y="3180413"/>
                    <a:pt x="1773835" y="2995534"/>
                    <a:pt x="1424065" y="2863121"/>
                  </a:cubicBezTo>
                  <a:cubicBezTo>
                    <a:pt x="1074295" y="2730708"/>
                    <a:pt x="759501" y="2508353"/>
                    <a:pt x="629586" y="2443396"/>
                  </a:cubicBezTo>
                  <a:cubicBezTo>
                    <a:pt x="499671" y="2378439"/>
                    <a:pt x="697042" y="2605790"/>
                    <a:pt x="644577" y="2473377"/>
                  </a:cubicBezTo>
                  <a:cubicBezTo>
                    <a:pt x="592112" y="2340964"/>
                    <a:pt x="409731" y="2053652"/>
                    <a:pt x="314793" y="1648918"/>
                  </a:cubicBezTo>
                  <a:cubicBezTo>
                    <a:pt x="219855" y="1244184"/>
                    <a:pt x="74950" y="44970"/>
                    <a:pt x="74950" y="44970"/>
                  </a:cubicBezTo>
                  <a:lnTo>
                    <a:pt x="74950" y="44970"/>
                  </a:lnTo>
                  <a:lnTo>
                    <a:pt x="104931" y="59960"/>
                  </a:ln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151089" y="1587708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800600" y="29337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469348" y="49530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608289" y="41148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484789" y="1961212"/>
              <a:ext cx="1773010" cy="489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Isothermal Process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715700" y="4267200"/>
              <a:ext cx="1659772" cy="10022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Isothermal Process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991739" y="3797506"/>
              <a:ext cx="1601869" cy="7744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Adiabatic Process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550639" y="2921206"/>
              <a:ext cx="1839250" cy="6571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Adiabatic Process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762000" y="25527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254708" y="5524500"/>
              <a:ext cx="4572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834803" y="6019800"/>
              <a:ext cx="329701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 err="1">
                  <a:solidFill>
                    <a:schemeClr val="tx1"/>
                  </a:solidFill>
                </a:rPr>
                <a:t>চিত্রঃ</a:t>
              </a:r>
              <a:r>
                <a:rPr lang="en-US" sz="1350" dirty="0">
                  <a:solidFill>
                    <a:schemeClr val="tx1"/>
                  </a:solidFill>
                </a:rPr>
                <a:t> </a:t>
              </a:r>
              <a:r>
                <a:rPr lang="en-US" sz="1350" dirty="0" err="1">
                  <a:solidFill>
                    <a:schemeClr val="tx1"/>
                  </a:solidFill>
                </a:rPr>
                <a:t>কারনট</a:t>
              </a:r>
              <a:r>
                <a:rPr lang="en-US" sz="1350" dirty="0">
                  <a:solidFill>
                    <a:schemeClr val="tx1"/>
                  </a:solidFill>
                </a:rPr>
                <a:t>  </a:t>
              </a:r>
              <a:r>
                <a:rPr lang="en-US" sz="1350" dirty="0" err="1">
                  <a:solidFill>
                    <a:schemeClr val="tx1"/>
                  </a:solidFill>
                </a:rPr>
                <a:t>সাইকেল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867957" y="2628901"/>
            <a:ext cx="2961593" cy="2114549"/>
            <a:chOff x="4966609" y="762000"/>
            <a:chExt cx="4389661" cy="5562599"/>
          </a:xfrm>
        </p:grpSpPr>
        <p:grpSp>
          <p:nvGrpSpPr>
            <p:cNvPr id="83" name="Group 82"/>
            <p:cNvGrpSpPr/>
            <p:nvPr/>
          </p:nvGrpSpPr>
          <p:grpSpPr>
            <a:xfrm>
              <a:off x="4966609" y="762000"/>
              <a:ext cx="4389661" cy="5562599"/>
              <a:chOff x="4966609" y="762000"/>
              <a:chExt cx="4389661" cy="5562599"/>
            </a:xfrm>
          </p:grpSpPr>
          <p:cxnSp>
            <p:nvCxnSpPr>
              <p:cNvPr id="88" name="Straight Connector 87"/>
              <p:cNvCxnSpPr/>
              <p:nvPr/>
            </p:nvCxnSpPr>
            <p:spPr>
              <a:xfrm>
                <a:off x="5562600" y="762000"/>
                <a:ext cx="0" cy="42672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5562600" y="5029200"/>
                <a:ext cx="33528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6400800" y="13716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8534400" y="32004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2" name="Freeform 91"/>
              <p:cNvSpPr/>
              <p:nvPr/>
            </p:nvSpPr>
            <p:spPr>
              <a:xfrm>
                <a:off x="6384471" y="1387929"/>
                <a:ext cx="2149929" cy="1812471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3" name="Freeform 92"/>
              <p:cNvSpPr/>
              <p:nvPr/>
            </p:nvSpPr>
            <p:spPr>
              <a:xfrm>
                <a:off x="6400801" y="2286000"/>
                <a:ext cx="2133600" cy="1828800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94" name="Straight Connector 93"/>
              <p:cNvCxnSpPr/>
              <p:nvPr/>
            </p:nvCxnSpPr>
            <p:spPr>
              <a:xfrm flipH="1">
                <a:off x="5562600" y="13716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flipH="1">
                <a:off x="5562600" y="22860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>
                <a:stCxn id="93" idx="4"/>
              </p:cNvCxnSpPr>
              <p:nvPr/>
            </p:nvCxnSpPr>
            <p:spPr>
              <a:xfrm flipH="1">
                <a:off x="5578930" y="4081132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 flipH="1">
                <a:off x="5559564" y="3199389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6384471" y="2294164"/>
                <a:ext cx="16329" cy="2735036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8496928" y="4081132"/>
                <a:ext cx="26901" cy="9144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100" name="Rectangle 99"/>
              <p:cNvSpPr/>
              <p:nvPr/>
            </p:nvSpPr>
            <p:spPr>
              <a:xfrm>
                <a:off x="4966609" y="2759528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P</a:t>
                </a: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7244132" y="5229574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V</a:t>
                </a:r>
              </a:p>
            </p:txBody>
          </p:sp>
          <p:cxnSp>
            <p:nvCxnSpPr>
              <p:cNvPr id="102" name="Straight Arrow Connector 101"/>
              <p:cNvCxnSpPr>
                <a:endCxn id="101" idx="1"/>
              </p:cNvCxnSpPr>
              <p:nvPr/>
            </p:nvCxnSpPr>
            <p:spPr>
              <a:xfrm>
                <a:off x="6248400" y="5458174"/>
                <a:ext cx="99573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/>
              <p:nvPr/>
            </p:nvCxnSpPr>
            <p:spPr>
              <a:xfrm flipV="1">
                <a:off x="5225143" y="3248374"/>
                <a:ext cx="10878" cy="12093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4" name="Rectangle 103"/>
              <p:cNvSpPr/>
              <p:nvPr/>
            </p:nvSpPr>
            <p:spPr>
              <a:xfrm>
                <a:off x="6331245" y="914399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6417129" y="1945317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8554079" y="2947622"/>
                <a:ext cx="344423" cy="3928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8545344" y="3768796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5225143" y="5738864"/>
                <a:ext cx="3673359" cy="5857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চিত্র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: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অটে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সাইকেলের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P-V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ডায়াগ্রাম</a:t>
                </a:r>
                <a:endParaRPr lang="en-US" sz="15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5622755" y="769030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আইসো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ভলিউম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7519590" y="2075324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আইসো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ভলিউম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7078720" y="1064495"/>
                <a:ext cx="1920788" cy="6940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অ্যাডিয়েবিটিক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প্রসেস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6313082" y="4015188"/>
                <a:ext cx="1836680" cy="9619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অ্যাডিয়েবেটিক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প্রসেস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4" name="Curved Connector 83"/>
            <p:cNvCxnSpPr/>
            <p:nvPr/>
          </p:nvCxnSpPr>
          <p:spPr>
            <a:xfrm rot="16200000" flipH="1">
              <a:off x="5698108" y="1314898"/>
              <a:ext cx="741365" cy="359220"/>
            </a:xfrm>
            <a:prstGeom prst="curvedConnector3">
              <a:avLst>
                <a:gd name="adj1" fmla="val 10286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urved Connector 84"/>
            <p:cNvCxnSpPr/>
            <p:nvPr/>
          </p:nvCxnSpPr>
          <p:spPr>
            <a:xfrm rot="16200000" flipV="1">
              <a:off x="6359096" y="3394498"/>
              <a:ext cx="1089718" cy="19596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urved Connector 85"/>
            <p:cNvCxnSpPr/>
            <p:nvPr/>
          </p:nvCxnSpPr>
          <p:spPr>
            <a:xfrm rot="5400000">
              <a:off x="8277830" y="3072057"/>
              <a:ext cx="1008605" cy="31488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urved Connector 86"/>
            <p:cNvCxnSpPr/>
            <p:nvPr/>
          </p:nvCxnSpPr>
          <p:spPr>
            <a:xfrm rot="10800000" flipV="1">
              <a:off x="7239000" y="1670899"/>
              <a:ext cx="758062" cy="53421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2016221"/>
      </p:ext>
    </p:extLst>
  </p:cSld>
  <p:clrMapOvr>
    <a:masterClrMapping/>
  </p:clrMapOvr>
  <p:transition spd="slow">
    <p:cover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39139" y="430639"/>
                <a:ext cx="3463944" cy="45414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r>
                  <a:rPr lang="en-US" sz="135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4.3 </a:t>
                </a:r>
                <a:r>
                  <a:rPr lang="en-US" sz="135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অটোসাইকেলেরদক্ষতারসূত্রটিপ্রতিপাদনকর</a:t>
                </a:r>
                <a:endParaRPr lang="en-US" sz="135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135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পার্শ্বেরডায়াগ্রামথেকেআমরাপাই</a:t>
                </a:r>
                <a:r>
                  <a:rPr lang="en-US" sz="135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- </a:t>
                </a:r>
              </a:p>
              <a:p>
                <a:r>
                  <a:rPr lang="en-US" sz="1350" u="sng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1-2 </a:t>
                </a:r>
                <a:r>
                  <a:rPr lang="en-US" sz="1350" u="sng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অ্যাডিয়েবেটিককমপ্রেশনঃ</a:t>
                </a:r>
                <a:endParaRPr lang="en-US" sz="1350" u="sng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T</m:t>
                          </m:r>
                          <m:r>
                            <a:rPr lang="en-US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T</m:t>
                          </m:r>
                          <m:r>
                            <a:rPr lang="en-US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2</m:t>
                          </m:r>
                        </m:den>
                      </m:f>
                      <m:r>
                        <a:rPr lang="en-US" sz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=(</m:t>
                      </m:r>
                      <m:sSup>
                        <m:sSupPr>
                          <m:ctrlPr>
                            <a:rPr lang="en-US" sz="12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V</m:t>
                              </m:r>
                              <m:r>
                                <a:rPr lang="en-US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V</m:t>
                              </m:r>
                              <m:r>
                                <a:rPr lang="en-US" sz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NikoshBAN" panose="02000000000000000000" pitchFamily="2" charset="0"/>
                                </a:rPr>
                                <m:t>1</m:t>
                              </m:r>
                            </m:den>
                          </m:f>
                          <m:r>
                            <a:rPr lang="en-US" sz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γ</m:t>
                          </m:r>
                          <m:r>
                            <a:rPr lang="en-US" sz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−</m:t>
                          </m:r>
                          <m:r>
                            <a:rPr lang="en-US" sz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বা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T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T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den>
                    </m:f>
                    <m:r>
                      <a:rPr lang="en-US" sz="135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=(</m:t>
                    </m:r>
                    <m:sSup>
                      <m:sSupPr>
                        <m:ctrlPr>
                          <a:rPr lang="en-US" sz="1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𝑟</m:t>
                            </m:r>
                          </m:den>
                        </m:f>
                        <m: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35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γ</m:t>
                        </m:r>
                        <m:r>
                          <a:rPr lang="en-US" sz="135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</m:t>
                        </m:r>
                        <m:r>
                          <a:rPr lang="en-US" sz="135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35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2-3 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কনস্ট্যান্টভলিউমপ্রসেস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এ 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তাপগ্রহণঃ</a:t>
                </a:r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MCv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3-4 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অ্যাডিয়েবেটিকএক্সপানশনঃ</a:t>
                </a:r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135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135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  <m:r>
                              <a:rPr lang="en-US" sz="135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135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  <m:r>
                              <a:rPr lang="en-US" sz="135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1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1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𝛾</m:t>
                        </m:r>
                        <m:r>
                          <a:rPr lang="en-US" sz="1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35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বা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den>
                        </m:f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𝛾</m:t>
                        </m:r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4-1 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অ্যাডিয়েবেটিকএক্সপানশন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এ 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তাপবর্জনঃ</a:t>
                </a:r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MCv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আদর্শগ্যাসকতৃকসম্পাদিতকাজ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w= 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গৃহীততাপ-বর্জিততাপ</a:t>
                </a:r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বা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w=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MCv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)-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MCv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-T</a:t>
                </a:r>
                <a:r>
                  <a:rPr lang="en-US" sz="10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135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অটোসাইকেলেরদক্ষতা</a:t>
                </a:r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ɳ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কাজ</m:t>
                        </m:r>
                      </m:num>
                      <m:den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গৃহীত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তাপ</m:t>
                        </m:r>
                      </m:den>
                    </m:f>
                  </m:oMath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MCv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MCv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MCv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139" y="430639"/>
                <a:ext cx="3463944" cy="4541411"/>
              </a:xfrm>
              <a:prstGeom prst="rect">
                <a:avLst/>
              </a:prstGeom>
              <a:blipFill>
                <a:blip r:embed="rId2"/>
                <a:stretch>
                  <a:fillRect l="-351" t="-268" b="-42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4972050" y="628650"/>
            <a:ext cx="2902403" cy="2457450"/>
            <a:chOff x="4966609" y="762000"/>
            <a:chExt cx="4389661" cy="5562599"/>
          </a:xfrm>
        </p:grpSpPr>
        <p:grpSp>
          <p:nvGrpSpPr>
            <p:cNvPr id="4" name="Group 3"/>
            <p:cNvGrpSpPr/>
            <p:nvPr/>
          </p:nvGrpSpPr>
          <p:grpSpPr>
            <a:xfrm>
              <a:off x="4966609" y="762000"/>
              <a:ext cx="4389661" cy="5562599"/>
              <a:chOff x="4966609" y="762000"/>
              <a:chExt cx="4389661" cy="5562599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5562600" y="762000"/>
                <a:ext cx="0" cy="42672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5562600" y="5029200"/>
                <a:ext cx="33528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6400800" y="13716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8534400" y="32004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" name="Freeform 12"/>
              <p:cNvSpPr/>
              <p:nvPr/>
            </p:nvSpPr>
            <p:spPr>
              <a:xfrm>
                <a:off x="6384471" y="1387929"/>
                <a:ext cx="2149929" cy="1812471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" name="Freeform 13"/>
              <p:cNvSpPr/>
              <p:nvPr/>
            </p:nvSpPr>
            <p:spPr>
              <a:xfrm>
                <a:off x="6400801" y="2286000"/>
                <a:ext cx="2133600" cy="1828800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 flipH="1">
                <a:off x="5562600" y="13716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5562600" y="22860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14" idx="4"/>
              </p:cNvCxnSpPr>
              <p:nvPr/>
            </p:nvCxnSpPr>
            <p:spPr>
              <a:xfrm flipH="1">
                <a:off x="5578930" y="4081132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5559564" y="3199389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6384471" y="2294164"/>
                <a:ext cx="16329" cy="2735036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8496928" y="4081132"/>
                <a:ext cx="26901" cy="9144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4966609" y="1670899"/>
                <a:ext cx="454164" cy="15458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21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P </a:t>
                </a:r>
                <a:r>
                  <a:rPr lang="en-US" sz="21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চাপ</a:t>
                </a:r>
                <a:endParaRPr lang="en-US" sz="21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7244131" y="5260634"/>
                <a:ext cx="1755376" cy="34600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V </a:t>
                </a:r>
                <a:r>
                  <a:rPr lang="en-US" sz="21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আয়তন</a:t>
                </a:r>
                <a:endParaRPr lang="en-US" sz="21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cxnSp>
            <p:nvCxnSpPr>
              <p:cNvPr id="23" name="Straight Arrow Connector 22"/>
              <p:cNvCxnSpPr>
                <a:endCxn id="22" idx="1"/>
              </p:cNvCxnSpPr>
              <p:nvPr/>
            </p:nvCxnSpPr>
            <p:spPr>
              <a:xfrm flipV="1">
                <a:off x="6248400" y="5433638"/>
                <a:ext cx="995731" cy="2453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 flipV="1">
                <a:off x="5225143" y="3248374"/>
                <a:ext cx="10878" cy="12093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6331245" y="914399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6417129" y="1945317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554079" y="2947622"/>
                <a:ext cx="344423" cy="3928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545344" y="3768796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5225143" y="5738864"/>
                <a:ext cx="3673359" cy="5857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চিত্র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: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অটো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সাইকেলের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P-V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ডায়াগ্রাম</a:t>
                </a:r>
                <a:endParaRPr lang="en-US" sz="15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622755" y="769030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আইসো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ভলিউম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519590" y="2075324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আইসো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ভলিউম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078720" y="1064495"/>
                <a:ext cx="1920788" cy="6940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অ্যাডিয়েবিটিক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প্রসেস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313082" y="4015188"/>
                <a:ext cx="1836680" cy="9619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অ্যাডিয়েবেটিক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প্রসেস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5" name="Curved Connector 4"/>
            <p:cNvCxnSpPr/>
            <p:nvPr/>
          </p:nvCxnSpPr>
          <p:spPr>
            <a:xfrm rot="16200000" flipH="1">
              <a:off x="5698108" y="1314898"/>
              <a:ext cx="741365" cy="359220"/>
            </a:xfrm>
            <a:prstGeom prst="curvedConnector3">
              <a:avLst>
                <a:gd name="adj1" fmla="val 10286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urved Connector 5"/>
            <p:cNvCxnSpPr/>
            <p:nvPr/>
          </p:nvCxnSpPr>
          <p:spPr>
            <a:xfrm rot="16200000" flipV="1">
              <a:off x="6359096" y="3394498"/>
              <a:ext cx="1089718" cy="19596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urved Connector 6"/>
            <p:cNvCxnSpPr/>
            <p:nvPr/>
          </p:nvCxnSpPr>
          <p:spPr>
            <a:xfrm rot="5400000">
              <a:off x="8277830" y="3072057"/>
              <a:ext cx="1008605" cy="31488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urved Connector 7"/>
            <p:cNvCxnSpPr/>
            <p:nvPr/>
          </p:nvCxnSpPr>
          <p:spPr>
            <a:xfrm rot="10800000" flipV="1">
              <a:off x="7239000" y="1670899"/>
              <a:ext cx="758062" cy="53421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/>
          <p:cNvCxnSpPr/>
          <p:nvPr/>
        </p:nvCxnSpPr>
        <p:spPr>
          <a:xfrm>
            <a:off x="2728669" y="1691461"/>
            <a:ext cx="1314450" cy="2164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4213119" y="1589411"/>
            <a:ext cx="326365" cy="239390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>
                <a:solidFill>
                  <a:schemeClr val="tx1"/>
                </a:solidFill>
              </a:rPr>
              <a:t>i</a:t>
            </a:r>
            <a:endParaRPr lang="en-US" sz="1350" dirty="0">
              <a:solidFill>
                <a:schemeClr val="tx1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2885246" y="2250520"/>
            <a:ext cx="1314450" cy="2164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4354041" y="2109853"/>
            <a:ext cx="326365" cy="239390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ii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2857500" y="2993623"/>
            <a:ext cx="1314450" cy="2164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4311858" y="2884749"/>
            <a:ext cx="368548" cy="201351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iii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2904581" y="3532983"/>
            <a:ext cx="1314450" cy="2164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4396719" y="3432308"/>
            <a:ext cx="368548" cy="201351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iv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4043119" y="3949022"/>
            <a:ext cx="3536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4581319" y="3829394"/>
            <a:ext cx="368548" cy="201351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5003083" y="3086474"/>
                <a:ext cx="2903513" cy="1962685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81000" rtlCol="0" anchor="t"/>
              <a:lstStyle/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0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1350" i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den>
                        </m:f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  <m:r>
                              <a:rPr lang="en-US" sz="135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en-US" sz="135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3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=1-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35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sz="135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ɤ-1</a:t>
                </a:r>
              </a:p>
              <a:p>
                <a:pPr lvl="1"/>
                <a:r>
                  <a:rPr lang="en-US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ɤ−</m:t>
                            </m:r>
                            <m: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p>
                        </m:sSup>
                      </m:den>
                    </m:f>
                  </m:oMath>
                </a14:m>
                <a:endParaRPr lang="en-US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083" y="3086474"/>
                <a:ext cx="2903513" cy="1962685"/>
              </a:xfrm>
              <a:prstGeom prst="rect">
                <a:avLst/>
              </a:prstGeom>
              <a:blipFill>
                <a:blip r:embed="rId3"/>
                <a:stretch>
                  <a:fillRect l="-208" b="-1227"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027183"/>
      </p:ext>
    </p:extLst>
  </p:cSld>
  <p:clrMapOvr>
    <a:masterClrMapping/>
  </p:clrMapOvr>
  <p:transition spd="slow">
    <p:cover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9139" y="430639"/>
            <a:ext cx="6347561" cy="4541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13" indent="-214313">
              <a:buFont typeface="Wingdings" panose="05000000000000000000" pitchFamily="2" charset="2"/>
              <a:buChar char="q"/>
            </a:pPr>
            <a:endParaRPr lang="en-US" sz="13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1657350" y="685800"/>
                <a:ext cx="6057900" cy="40576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214313" indent="-214313">
                  <a:buFont typeface="Wingdings" panose="05000000000000000000" pitchFamily="2" charset="2"/>
                  <a:buChar char="q"/>
                </a:pP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4.1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একটিঅটোসাইকেলেরদক্ষতা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50% ।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উহারসংকোচনঅনুপাতকতহবে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যদিআপেক্ষিকতাপেরঅনুপাত</a:t>
                </a:r>
                <a:r>
                  <a:rPr lang="en-US" sz="1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ɳ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১.৫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হয়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en-US" sz="1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ɳ </a:t>
                </a:r>
                <a:r>
                  <a:rPr lang="en-US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ɤ−</m:t>
                            </m:r>
                            <m:r>
                              <a:rPr lang="en-US" sz="1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p>
                        </m:sSup>
                      </m:den>
                    </m:f>
                  </m:oMath>
                </a14:m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14313" indent="-214313">
                  <a:buFont typeface="Wingdings" panose="05000000000000000000" pitchFamily="2" charset="2"/>
                  <a:buChar char="q"/>
                </a:pP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4.2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অটোসাইকেলঅনুসরণকরিয়াকাজকরেএমনএকটিইঞ্জিনেরসিলিন্ডারব্যাস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১.৫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সেমি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ক্লিয়ারেন্সভলিউম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১২৫০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সিসিহইলেদক্ষতাকত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 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সোয়েফ্টভলিউম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π</m:t>
                        </m:r>
                      </m:num>
                      <m:den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5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e>
                      <m:sup>
                        <m:r>
                          <a:rPr lang="en-US" sz="15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×L</a:t>
                </a:r>
              </a:p>
              <a:p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R=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সোয়েফট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ভলিউম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ক্লিয়ারেন্স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ভলিউম</m:t>
                        </m:r>
                      </m:num>
                      <m:den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ক্লিয়ারেন্স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ভলিউম</m:t>
                        </m:r>
                      </m:den>
                    </m:f>
                  </m:oMath>
                </a14:m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q"/>
                </a:pP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৪.৩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কোনগ্যাস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২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কেজি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/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সেমিচাপেএবং৭৭˙cতাপমাত্রায়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০.৩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ঘণমিটারআয়তনদখলকরে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যদিগ্যাসটিকে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৭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কেজি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/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সেমিচাপপ্রাপ্তনাহওয়াপর্যন্তস্থিরআয়তনেউত্তপ্তকরাহয়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,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তবে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১)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প্রক্রিয়াশেষেতাপমাত্রা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২)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গ্যাসেরভর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ও ৩)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অন্তর্নিহিতশক্তিরপুরিবর্তননির্ণয়কর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q"/>
                </a:pP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৪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সিলিন্ডারবিশিষ্টইঞ্জিনেরবোর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১০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সেমি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ও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স্ট্রোক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৪ 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সেমিহলেইঞ্জিনটিরপিষ্টনডিসপ্লেসমেন্টকত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</a:p>
              <a:p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পিস্টোনডিসপ্লেসমেন্টবাসোয়েফ্টভলিউম</a:t>
                </a:r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π</m:t>
                        </m:r>
                      </m:num>
                      <m:den>
                        <m:r>
                          <a:rPr lang="en-US" sz="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5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D</m:t>
                        </m:r>
                      </m:e>
                      <m:sup>
                        <m:r>
                          <a:rPr lang="en-US" sz="15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5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×</a:t>
                </a:r>
                <a:r>
                  <a:rPr lang="en-US" sz="15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L×K</a:t>
                </a:r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q"/>
                </a:pPr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57175" indent="-257175">
                  <a:buFont typeface="Wingdings" panose="05000000000000000000" pitchFamily="2" charset="2"/>
                  <a:buChar char="q"/>
                </a:pPr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14313" indent="-214313">
                  <a:buFont typeface="Wingdings" panose="05000000000000000000" pitchFamily="2" charset="2"/>
                  <a:buChar char="q"/>
                </a:pPr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14313" indent="-214313">
                  <a:buFont typeface="Wingdings" panose="05000000000000000000" pitchFamily="2" charset="2"/>
                  <a:buChar char="q"/>
                </a:pPr>
                <a:endParaRPr lang="en-US" sz="15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685800"/>
                <a:ext cx="6057900" cy="4057650"/>
              </a:xfrm>
              <a:prstGeom prst="rect">
                <a:avLst/>
              </a:prstGeom>
              <a:blipFill>
                <a:blip r:embed="rId2"/>
                <a:stretch>
                  <a:fillRect l="-402" t="-3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911066" y="1071552"/>
            <a:ext cx="160736" cy="160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983813386"/>
      </p:ext>
    </p:extLst>
  </p:cSld>
  <p:clrMapOvr>
    <a:masterClrMapping/>
  </p:clrMapOvr>
  <p:transition spd="slow">
    <p:cover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28925" y="553346"/>
            <a:ext cx="3486150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দলগত </a:t>
            </a:r>
            <a:r>
              <a:rPr lang="en-US" sz="5400" b="1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28750" y="3829050"/>
            <a:ext cx="6286500" cy="742950"/>
          </a:xfrm>
          <a:prstGeom prst="flowChartTerminator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Autofit/>
          </a:bodyPr>
          <a:lstStyle/>
          <a:p>
            <a:pPr algn="ctr" defTabSz="685800">
              <a:spcBef>
                <a:spcPct val="0"/>
              </a:spcBef>
              <a:defRPr/>
            </a:pP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পিভি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অংকন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bn-BD" sz="2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885D2F-4815-8806-0057-2F54CDA338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6239" t="27231" r="5760" b="18492"/>
          <a:stretch/>
        </p:blipFill>
        <p:spPr>
          <a:xfrm>
            <a:off x="2348564" y="1351429"/>
            <a:ext cx="4446872" cy="2133600"/>
          </a:xfrm>
          <a:prstGeom prst="ellipse">
            <a:avLst/>
          </a:prstGeom>
          <a:ln w="63500" cap="rnd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885951" y="1561206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৪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2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86301" y="3411522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ঘ) 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ড.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লিকোলাস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50444" y="109895"/>
            <a:ext cx="2286000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85950" y="1028700"/>
            <a:ext cx="5372100" cy="400110"/>
          </a:xfrm>
          <a:prstGeom prst="rect">
            <a:avLst/>
          </a:prstGeom>
          <a:gradFill>
            <a:gsLst>
              <a:gs pos="92000">
                <a:schemeClr val="accent6">
                  <a:lumMod val="20000"/>
                  <a:lumOff val="80000"/>
                </a:schemeClr>
              </a:gs>
              <a:gs pos="100000">
                <a:schemeClr val="accent2">
                  <a:tint val="37000"/>
                  <a:satMod val="300000"/>
                  <a:alpha val="55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স্ট্রোক</a:t>
            </a:r>
            <a:r>
              <a:rPr lang="en-US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bn-BD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0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6301" y="1561206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৩টি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85950" y="1961256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গ) 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১টি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93444" y="1961256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ঘ) 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৫টি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85950" y="2478966"/>
            <a:ext cx="5372100" cy="400110"/>
          </a:xfrm>
          <a:prstGeom prst="rect">
            <a:avLst/>
          </a:prstGeom>
          <a:gradFill>
            <a:gsLst>
              <a:gs pos="92000">
                <a:schemeClr val="accent6">
                  <a:lumMod val="20000"/>
                  <a:lumOff val="80000"/>
                </a:schemeClr>
              </a:gs>
              <a:gs pos="100000">
                <a:schemeClr val="accent2">
                  <a:tint val="37000"/>
                  <a:satMod val="300000"/>
                  <a:alpha val="55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আবিস্কার</a:t>
            </a:r>
            <a:r>
              <a:rPr lang="en-US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bn-BD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0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885951" y="3011472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জেমস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ওয়াট</a:t>
            </a:r>
            <a:endParaRPr lang="en-US" sz="2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86301" y="3011472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রুডলফ</a:t>
            </a:r>
            <a:r>
              <a:rPr lang="en-US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endParaRPr lang="en-US" sz="2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85951" y="3411522"/>
            <a:ext cx="2564606" cy="28575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গ) </a:t>
            </a:r>
            <a:r>
              <a:rPr lang="en-US" sz="20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লিমোর</a:t>
            </a:r>
            <a:endParaRPr lang="en-US" sz="2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548+4515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14650" y="3886200"/>
            <a:ext cx="3314700" cy="914400"/>
          </a:xfrm>
          <a:prstGeom prst="roundRect">
            <a:avLst/>
          </a:prstGeom>
        </p:spPr>
      </p:pic>
      <p:pic>
        <p:nvPicPr>
          <p:cNvPr id="17" name="Picture 16" descr="15151511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500" y="3886200"/>
            <a:ext cx="3371850" cy="971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A202A7-5387-5821-D47D-04A982D8A67F}"/>
              </a:ext>
            </a:extLst>
          </p:cNvPr>
          <p:cNvSpPr txBox="1"/>
          <p:nvPr/>
        </p:nvSpPr>
        <p:spPr>
          <a:xfrm>
            <a:off x="6360512" y="338404"/>
            <a:ext cx="2518976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0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সঠিক উত্তরটিতে ক্লিক করুন। </a:t>
            </a:r>
            <a:endParaRPr lang="en-US" sz="20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02692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523" y="1327233"/>
            <a:ext cx="2972954" cy="1962150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" name="TextBox 1"/>
          <p:cNvSpPr txBox="1"/>
          <p:nvPr/>
        </p:nvSpPr>
        <p:spPr>
          <a:xfrm>
            <a:off x="2952750" y="276038"/>
            <a:ext cx="3238500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3545114"/>
            <a:ext cx="7315200" cy="4616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bn-BD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সাইকেলকে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কনস্ট্যান্ট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ভলিউম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bn-BD" sz="2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88456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8B9D1E-0DE6-59D7-A9E3-A85626626F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09549"/>
            <a:ext cx="8534400" cy="4557714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F15FE46-3D33-3429-103B-188C71A9B059}"/>
              </a:ext>
            </a:extLst>
          </p:cNvPr>
          <p:cNvSpPr/>
          <p:nvPr/>
        </p:nvSpPr>
        <p:spPr>
          <a:xfrm>
            <a:off x="228600" y="163078"/>
            <a:ext cx="8610600" cy="4657975"/>
          </a:xfrm>
          <a:custGeom>
            <a:avLst/>
            <a:gdLst/>
            <a:ahLst/>
            <a:cxnLst/>
            <a:rect l="l" t="t" r="r" b="b"/>
            <a:pathLst>
              <a:path w="8229600" h="3657600">
                <a:moveTo>
                  <a:pt x="1985554" y="1510278"/>
                </a:moveTo>
                <a:lnTo>
                  <a:pt x="1985925" y="2159088"/>
                </a:lnTo>
                <a:cubicBezTo>
                  <a:pt x="1939221" y="2050165"/>
                  <a:pt x="1873980" y="1962824"/>
                  <a:pt x="1790202" y="1897065"/>
                </a:cubicBezTo>
                <a:cubicBezTo>
                  <a:pt x="1706423" y="1831307"/>
                  <a:pt x="1618247" y="1785940"/>
                  <a:pt x="1525675" y="1760966"/>
                </a:cubicBezTo>
                <a:cubicBezTo>
                  <a:pt x="1606935" y="1731138"/>
                  <a:pt x="1688187" y="1693955"/>
                  <a:pt x="1769431" y="1649415"/>
                </a:cubicBezTo>
                <a:cubicBezTo>
                  <a:pt x="1850675" y="1604875"/>
                  <a:pt x="1922716" y="1558496"/>
                  <a:pt x="1985554" y="1510278"/>
                </a:cubicBezTo>
                <a:close/>
                <a:moveTo>
                  <a:pt x="5468737" y="1447688"/>
                </a:moveTo>
                <a:lnTo>
                  <a:pt x="5468737" y="2138967"/>
                </a:lnTo>
                <a:cubicBezTo>
                  <a:pt x="5417799" y="2019936"/>
                  <a:pt x="5348083" y="1924621"/>
                  <a:pt x="5259591" y="1853020"/>
                </a:cubicBezTo>
                <a:cubicBezTo>
                  <a:pt x="5171099" y="1781420"/>
                  <a:pt x="5083148" y="1731679"/>
                  <a:pt x="4995737" y="1703799"/>
                </a:cubicBezTo>
                <a:close/>
                <a:moveTo>
                  <a:pt x="1985554" y="660668"/>
                </a:moveTo>
                <a:lnTo>
                  <a:pt x="1985554" y="1233535"/>
                </a:lnTo>
                <a:cubicBezTo>
                  <a:pt x="1984101" y="1234369"/>
                  <a:pt x="1979836" y="1236572"/>
                  <a:pt x="1972758" y="1240142"/>
                </a:cubicBezTo>
                <a:cubicBezTo>
                  <a:pt x="1965680" y="1243712"/>
                  <a:pt x="1958725" y="1247815"/>
                  <a:pt x="1951894" y="1252451"/>
                </a:cubicBezTo>
                <a:cubicBezTo>
                  <a:pt x="1913567" y="1279466"/>
                  <a:pt x="1873749" y="1303806"/>
                  <a:pt x="1832439" y="1325474"/>
                </a:cubicBezTo>
                <a:cubicBezTo>
                  <a:pt x="1791129" y="1347141"/>
                  <a:pt x="1752454" y="1357974"/>
                  <a:pt x="1716414" y="1357974"/>
                </a:cubicBezTo>
                <a:cubicBezTo>
                  <a:pt x="1691378" y="1357974"/>
                  <a:pt x="1668784" y="1357117"/>
                  <a:pt x="1648631" y="1355401"/>
                </a:cubicBezTo>
                <a:cubicBezTo>
                  <a:pt x="1628478" y="1353686"/>
                  <a:pt x="1609585" y="1349969"/>
                  <a:pt x="1591952" y="1344251"/>
                </a:cubicBezTo>
                <a:cubicBezTo>
                  <a:pt x="1574318" y="1338532"/>
                  <a:pt x="1558006" y="1329245"/>
                  <a:pt x="1543015" y="1316386"/>
                </a:cubicBezTo>
                <a:cubicBezTo>
                  <a:pt x="1528024" y="1303528"/>
                  <a:pt x="1515475" y="1296759"/>
                  <a:pt x="1505368" y="1296079"/>
                </a:cubicBezTo>
                <a:cubicBezTo>
                  <a:pt x="1554420" y="1293514"/>
                  <a:pt x="1593304" y="1276035"/>
                  <a:pt x="1622018" y="1243642"/>
                </a:cubicBezTo>
                <a:cubicBezTo>
                  <a:pt x="1650733" y="1211250"/>
                  <a:pt x="1665090" y="1173232"/>
                  <a:pt x="1665090" y="1129588"/>
                </a:cubicBezTo>
                <a:cubicBezTo>
                  <a:pt x="1665090" y="1081370"/>
                  <a:pt x="1647000" y="1039133"/>
                  <a:pt x="1610821" y="1002877"/>
                </a:cubicBezTo>
                <a:cubicBezTo>
                  <a:pt x="1574642" y="966620"/>
                  <a:pt x="1523774" y="948492"/>
                  <a:pt x="1458216" y="948492"/>
                </a:cubicBezTo>
                <a:cubicBezTo>
                  <a:pt x="1421280" y="948492"/>
                  <a:pt x="1386963" y="955084"/>
                  <a:pt x="1355266" y="968267"/>
                </a:cubicBezTo>
                <a:cubicBezTo>
                  <a:pt x="1323569" y="981449"/>
                  <a:pt x="1295805" y="999484"/>
                  <a:pt x="1271974" y="1022372"/>
                </a:cubicBezTo>
                <a:cubicBezTo>
                  <a:pt x="1248143" y="1045261"/>
                  <a:pt x="1229073" y="1071108"/>
                  <a:pt x="1214762" y="1099915"/>
                </a:cubicBezTo>
                <a:cubicBezTo>
                  <a:pt x="1200451" y="1128722"/>
                  <a:pt x="1193295" y="1160188"/>
                  <a:pt x="1193295" y="1194311"/>
                </a:cubicBezTo>
                <a:cubicBezTo>
                  <a:pt x="1193295" y="1234524"/>
                  <a:pt x="1203457" y="1273995"/>
                  <a:pt x="1223779" y="1312724"/>
                </a:cubicBezTo>
                <a:cubicBezTo>
                  <a:pt x="1244102" y="1351453"/>
                  <a:pt x="1271588" y="1386133"/>
                  <a:pt x="1306237" y="1416763"/>
                </a:cubicBezTo>
                <a:cubicBezTo>
                  <a:pt x="1340886" y="1447394"/>
                  <a:pt x="1382157" y="1471611"/>
                  <a:pt x="1430050" y="1489415"/>
                </a:cubicBezTo>
                <a:cubicBezTo>
                  <a:pt x="1453997" y="1498317"/>
                  <a:pt x="1479719" y="1504993"/>
                  <a:pt x="1507217" y="1509444"/>
                </a:cubicBezTo>
                <a:lnTo>
                  <a:pt x="1537108" y="1512959"/>
                </a:lnTo>
                <a:lnTo>
                  <a:pt x="1114060" y="1724153"/>
                </a:lnTo>
                <a:lnTo>
                  <a:pt x="1297659" y="1975165"/>
                </a:lnTo>
                <a:cubicBezTo>
                  <a:pt x="1418792" y="1975165"/>
                  <a:pt x="1520621" y="1996484"/>
                  <a:pt x="1603148" y="2039123"/>
                </a:cubicBezTo>
                <a:cubicBezTo>
                  <a:pt x="1685675" y="2081762"/>
                  <a:pt x="1756047" y="2132205"/>
                  <a:pt x="1814264" y="2190453"/>
                </a:cubicBezTo>
                <a:cubicBezTo>
                  <a:pt x="1872482" y="2248701"/>
                  <a:pt x="1919169" y="2307768"/>
                  <a:pt x="1954328" y="2367654"/>
                </a:cubicBezTo>
                <a:cubicBezTo>
                  <a:pt x="1989487" y="2427540"/>
                  <a:pt x="2014531" y="2459925"/>
                  <a:pt x="2029460" y="2464809"/>
                </a:cubicBezTo>
                <a:lnTo>
                  <a:pt x="2026586" y="2464809"/>
                </a:lnTo>
                <a:lnTo>
                  <a:pt x="2045317" y="2539871"/>
                </a:lnTo>
                <a:lnTo>
                  <a:pt x="2199197" y="2663569"/>
                </a:lnTo>
                <a:lnTo>
                  <a:pt x="2199197" y="1144332"/>
                </a:lnTo>
                <a:lnTo>
                  <a:pt x="2407358" y="1144332"/>
                </a:lnTo>
                <a:lnTo>
                  <a:pt x="2452295" y="1144332"/>
                </a:lnTo>
                <a:lnTo>
                  <a:pt x="3391515" y="1144332"/>
                </a:lnTo>
                <a:lnTo>
                  <a:pt x="3391515" y="1919529"/>
                </a:lnTo>
                <a:cubicBezTo>
                  <a:pt x="3390556" y="1856536"/>
                  <a:pt x="3365474" y="1799470"/>
                  <a:pt x="3316267" y="1748331"/>
                </a:cubicBezTo>
                <a:cubicBezTo>
                  <a:pt x="3267060" y="1697193"/>
                  <a:pt x="3216369" y="1655782"/>
                  <a:pt x="3164195" y="1624101"/>
                </a:cubicBezTo>
                <a:cubicBezTo>
                  <a:pt x="3112020" y="1592419"/>
                  <a:pt x="3060472" y="1569322"/>
                  <a:pt x="3009550" y="1554811"/>
                </a:cubicBezTo>
                <a:cubicBezTo>
                  <a:pt x="2958627" y="1540299"/>
                  <a:pt x="2912503" y="1533043"/>
                  <a:pt x="2871178" y="1533043"/>
                </a:cubicBezTo>
                <a:cubicBezTo>
                  <a:pt x="2822249" y="1533043"/>
                  <a:pt x="2774348" y="1539804"/>
                  <a:pt x="2727475" y="1553327"/>
                </a:cubicBezTo>
                <a:cubicBezTo>
                  <a:pt x="2680601" y="1566849"/>
                  <a:pt x="2638943" y="1587520"/>
                  <a:pt x="2602501" y="1615338"/>
                </a:cubicBezTo>
                <a:cubicBezTo>
                  <a:pt x="2566060" y="1643156"/>
                  <a:pt x="2537122" y="1677929"/>
                  <a:pt x="2515686" y="1719656"/>
                </a:cubicBezTo>
                <a:cubicBezTo>
                  <a:pt x="2494251" y="1761383"/>
                  <a:pt x="2483533" y="1808843"/>
                  <a:pt x="2483533" y="1862038"/>
                </a:cubicBezTo>
                <a:cubicBezTo>
                  <a:pt x="2483533" y="1900674"/>
                  <a:pt x="2489993" y="1937185"/>
                  <a:pt x="2502913" y="1971571"/>
                </a:cubicBezTo>
                <a:cubicBezTo>
                  <a:pt x="2515833" y="2005958"/>
                  <a:pt x="2534811" y="2037276"/>
                  <a:pt x="2559847" y="2065527"/>
                </a:cubicBezTo>
                <a:cubicBezTo>
                  <a:pt x="2584884" y="2093778"/>
                  <a:pt x="2615159" y="2115947"/>
                  <a:pt x="2650673" y="2132035"/>
                </a:cubicBezTo>
                <a:cubicBezTo>
                  <a:pt x="2686188" y="2148123"/>
                  <a:pt x="2725844" y="2156168"/>
                  <a:pt x="2769642" y="2156168"/>
                </a:cubicBezTo>
                <a:cubicBezTo>
                  <a:pt x="2799593" y="2156168"/>
                  <a:pt x="2830131" y="2150079"/>
                  <a:pt x="2861256" y="2137900"/>
                </a:cubicBezTo>
                <a:cubicBezTo>
                  <a:pt x="2892381" y="2125722"/>
                  <a:pt x="2920818" y="2108382"/>
                  <a:pt x="2946565" y="2085881"/>
                </a:cubicBezTo>
                <a:cubicBezTo>
                  <a:pt x="2972312" y="2063379"/>
                  <a:pt x="2993562" y="2035978"/>
                  <a:pt x="3010315" y="2003678"/>
                </a:cubicBezTo>
                <a:cubicBezTo>
                  <a:pt x="3027067" y="1971378"/>
                  <a:pt x="3035444" y="1936760"/>
                  <a:pt x="3035444" y="1899824"/>
                </a:cubicBezTo>
                <a:cubicBezTo>
                  <a:pt x="3035444" y="1879022"/>
                  <a:pt x="3032724" y="1857216"/>
                  <a:pt x="3027284" y="1834405"/>
                </a:cubicBezTo>
                <a:cubicBezTo>
                  <a:pt x="3024563" y="1823000"/>
                  <a:pt x="3020970" y="1814565"/>
                  <a:pt x="3016504" y="1809102"/>
                </a:cubicBezTo>
                <a:lnTo>
                  <a:pt x="3011862" y="1805336"/>
                </a:lnTo>
                <a:lnTo>
                  <a:pt x="3027382" y="1810398"/>
                </a:lnTo>
                <a:cubicBezTo>
                  <a:pt x="3056603" y="1822609"/>
                  <a:pt x="3092796" y="1845138"/>
                  <a:pt x="3135960" y="1877987"/>
                </a:cubicBezTo>
                <a:cubicBezTo>
                  <a:pt x="3193512" y="1921785"/>
                  <a:pt x="3246281" y="1978441"/>
                  <a:pt x="3294268" y="2047955"/>
                </a:cubicBezTo>
                <a:cubicBezTo>
                  <a:pt x="3342253" y="2117469"/>
                  <a:pt x="3380844" y="2195484"/>
                  <a:pt x="3410037" y="2281998"/>
                </a:cubicBezTo>
                <a:cubicBezTo>
                  <a:pt x="3439231" y="2368512"/>
                  <a:pt x="3453827" y="2461038"/>
                  <a:pt x="3453827" y="2559576"/>
                </a:cubicBezTo>
                <a:lnTo>
                  <a:pt x="3605157" y="2656939"/>
                </a:lnTo>
                <a:lnTo>
                  <a:pt x="3605157" y="1144332"/>
                </a:lnTo>
                <a:lnTo>
                  <a:pt x="4090444" y="1144332"/>
                </a:lnTo>
                <a:cubicBezTo>
                  <a:pt x="4031593" y="1169244"/>
                  <a:pt x="3985948" y="1222933"/>
                  <a:pt x="3953509" y="1305398"/>
                </a:cubicBezTo>
                <a:cubicBezTo>
                  <a:pt x="3921070" y="1387863"/>
                  <a:pt x="3904851" y="1472817"/>
                  <a:pt x="3904851" y="1560258"/>
                </a:cubicBezTo>
                <a:cubicBezTo>
                  <a:pt x="3904851" y="1595000"/>
                  <a:pt x="3909657" y="1635290"/>
                  <a:pt x="3919270" y="1681128"/>
                </a:cubicBezTo>
                <a:cubicBezTo>
                  <a:pt x="3928882" y="1726966"/>
                  <a:pt x="3939824" y="1789773"/>
                  <a:pt x="3952095" y="1869549"/>
                </a:cubicBezTo>
                <a:cubicBezTo>
                  <a:pt x="3966715" y="1935694"/>
                  <a:pt x="3979310" y="2003385"/>
                  <a:pt x="3989881" y="2072621"/>
                </a:cubicBezTo>
                <a:cubicBezTo>
                  <a:pt x="4000452" y="2141857"/>
                  <a:pt x="4005738" y="2196287"/>
                  <a:pt x="4005738" y="2235913"/>
                </a:cubicBezTo>
                <a:cubicBezTo>
                  <a:pt x="4005738" y="2327403"/>
                  <a:pt x="3980014" y="2403903"/>
                  <a:pt x="3928566" y="2465412"/>
                </a:cubicBezTo>
                <a:cubicBezTo>
                  <a:pt x="3877118" y="2526921"/>
                  <a:pt x="3801399" y="2565928"/>
                  <a:pt x="3701408" y="2582433"/>
                </a:cubicBezTo>
                <a:lnTo>
                  <a:pt x="3824735" y="2716980"/>
                </a:lnTo>
                <a:cubicBezTo>
                  <a:pt x="3851440" y="2716980"/>
                  <a:pt x="3887936" y="2705381"/>
                  <a:pt x="3934222" y="2682184"/>
                </a:cubicBezTo>
                <a:cubicBezTo>
                  <a:pt x="3980508" y="2658987"/>
                  <a:pt x="4026701" y="2623789"/>
                  <a:pt x="4072803" y="2576591"/>
                </a:cubicBezTo>
                <a:cubicBezTo>
                  <a:pt x="4118903" y="2529393"/>
                  <a:pt x="4160298" y="2470558"/>
                  <a:pt x="4196987" y="2400086"/>
                </a:cubicBezTo>
                <a:cubicBezTo>
                  <a:pt x="4233676" y="2329613"/>
                  <a:pt x="4252020" y="2246731"/>
                  <a:pt x="4252020" y="2151438"/>
                </a:cubicBezTo>
                <a:cubicBezTo>
                  <a:pt x="4252020" y="2081399"/>
                  <a:pt x="4244958" y="2009729"/>
                  <a:pt x="4230832" y="1936428"/>
                </a:cubicBezTo>
                <a:cubicBezTo>
                  <a:pt x="4216707" y="1863127"/>
                  <a:pt x="4201824" y="1793976"/>
                  <a:pt x="4186184" y="1728975"/>
                </a:cubicBezTo>
                <a:cubicBezTo>
                  <a:pt x="4174841" y="1673740"/>
                  <a:pt x="4165174" y="1624587"/>
                  <a:pt x="4157184" y="1581516"/>
                </a:cubicBezTo>
                <a:cubicBezTo>
                  <a:pt x="4149194" y="1538444"/>
                  <a:pt x="4145199" y="1498347"/>
                  <a:pt x="4145199" y="1461226"/>
                </a:cubicBezTo>
                <a:cubicBezTo>
                  <a:pt x="4145199" y="1424784"/>
                  <a:pt x="4148785" y="1388173"/>
                  <a:pt x="4155955" y="1351391"/>
                </a:cubicBezTo>
                <a:cubicBezTo>
                  <a:pt x="4163126" y="1314609"/>
                  <a:pt x="4175150" y="1281104"/>
                  <a:pt x="4192026" y="1250875"/>
                </a:cubicBezTo>
                <a:cubicBezTo>
                  <a:pt x="4208902" y="1220646"/>
                  <a:pt x="4229596" y="1195726"/>
                  <a:pt x="4254107" y="1176114"/>
                </a:cubicBezTo>
                <a:cubicBezTo>
                  <a:pt x="4278618" y="1156502"/>
                  <a:pt x="4308383" y="1145908"/>
                  <a:pt x="4343403" y="1144332"/>
                </a:cubicBezTo>
                <a:lnTo>
                  <a:pt x="4534050" y="1144332"/>
                </a:lnTo>
                <a:lnTo>
                  <a:pt x="4567060" y="1144332"/>
                </a:lnTo>
                <a:lnTo>
                  <a:pt x="5468737" y="1144332"/>
                </a:lnTo>
                <a:lnTo>
                  <a:pt x="5468737" y="1175627"/>
                </a:lnTo>
                <a:lnTo>
                  <a:pt x="4587228" y="1664576"/>
                </a:lnTo>
                <a:lnTo>
                  <a:pt x="4766933" y="1905156"/>
                </a:lnTo>
                <a:cubicBezTo>
                  <a:pt x="4855116" y="1917489"/>
                  <a:pt x="4938385" y="1939704"/>
                  <a:pt x="5016739" y="1971803"/>
                </a:cubicBezTo>
                <a:cubicBezTo>
                  <a:pt x="5095093" y="2003902"/>
                  <a:pt x="5166934" y="2046549"/>
                  <a:pt x="5232260" y="2099743"/>
                </a:cubicBezTo>
                <a:cubicBezTo>
                  <a:pt x="5297586" y="2152937"/>
                  <a:pt x="5356606" y="2218604"/>
                  <a:pt x="5409322" y="2296742"/>
                </a:cubicBezTo>
                <a:cubicBezTo>
                  <a:pt x="5462037" y="2374879"/>
                  <a:pt x="5504421" y="2468070"/>
                  <a:pt x="5536473" y="2576313"/>
                </a:cubicBezTo>
                <a:lnTo>
                  <a:pt x="5685347" y="2654667"/>
                </a:lnTo>
                <a:lnTo>
                  <a:pt x="5685347" y="1144332"/>
                </a:lnTo>
                <a:lnTo>
                  <a:pt x="5812001" y="1144332"/>
                </a:lnTo>
                <a:lnTo>
                  <a:pt x="5935524" y="1144332"/>
                </a:lnTo>
                <a:lnTo>
                  <a:pt x="5948263" y="1144332"/>
                </a:lnTo>
                <a:cubicBezTo>
                  <a:pt x="5954012" y="1146804"/>
                  <a:pt x="5964042" y="1156456"/>
                  <a:pt x="5978353" y="1173286"/>
                </a:cubicBezTo>
                <a:cubicBezTo>
                  <a:pt x="5992664" y="1190116"/>
                  <a:pt x="6007323" y="1209797"/>
                  <a:pt x="6022329" y="1232329"/>
                </a:cubicBezTo>
                <a:cubicBezTo>
                  <a:pt x="6037335" y="1254862"/>
                  <a:pt x="6049621" y="1276568"/>
                  <a:pt x="6059187" y="1297447"/>
                </a:cubicBezTo>
                <a:cubicBezTo>
                  <a:pt x="6068754" y="1318326"/>
                  <a:pt x="6073537" y="1333062"/>
                  <a:pt x="6073537" y="1341654"/>
                </a:cubicBezTo>
                <a:lnTo>
                  <a:pt x="6073537" y="2501946"/>
                </a:lnTo>
                <a:lnTo>
                  <a:pt x="6287180" y="2657634"/>
                </a:lnTo>
                <a:lnTo>
                  <a:pt x="6287180" y="1144332"/>
                </a:lnTo>
                <a:lnTo>
                  <a:pt x="6543175" y="1144332"/>
                </a:lnTo>
                <a:lnTo>
                  <a:pt x="6613022" y="1144332"/>
                </a:lnTo>
                <a:lnTo>
                  <a:pt x="6701089" y="1144332"/>
                </a:lnTo>
                <a:lnTo>
                  <a:pt x="6701089" y="1932696"/>
                </a:lnTo>
                <a:lnTo>
                  <a:pt x="6938702" y="2125799"/>
                </a:lnTo>
                <a:lnTo>
                  <a:pt x="7116598" y="1935246"/>
                </a:lnTo>
                <a:cubicBezTo>
                  <a:pt x="7169978" y="1873520"/>
                  <a:pt x="7221844" y="1814237"/>
                  <a:pt x="7272194" y="1757396"/>
                </a:cubicBezTo>
                <a:cubicBezTo>
                  <a:pt x="7322545" y="1700554"/>
                  <a:pt x="7361413" y="1650559"/>
                  <a:pt x="7388799" y="1607410"/>
                </a:cubicBezTo>
                <a:cubicBezTo>
                  <a:pt x="7373468" y="1630190"/>
                  <a:pt x="7362827" y="1666801"/>
                  <a:pt x="7356877" y="1717245"/>
                </a:cubicBezTo>
                <a:cubicBezTo>
                  <a:pt x="7350927" y="1767688"/>
                  <a:pt x="7347952" y="1819229"/>
                  <a:pt x="7347952" y="1871867"/>
                </a:cubicBezTo>
                <a:cubicBezTo>
                  <a:pt x="7347952" y="2003354"/>
                  <a:pt x="7365709" y="2132994"/>
                  <a:pt x="7401224" y="2260787"/>
                </a:cubicBezTo>
                <a:cubicBezTo>
                  <a:pt x="7436738" y="2388580"/>
                  <a:pt x="7484616" y="2520831"/>
                  <a:pt x="7544858" y="2657542"/>
                </a:cubicBezTo>
                <a:lnTo>
                  <a:pt x="7713621" y="2716980"/>
                </a:lnTo>
                <a:cubicBezTo>
                  <a:pt x="7691985" y="2628580"/>
                  <a:pt x="7673262" y="2555681"/>
                  <a:pt x="7657451" y="2498283"/>
                </a:cubicBezTo>
                <a:cubicBezTo>
                  <a:pt x="7641641" y="2440885"/>
                  <a:pt x="7628536" y="2387088"/>
                  <a:pt x="7618135" y="2336892"/>
                </a:cubicBezTo>
                <a:cubicBezTo>
                  <a:pt x="7607734" y="2286696"/>
                  <a:pt x="7600162" y="2237798"/>
                  <a:pt x="7595417" y="2190198"/>
                </a:cubicBezTo>
                <a:cubicBezTo>
                  <a:pt x="7590672" y="2142598"/>
                  <a:pt x="7588300" y="2092789"/>
                  <a:pt x="7588300" y="2040769"/>
                </a:cubicBezTo>
                <a:cubicBezTo>
                  <a:pt x="7588300" y="1936204"/>
                  <a:pt x="7601012" y="1833022"/>
                  <a:pt x="7626434" y="1731223"/>
                </a:cubicBezTo>
                <a:cubicBezTo>
                  <a:pt x="7651857" y="1629425"/>
                  <a:pt x="7705090" y="1522997"/>
                  <a:pt x="7786133" y="1411942"/>
                </a:cubicBezTo>
                <a:lnTo>
                  <a:pt x="7474571" y="1239330"/>
                </a:lnTo>
                <a:cubicBezTo>
                  <a:pt x="7353840" y="1301086"/>
                  <a:pt x="7246509" y="1378382"/>
                  <a:pt x="7152576" y="1471217"/>
                </a:cubicBezTo>
                <a:cubicBezTo>
                  <a:pt x="7058644" y="1564052"/>
                  <a:pt x="6980352" y="1662474"/>
                  <a:pt x="6917700" y="1766483"/>
                </a:cubicBezTo>
                <a:lnTo>
                  <a:pt x="6917700" y="1144332"/>
                </a:lnTo>
                <a:lnTo>
                  <a:pt x="7979561" y="1144332"/>
                </a:lnTo>
                <a:lnTo>
                  <a:pt x="7852711" y="945525"/>
                </a:lnTo>
                <a:lnTo>
                  <a:pt x="6486172" y="945525"/>
                </a:lnTo>
                <a:lnTo>
                  <a:pt x="6433433" y="945525"/>
                </a:lnTo>
                <a:lnTo>
                  <a:pt x="6276192" y="945525"/>
                </a:lnTo>
                <a:lnTo>
                  <a:pt x="6268403" y="920628"/>
                </a:lnTo>
                <a:cubicBezTo>
                  <a:pt x="6259192" y="883692"/>
                  <a:pt x="6243420" y="838704"/>
                  <a:pt x="6221089" y="785664"/>
                </a:cubicBezTo>
                <a:cubicBezTo>
                  <a:pt x="6198757" y="732624"/>
                  <a:pt x="6149573" y="690959"/>
                  <a:pt x="6073537" y="660668"/>
                </a:cubicBezTo>
                <a:lnTo>
                  <a:pt x="6073537" y="1010076"/>
                </a:lnTo>
                <a:lnTo>
                  <a:pt x="6068175" y="1005704"/>
                </a:lnTo>
                <a:cubicBezTo>
                  <a:pt x="6048444" y="989995"/>
                  <a:pt x="6021980" y="969936"/>
                  <a:pt x="5988785" y="945525"/>
                </a:cubicBezTo>
                <a:lnTo>
                  <a:pt x="5805381" y="945525"/>
                </a:lnTo>
                <a:lnTo>
                  <a:pt x="5686634" y="945525"/>
                </a:lnTo>
                <a:lnTo>
                  <a:pt x="4440163" y="945525"/>
                </a:lnTo>
                <a:lnTo>
                  <a:pt x="4424307" y="945525"/>
                </a:lnTo>
                <a:lnTo>
                  <a:pt x="2322153" y="945525"/>
                </a:lnTo>
                <a:lnTo>
                  <a:pt x="2297616" y="945525"/>
                </a:lnTo>
                <a:lnTo>
                  <a:pt x="2189553" y="945525"/>
                </a:lnTo>
                <a:lnTo>
                  <a:pt x="2182599" y="917707"/>
                </a:lnTo>
                <a:cubicBezTo>
                  <a:pt x="2173234" y="876536"/>
                  <a:pt x="2159085" y="830227"/>
                  <a:pt x="2140153" y="778779"/>
                </a:cubicBezTo>
                <a:cubicBezTo>
                  <a:pt x="2121221" y="727331"/>
                  <a:pt x="2069688" y="687961"/>
                  <a:pt x="1985554" y="660668"/>
                </a:cubicBezTo>
                <a:close/>
                <a:moveTo>
                  <a:pt x="0" y="0"/>
                </a:moveTo>
                <a:lnTo>
                  <a:pt x="8229600" y="0"/>
                </a:lnTo>
                <a:lnTo>
                  <a:pt x="8229600" y="3657600"/>
                </a:lnTo>
                <a:lnTo>
                  <a:pt x="0" y="3657600"/>
                </a:lnTo>
                <a:close/>
              </a:path>
            </a:pathLst>
          </a:cu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SG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B281F-8A2F-C4C0-46E8-CB1C0D39DE00}"/>
              </a:ext>
            </a:extLst>
          </p:cNvPr>
          <p:cNvSpPr txBox="1"/>
          <p:nvPr/>
        </p:nvSpPr>
        <p:spPr>
          <a:xfrm>
            <a:off x="3429000" y="315051"/>
            <a:ext cx="228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6000" b="1" dirty="0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</a:t>
            </a:r>
            <a:endParaRPr lang="en-SG" sz="6000" b="1" dirty="0">
              <a:ln w="1016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4075917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110A79-D9A4-4825-84D6-1C68487A0135}"/>
              </a:ext>
            </a:extLst>
          </p:cNvPr>
          <p:cNvSpPr/>
          <p:nvPr/>
        </p:nvSpPr>
        <p:spPr>
          <a:xfrm rot="5400000">
            <a:off x="-551542" y="1824709"/>
            <a:ext cx="4544641" cy="17392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7739D2E-726D-4E46-961A-B46F43E8A261}"/>
              </a:ext>
            </a:extLst>
          </p:cNvPr>
          <p:cNvSpPr/>
          <p:nvPr/>
        </p:nvSpPr>
        <p:spPr>
          <a:xfrm rot="5400000" flipH="1">
            <a:off x="859211" y="2174426"/>
            <a:ext cx="4493349" cy="1030928"/>
          </a:xfrm>
          <a:prstGeom prst="triangle">
            <a:avLst>
              <a:gd name="adj" fmla="val 49372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E13533-0C61-4993-8913-BB7365A51134}"/>
              </a:ext>
            </a:extLst>
          </p:cNvPr>
          <p:cNvGrpSpPr/>
          <p:nvPr/>
        </p:nvGrpSpPr>
        <p:grpSpPr>
          <a:xfrm>
            <a:off x="820446" y="443216"/>
            <a:ext cx="1787101" cy="4502272"/>
            <a:chOff x="1093928" y="590954"/>
            <a:chExt cx="2382801" cy="6003029"/>
          </a:xfrm>
          <a:blipFill>
            <a:blip r:embed="rId3"/>
            <a:tile tx="0" ty="0" sx="100000" sy="100000" flip="none" algn="tl"/>
          </a:blip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8143085-EE51-4831-846B-71179FBA53B1}"/>
                </a:ext>
              </a:extLst>
            </p:cNvPr>
            <p:cNvSpPr/>
            <p:nvPr/>
          </p:nvSpPr>
          <p:spPr>
            <a:xfrm rot="10800000">
              <a:off x="1093928" y="590954"/>
              <a:ext cx="2382801" cy="2895226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A2D8AA4-FCA2-4DCB-A344-AF14772F2993}"/>
                </a:ext>
              </a:extLst>
            </p:cNvPr>
            <p:cNvSpPr/>
            <p:nvPr/>
          </p:nvSpPr>
          <p:spPr>
            <a:xfrm flipH="1">
              <a:off x="1097833" y="3435923"/>
              <a:ext cx="2319047" cy="3146163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43FE6BB-36B6-483F-BD0B-DB8920315156}"/>
                </a:ext>
              </a:extLst>
            </p:cNvPr>
            <p:cNvSpPr/>
            <p:nvPr/>
          </p:nvSpPr>
          <p:spPr>
            <a:xfrm rot="5400000" flipH="1">
              <a:off x="-1241121" y="2944090"/>
              <a:ext cx="6003029" cy="1296757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26233C4-E3CE-4D8E-BFB8-631B4D64FD80}"/>
              </a:ext>
            </a:extLst>
          </p:cNvPr>
          <p:cNvSpPr/>
          <p:nvPr/>
        </p:nvSpPr>
        <p:spPr>
          <a:xfrm rot="5400000" flipH="1" flipV="1">
            <a:off x="-164127" y="2186012"/>
            <a:ext cx="4502273" cy="972569"/>
          </a:xfrm>
          <a:prstGeom prst="triangle">
            <a:avLst>
              <a:gd name="adj" fmla="val 50068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B97A36-36FE-445A-84FB-B94DD7BBA374}"/>
              </a:ext>
            </a:extLst>
          </p:cNvPr>
          <p:cNvGrpSpPr/>
          <p:nvPr/>
        </p:nvGrpSpPr>
        <p:grpSpPr>
          <a:xfrm>
            <a:off x="2573295" y="67351"/>
            <a:ext cx="6311864" cy="4856082"/>
            <a:chOff x="1470800" y="125108"/>
            <a:chExt cx="10163278" cy="511358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5F06603-E6D2-4212-8529-B65A3514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2" b="100000" l="1932" r="987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978" y="125108"/>
              <a:ext cx="5249433" cy="5113586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3F0B88-BDFA-46DB-B951-0118F12AD355}"/>
                </a:ext>
              </a:extLst>
            </p:cNvPr>
            <p:cNvSpPr/>
            <p:nvPr/>
          </p:nvSpPr>
          <p:spPr>
            <a:xfrm>
              <a:off x="1470800" y="767694"/>
              <a:ext cx="3398621" cy="3550377"/>
            </a:xfrm>
            <a:custGeom>
              <a:avLst/>
              <a:gdLst/>
              <a:ahLst/>
              <a:cxnLst/>
              <a:rect l="l" t="t" r="r" b="b"/>
              <a:pathLst>
                <a:path w="3010746" h="2397612">
                  <a:moveTo>
                    <a:pt x="2363026" y="0"/>
                  </a:moveTo>
                  <a:cubicBezTo>
                    <a:pt x="2454317" y="36368"/>
                    <a:pt x="2513369" y="86392"/>
                    <a:pt x="2540180" y="150073"/>
                  </a:cubicBezTo>
                  <a:cubicBezTo>
                    <a:pt x="2566993" y="213754"/>
                    <a:pt x="2585928" y="267768"/>
                    <a:pt x="2596987" y="312115"/>
                  </a:cubicBezTo>
                  <a:lnTo>
                    <a:pt x="2606338" y="342007"/>
                  </a:lnTo>
                  <a:lnTo>
                    <a:pt x="2858446" y="342007"/>
                  </a:lnTo>
                  <a:lnTo>
                    <a:pt x="3010746" y="580699"/>
                  </a:lnTo>
                  <a:lnTo>
                    <a:pt x="2619531" y="580699"/>
                  </a:lnTo>
                  <a:lnTo>
                    <a:pt x="2619531" y="1297412"/>
                  </a:lnTo>
                  <a:lnTo>
                    <a:pt x="2619531" y="2397612"/>
                  </a:lnTo>
                  <a:lnTo>
                    <a:pt x="2363026" y="2210688"/>
                  </a:lnTo>
                  <a:lnTo>
                    <a:pt x="2363026" y="1297412"/>
                  </a:lnTo>
                  <a:lnTo>
                    <a:pt x="2363026" y="817611"/>
                  </a:lnTo>
                  <a:cubicBezTo>
                    <a:pt x="2363026" y="807294"/>
                    <a:pt x="2357283" y="789602"/>
                    <a:pt x="2345798" y="764534"/>
                  </a:cubicBezTo>
                  <a:cubicBezTo>
                    <a:pt x="2334312" y="739466"/>
                    <a:pt x="2319561" y="713405"/>
                    <a:pt x="2301544" y="686352"/>
                  </a:cubicBezTo>
                  <a:cubicBezTo>
                    <a:pt x="2283527" y="659299"/>
                    <a:pt x="2265927" y="635669"/>
                    <a:pt x="2248745" y="615462"/>
                  </a:cubicBezTo>
                  <a:cubicBezTo>
                    <a:pt x="2231563" y="595256"/>
                    <a:pt x="2219521" y="583668"/>
                    <a:pt x="2212618" y="580699"/>
                  </a:cubicBezTo>
                  <a:lnTo>
                    <a:pt x="2201447" y="580699"/>
                  </a:lnTo>
                  <a:lnTo>
                    <a:pt x="2049018" y="580699"/>
                  </a:lnTo>
                  <a:lnTo>
                    <a:pt x="1901078" y="580699"/>
                  </a:lnTo>
                  <a:cubicBezTo>
                    <a:pt x="1924346" y="587194"/>
                    <a:pt x="1944729" y="617299"/>
                    <a:pt x="1962226" y="671016"/>
                  </a:cubicBezTo>
                  <a:cubicBezTo>
                    <a:pt x="1979724" y="724733"/>
                    <a:pt x="1988472" y="775917"/>
                    <a:pt x="1988472" y="824569"/>
                  </a:cubicBezTo>
                  <a:cubicBezTo>
                    <a:pt x="1988472" y="843346"/>
                    <a:pt x="1987118" y="863349"/>
                    <a:pt x="1984409" y="884576"/>
                  </a:cubicBezTo>
                  <a:cubicBezTo>
                    <a:pt x="1981700" y="905803"/>
                    <a:pt x="1978304" y="911184"/>
                    <a:pt x="1974222" y="900719"/>
                  </a:cubicBezTo>
                  <a:cubicBezTo>
                    <a:pt x="1974222" y="900719"/>
                    <a:pt x="1962662" y="911518"/>
                    <a:pt x="1939543" y="933116"/>
                  </a:cubicBezTo>
                  <a:cubicBezTo>
                    <a:pt x="1960287" y="946624"/>
                    <a:pt x="1970659" y="952079"/>
                    <a:pt x="1970659" y="949481"/>
                  </a:cubicBezTo>
                  <a:lnTo>
                    <a:pt x="1940433" y="1031031"/>
                  </a:lnTo>
                  <a:cubicBezTo>
                    <a:pt x="1937093" y="1044242"/>
                    <a:pt x="1934106" y="1052128"/>
                    <a:pt x="1931471" y="1054689"/>
                  </a:cubicBezTo>
                  <a:cubicBezTo>
                    <a:pt x="1931471" y="1071722"/>
                    <a:pt x="1930284" y="1080239"/>
                    <a:pt x="1927908" y="1080239"/>
                  </a:cubicBezTo>
                  <a:lnTo>
                    <a:pt x="1927908" y="1052184"/>
                  </a:lnTo>
                  <a:lnTo>
                    <a:pt x="1927219" y="1297412"/>
                  </a:lnTo>
                  <a:lnTo>
                    <a:pt x="1924179" y="2379799"/>
                  </a:lnTo>
                  <a:lnTo>
                    <a:pt x="1768205" y="2311720"/>
                  </a:lnTo>
                  <a:lnTo>
                    <a:pt x="1750281" y="2262067"/>
                  </a:lnTo>
                  <a:cubicBezTo>
                    <a:pt x="1749798" y="2260434"/>
                    <a:pt x="1749334" y="2259395"/>
                    <a:pt x="1748889" y="2258950"/>
                  </a:cubicBezTo>
                  <a:cubicBezTo>
                    <a:pt x="1748444" y="2258504"/>
                    <a:pt x="1746607" y="2256667"/>
                    <a:pt x="1743378" y="2253439"/>
                  </a:cubicBezTo>
                  <a:lnTo>
                    <a:pt x="1756064" y="2190772"/>
                  </a:lnTo>
                  <a:lnTo>
                    <a:pt x="1557178" y="2048758"/>
                  </a:lnTo>
                  <a:cubicBezTo>
                    <a:pt x="1552020" y="2048758"/>
                    <a:pt x="1543225" y="2042542"/>
                    <a:pt x="1530793" y="2030110"/>
                  </a:cubicBezTo>
                  <a:lnTo>
                    <a:pt x="1520662" y="2013243"/>
                  </a:lnTo>
                  <a:lnTo>
                    <a:pt x="1466054" y="1968823"/>
                  </a:lnTo>
                  <a:cubicBezTo>
                    <a:pt x="1463865" y="1966596"/>
                    <a:pt x="1456981" y="1962328"/>
                    <a:pt x="1445402" y="1956020"/>
                  </a:cubicBezTo>
                  <a:cubicBezTo>
                    <a:pt x="1433824" y="1949711"/>
                    <a:pt x="1410667" y="1934997"/>
                    <a:pt x="1375932" y="1911877"/>
                  </a:cubicBezTo>
                  <a:cubicBezTo>
                    <a:pt x="1345984" y="1899074"/>
                    <a:pt x="1321111" y="1888284"/>
                    <a:pt x="1301313" y="1879508"/>
                  </a:cubicBezTo>
                  <a:cubicBezTo>
                    <a:pt x="1281515" y="1870731"/>
                    <a:pt x="1262849" y="1863226"/>
                    <a:pt x="1245314" y="1856991"/>
                  </a:cubicBezTo>
                  <a:cubicBezTo>
                    <a:pt x="1227779" y="1850757"/>
                    <a:pt x="1214206" y="1846322"/>
                    <a:pt x="1204595" y="1843687"/>
                  </a:cubicBezTo>
                  <a:cubicBezTo>
                    <a:pt x="1194983" y="1841053"/>
                    <a:pt x="1180473" y="1838362"/>
                    <a:pt x="1161065" y="1835616"/>
                  </a:cubicBezTo>
                  <a:cubicBezTo>
                    <a:pt x="1142584" y="1833686"/>
                    <a:pt x="1128528" y="1833306"/>
                    <a:pt x="1118898" y="1834475"/>
                  </a:cubicBezTo>
                  <a:cubicBezTo>
                    <a:pt x="1114083" y="1835059"/>
                    <a:pt x="1107958" y="1835205"/>
                    <a:pt x="1100522" y="1834913"/>
                  </a:cubicBezTo>
                  <a:lnTo>
                    <a:pt x="1074758" y="1832761"/>
                  </a:lnTo>
                  <a:lnTo>
                    <a:pt x="1071311" y="1835337"/>
                  </a:lnTo>
                  <a:cubicBezTo>
                    <a:pt x="1067225" y="1837082"/>
                    <a:pt x="1060218" y="1839698"/>
                    <a:pt x="1050291" y="1843186"/>
                  </a:cubicBezTo>
                  <a:lnTo>
                    <a:pt x="824346" y="1560964"/>
                  </a:lnTo>
                  <a:lnTo>
                    <a:pt x="1298589" y="1297412"/>
                  </a:lnTo>
                  <a:lnTo>
                    <a:pt x="1390182" y="1246511"/>
                  </a:lnTo>
                  <a:cubicBezTo>
                    <a:pt x="1352516" y="1244062"/>
                    <a:pt x="1309551" y="1224143"/>
                    <a:pt x="1261290" y="1186754"/>
                  </a:cubicBezTo>
                  <a:cubicBezTo>
                    <a:pt x="1213028" y="1149366"/>
                    <a:pt x="1168171" y="1107487"/>
                    <a:pt x="1126719" y="1061118"/>
                  </a:cubicBezTo>
                  <a:cubicBezTo>
                    <a:pt x="1085267" y="1014749"/>
                    <a:pt x="1048816" y="965569"/>
                    <a:pt x="1017365" y="913577"/>
                  </a:cubicBezTo>
                  <a:cubicBezTo>
                    <a:pt x="985914" y="861586"/>
                    <a:pt x="969613" y="819151"/>
                    <a:pt x="968463" y="786271"/>
                  </a:cubicBezTo>
                  <a:cubicBezTo>
                    <a:pt x="957961" y="830655"/>
                    <a:pt x="937522" y="877924"/>
                    <a:pt x="907148" y="928078"/>
                  </a:cubicBezTo>
                  <a:cubicBezTo>
                    <a:pt x="884367" y="965694"/>
                    <a:pt x="851352" y="1002209"/>
                    <a:pt x="808104" y="1037622"/>
                  </a:cubicBezTo>
                  <a:lnTo>
                    <a:pt x="761830" y="1072379"/>
                  </a:lnTo>
                  <a:lnTo>
                    <a:pt x="765976" y="1106374"/>
                  </a:lnTo>
                  <a:cubicBezTo>
                    <a:pt x="766494" y="1142612"/>
                    <a:pt x="754973" y="1176094"/>
                    <a:pt x="731413" y="1206822"/>
                  </a:cubicBezTo>
                  <a:cubicBezTo>
                    <a:pt x="699999" y="1247791"/>
                    <a:pt x="660170" y="1268276"/>
                    <a:pt x="611927" y="1268276"/>
                  </a:cubicBezTo>
                  <a:cubicBezTo>
                    <a:pt x="566913" y="1268276"/>
                    <a:pt x="505635" y="1241863"/>
                    <a:pt x="428093" y="1189037"/>
                  </a:cubicBezTo>
                  <a:cubicBezTo>
                    <a:pt x="350551" y="1136210"/>
                    <a:pt x="273056" y="1029602"/>
                    <a:pt x="195607" y="869212"/>
                  </a:cubicBezTo>
                  <a:lnTo>
                    <a:pt x="380750" y="790446"/>
                  </a:lnTo>
                  <a:cubicBezTo>
                    <a:pt x="406133" y="839765"/>
                    <a:pt x="430301" y="878295"/>
                    <a:pt x="453254" y="906035"/>
                  </a:cubicBezTo>
                  <a:cubicBezTo>
                    <a:pt x="476206" y="933775"/>
                    <a:pt x="490688" y="947644"/>
                    <a:pt x="496700" y="947644"/>
                  </a:cubicBezTo>
                  <a:cubicBezTo>
                    <a:pt x="516740" y="947644"/>
                    <a:pt x="536288" y="933793"/>
                    <a:pt x="555344" y="906090"/>
                  </a:cubicBezTo>
                  <a:cubicBezTo>
                    <a:pt x="574400" y="878388"/>
                    <a:pt x="596304" y="841918"/>
                    <a:pt x="621056" y="796680"/>
                  </a:cubicBezTo>
                  <a:cubicBezTo>
                    <a:pt x="644807" y="759273"/>
                    <a:pt x="671035" y="715753"/>
                    <a:pt x="699739" y="666118"/>
                  </a:cubicBezTo>
                  <a:cubicBezTo>
                    <a:pt x="728444" y="616483"/>
                    <a:pt x="761815" y="588010"/>
                    <a:pt x="799853" y="580699"/>
                  </a:cubicBezTo>
                  <a:lnTo>
                    <a:pt x="131704" y="580699"/>
                  </a:lnTo>
                  <a:lnTo>
                    <a:pt x="0" y="342007"/>
                  </a:lnTo>
                  <a:lnTo>
                    <a:pt x="1898500" y="342007"/>
                  </a:lnTo>
                  <a:lnTo>
                    <a:pt x="2037513" y="342007"/>
                  </a:lnTo>
                  <a:lnTo>
                    <a:pt x="2261270" y="342007"/>
                  </a:lnTo>
                  <a:cubicBezTo>
                    <a:pt x="2301126" y="371315"/>
                    <a:pt x="2332899" y="395399"/>
                    <a:pt x="2356588" y="414259"/>
                  </a:cubicBezTo>
                  <a:lnTo>
                    <a:pt x="2363026" y="419508"/>
                  </a:lnTo>
                  <a:lnTo>
                    <a:pt x="2363026" y="0"/>
                  </a:lnTo>
                  <a:close/>
                  <a:moveTo>
                    <a:pt x="1139968" y="580699"/>
                  </a:moveTo>
                  <a:cubicBezTo>
                    <a:pt x="1148503" y="580699"/>
                    <a:pt x="1152520" y="581636"/>
                    <a:pt x="1152019" y="583510"/>
                  </a:cubicBezTo>
                  <a:cubicBezTo>
                    <a:pt x="1151518" y="585384"/>
                    <a:pt x="1151267" y="591276"/>
                    <a:pt x="1151267" y="601184"/>
                  </a:cubicBezTo>
                  <a:cubicBezTo>
                    <a:pt x="1151267" y="635808"/>
                    <a:pt x="1162855" y="673252"/>
                    <a:pt x="1186030" y="713517"/>
                  </a:cubicBezTo>
                  <a:cubicBezTo>
                    <a:pt x="1209206" y="753781"/>
                    <a:pt x="1239952" y="792635"/>
                    <a:pt x="1278268" y="830080"/>
                  </a:cubicBezTo>
                  <a:cubicBezTo>
                    <a:pt x="1316584" y="867524"/>
                    <a:pt x="1356375" y="897666"/>
                    <a:pt x="1397642" y="920508"/>
                  </a:cubicBezTo>
                  <a:cubicBezTo>
                    <a:pt x="1438908" y="943349"/>
                    <a:pt x="1477354" y="954770"/>
                    <a:pt x="1512980" y="954770"/>
                  </a:cubicBezTo>
                  <a:cubicBezTo>
                    <a:pt x="1535728" y="954770"/>
                    <a:pt x="1559553" y="950762"/>
                    <a:pt x="1584454" y="942746"/>
                  </a:cubicBezTo>
                  <a:cubicBezTo>
                    <a:pt x="1609355" y="934730"/>
                    <a:pt x="1632196" y="923254"/>
                    <a:pt x="1652978" y="908317"/>
                  </a:cubicBezTo>
                  <a:cubicBezTo>
                    <a:pt x="1673760" y="893380"/>
                    <a:pt x="1690932" y="875187"/>
                    <a:pt x="1704496" y="853737"/>
                  </a:cubicBezTo>
                  <a:cubicBezTo>
                    <a:pt x="1718060" y="832288"/>
                    <a:pt x="1724842" y="807702"/>
                    <a:pt x="1724842" y="779981"/>
                  </a:cubicBezTo>
                  <a:lnTo>
                    <a:pt x="1724842" y="748474"/>
                  </a:lnTo>
                  <a:cubicBezTo>
                    <a:pt x="1724842" y="708952"/>
                    <a:pt x="1718487" y="679366"/>
                    <a:pt x="1705776" y="659716"/>
                  </a:cubicBezTo>
                  <a:cubicBezTo>
                    <a:pt x="1696244" y="644979"/>
                    <a:pt x="1681091" y="624965"/>
                    <a:pt x="1660317" y="599676"/>
                  </a:cubicBezTo>
                  <a:lnTo>
                    <a:pt x="1644428" y="580699"/>
                  </a:lnTo>
                  <a:lnTo>
                    <a:pt x="1139968" y="580699"/>
                  </a:lnTo>
                  <a:close/>
                  <a:moveTo>
                    <a:pt x="1669065" y="1346653"/>
                  </a:moveTo>
                  <a:lnTo>
                    <a:pt x="1224467" y="1589409"/>
                  </a:lnTo>
                  <a:lnTo>
                    <a:pt x="1413114" y="1718595"/>
                  </a:lnTo>
                  <a:lnTo>
                    <a:pt x="1430762" y="1680588"/>
                  </a:lnTo>
                  <a:cubicBezTo>
                    <a:pt x="1443046" y="1680588"/>
                    <a:pt x="1458910" y="1706658"/>
                    <a:pt x="1478356" y="1758798"/>
                  </a:cubicBezTo>
                  <a:lnTo>
                    <a:pt x="1474849" y="1758798"/>
                  </a:lnTo>
                  <a:lnTo>
                    <a:pt x="1578832" y="1782790"/>
                  </a:lnTo>
                  <a:lnTo>
                    <a:pt x="1668008" y="1918111"/>
                  </a:lnTo>
                  <a:lnTo>
                    <a:pt x="1669065" y="1346653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>
                <a:solidFill>
                  <a:srgbClr val="C00000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025107-EFB8-45A8-AA82-429CB1D96D86}"/>
                </a:ext>
              </a:extLst>
            </p:cNvPr>
            <p:cNvSpPr/>
            <p:nvPr/>
          </p:nvSpPr>
          <p:spPr>
            <a:xfrm>
              <a:off x="4830872" y="762418"/>
              <a:ext cx="6352659" cy="3555653"/>
            </a:xfrm>
            <a:custGeom>
              <a:avLst/>
              <a:gdLst/>
              <a:ahLst/>
              <a:cxnLst/>
              <a:rect l="l" t="t" r="r" b="b"/>
              <a:pathLst>
                <a:path w="5627648" h="2401175">
                  <a:moveTo>
                    <a:pt x="1164962" y="0"/>
                  </a:moveTo>
                  <a:cubicBezTo>
                    <a:pt x="1265419" y="32435"/>
                    <a:pt x="1327893" y="80854"/>
                    <a:pt x="1352386" y="145259"/>
                  </a:cubicBezTo>
                  <a:cubicBezTo>
                    <a:pt x="1376879" y="209664"/>
                    <a:pt x="1394803" y="265598"/>
                    <a:pt x="1406159" y="313062"/>
                  </a:cubicBezTo>
                  <a:cubicBezTo>
                    <a:pt x="1408960" y="320001"/>
                    <a:pt x="1411062" y="326008"/>
                    <a:pt x="1412463" y="331083"/>
                  </a:cubicBezTo>
                  <a:lnTo>
                    <a:pt x="1413708" y="338445"/>
                  </a:lnTo>
                  <a:lnTo>
                    <a:pt x="1526055" y="338445"/>
                  </a:lnTo>
                  <a:lnTo>
                    <a:pt x="1566085" y="338445"/>
                  </a:lnTo>
                  <a:lnTo>
                    <a:pt x="3584289" y="338445"/>
                  </a:lnTo>
                  <a:lnTo>
                    <a:pt x="3607877" y="338445"/>
                  </a:lnTo>
                  <a:lnTo>
                    <a:pt x="5479077" y="338445"/>
                  </a:lnTo>
                  <a:lnTo>
                    <a:pt x="5627648" y="577137"/>
                  </a:lnTo>
                  <a:lnTo>
                    <a:pt x="5253856" y="577137"/>
                  </a:lnTo>
                  <a:lnTo>
                    <a:pt x="5253856" y="1293850"/>
                  </a:lnTo>
                  <a:lnTo>
                    <a:pt x="5253856" y="2401175"/>
                  </a:lnTo>
                  <a:lnTo>
                    <a:pt x="5070884" y="2261511"/>
                  </a:lnTo>
                  <a:cubicBezTo>
                    <a:pt x="5070884" y="2219057"/>
                    <a:pt x="5060688" y="2164375"/>
                    <a:pt x="5040296" y="2097465"/>
                  </a:cubicBezTo>
                  <a:cubicBezTo>
                    <a:pt x="5019904" y="2030556"/>
                    <a:pt x="4991803" y="1962366"/>
                    <a:pt x="4955991" y="1892896"/>
                  </a:cubicBezTo>
                  <a:cubicBezTo>
                    <a:pt x="4920180" y="1823426"/>
                    <a:pt x="4878162" y="1760153"/>
                    <a:pt x="4829937" y="1703078"/>
                  </a:cubicBezTo>
                  <a:cubicBezTo>
                    <a:pt x="4781713" y="1646002"/>
                    <a:pt x="4743387" y="1608613"/>
                    <a:pt x="4714961" y="1590912"/>
                  </a:cubicBezTo>
                  <a:cubicBezTo>
                    <a:pt x="4709469" y="1618596"/>
                    <a:pt x="4693326" y="1650966"/>
                    <a:pt x="4666533" y="1688020"/>
                  </a:cubicBezTo>
                  <a:cubicBezTo>
                    <a:pt x="4639739" y="1725074"/>
                    <a:pt x="4609884" y="1756906"/>
                    <a:pt x="4576967" y="1783514"/>
                  </a:cubicBezTo>
                  <a:cubicBezTo>
                    <a:pt x="4544050" y="1810122"/>
                    <a:pt x="4508063" y="1831247"/>
                    <a:pt x="4469004" y="1846888"/>
                  </a:cubicBezTo>
                  <a:cubicBezTo>
                    <a:pt x="4429946" y="1862531"/>
                    <a:pt x="4391305" y="1870351"/>
                    <a:pt x="4353081" y="1870351"/>
                  </a:cubicBezTo>
                  <a:cubicBezTo>
                    <a:pt x="4259861" y="1870351"/>
                    <a:pt x="4179462" y="1839058"/>
                    <a:pt x="4111884" y="1776472"/>
                  </a:cubicBezTo>
                  <a:cubicBezTo>
                    <a:pt x="4044307" y="1713886"/>
                    <a:pt x="4010517" y="1638784"/>
                    <a:pt x="4010517" y="1551167"/>
                  </a:cubicBezTo>
                  <a:cubicBezTo>
                    <a:pt x="4010517" y="1516655"/>
                    <a:pt x="4017652" y="1478607"/>
                    <a:pt x="4031921" y="1437026"/>
                  </a:cubicBezTo>
                  <a:cubicBezTo>
                    <a:pt x="4046190" y="1395444"/>
                    <a:pt x="4069337" y="1357313"/>
                    <a:pt x="4101363" y="1322634"/>
                  </a:cubicBezTo>
                  <a:lnTo>
                    <a:pt x="4133832" y="1293850"/>
                  </a:lnTo>
                  <a:lnTo>
                    <a:pt x="4155749" y="1274421"/>
                  </a:lnTo>
                  <a:cubicBezTo>
                    <a:pt x="4175992" y="1259619"/>
                    <a:pt x="4198351" y="1246085"/>
                    <a:pt x="4222825" y="1233820"/>
                  </a:cubicBezTo>
                  <a:cubicBezTo>
                    <a:pt x="4271773" y="1209290"/>
                    <a:pt x="4330444" y="1197025"/>
                    <a:pt x="4398838" y="1197025"/>
                  </a:cubicBezTo>
                  <a:cubicBezTo>
                    <a:pt x="4423220" y="1197025"/>
                    <a:pt x="4448891" y="1198370"/>
                    <a:pt x="4475851" y="1201061"/>
                  </a:cubicBezTo>
                  <a:cubicBezTo>
                    <a:pt x="4496071" y="1203079"/>
                    <a:pt x="4513365" y="1206104"/>
                    <a:pt x="4527729" y="1210136"/>
                  </a:cubicBezTo>
                  <a:lnTo>
                    <a:pt x="4534803" y="1212444"/>
                  </a:lnTo>
                  <a:lnTo>
                    <a:pt x="4534533" y="1207031"/>
                  </a:lnTo>
                  <a:cubicBezTo>
                    <a:pt x="4534757" y="1204628"/>
                    <a:pt x="4535301" y="1201701"/>
                    <a:pt x="4536165" y="1198250"/>
                  </a:cubicBezTo>
                  <a:cubicBezTo>
                    <a:pt x="4539615" y="1184445"/>
                    <a:pt x="4541341" y="1167987"/>
                    <a:pt x="4541341" y="1148875"/>
                  </a:cubicBezTo>
                  <a:cubicBezTo>
                    <a:pt x="4541341" y="1085491"/>
                    <a:pt x="4524149" y="1032460"/>
                    <a:pt x="4489767" y="989784"/>
                  </a:cubicBezTo>
                  <a:cubicBezTo>
                    <a:pt x="4455385" y="947107"/>
                    <a:pt x="4410788" y="911528"/>
                    <a:pt x="4355976" y="883045"/>
                  </a:cubicBezTo>
                  <a:cubicBezTo>
                    <a:pt x="4301165" y="854564"/>
                    <a:pt x="4240999" y="831852"/>
                    <a:pt x="4175482" y="814911"/>
                  </a:cubicBezTo>
                  <a:cubicBezTo>
                    <a:pt x="4109964" y="797971"/>
                    <a:pt x="4048111" y="783692"/>
                    <a:pt x="3989922" y="772077"/>
                  </a:cubicBezTo>
                  <a:cubicBezTo>
                    <a:pt x="3954964" y="765063"/>
                    <a:pt x="3921676" y="758523"/>
                    <a:pt x="3890058" y="752455"/>
                  </a:cubicBezTo>
                  <a:cubicBezTo>
                    <a:pt x="3858441" y="746388"/>
                    <a:pt x="3824207" y="736655"/>
                    <a:pt x="3787357" y="723259"/>
                  </a:cubicBezTo>
                  <a:lnTo>
                    <a:pt x="3734195" y="577137"/>
                  </a:lnTo>
                  <a:lnTo>
                    <a:pt x="3715993" y="577137"/>
                  </a:lnTo>
                  <a:lnTo>
                    <a:pt x="1728929" y="577137"/>
                  </a:lnTo>
                  <a:lnTo>
                    <a:pt x="1891386" y="640317"/>
                  </a:lnTo>
                  <a:cubicBezTo>
                    <a:pt x="1958852" y="869101"/>
                    <a:pt x="2031568" y="1055172"/>
                    <a:pt x="2109537" y="1198528"/>
                  </a:cubicBezTo>
                  <a:lnTo>
                    <a:pt x="2164637" y="1293850"/>
                  </a:lnTo>
                  <a:lnTo>
                    <a:pt x="2168460" y="1300465"/>
                  </a:lnTo>
                  <a:cubicBezTo>
                    <a:pt x="2227831" y="1396822"/>
                    <a:pt x="2288542" y="1476437"/>
                    <a:pt x="2350595" y="1539310"/>
                  </a:cubicBezTo>
                  <a:cubicBezTo>
                    <a:pt x="2433332" y="1623142"/>
                    <a:pt x="2517915" y="1681461"/>
                    <a:pt x="2604346" y="1714266"/>
                  </a:cubicBezTo>
                  <a:cubicBezTo>
                    <a:pt x="2690775" y="1747072"/>
                    <a:pt x="2777333" y="1763474"/>
                    <a:pt x="2864023" y="1763474"/>
                  </a:cubicBezTo>
                  <a:cubicBezTo>
                    <a:pt x="2944293" y="1763474"/>
                    <a:pt x="3012241" y="1747972"/>
                    <a:pt x="3067869" y="1716966"/>
                  </a:cubicBezTo>
                  <a:cubicBezTo>
                    <a:pt x="3123497" y="1685961"/>
                    <a:pt x="3169115" y="1647273"/>
                    <a:pt x="3204722" y="1600904"/>
                  </a:cubicBezTo>
                  <a:cubicBezTo>
                    <a:pt x="3240329" y="1554535"/>
                    <a:pt x="3266853" y="1504659"/>
                    <a:pt x="3284295" y="1451276"/>
                  </a:cubicBezTo>
                  <a:cubicBezTo>
                    <a:pt x="3301737" y="1397893"/>
                    <a:pt x="3310458" y="1349733"/>
                    <a:pt x="3310458" y="1306797"/>
                  </a:cubicBezTo>
                  <a:lnTo>
                    <a:pt x="3309076" y="1293850"/>
                  </a:lnTo>
                  <a:lnTo>
                    <a:pt x="3304697" y="1252823"/>
                  </a:lnTo>
                  <a:cubicBezTo>
                    <a:pt x="3300856" y="1233873"/>
                    <a:pt x="3295095" y="1213966"/>
                    <a:pt x="3287413" y="1193101"/>
                  </a:cubicBezTo>
                  <a:cubicBezTo>
                    <a:pt x="3272049" y="1151370"/>
                    <a:pt x="3251722" y="1113101"/>
                    <a:pt x="3226432" y="1078291"/>
                  </a:cubicBezTo>
                  <a:cubicBezTo>
                    <a:pt x="3201141" y="1043482"/>
                    <a:pt x="3171722" y="1015380"/>
                    <a:pt x="3138175" y="993986"/>
                  </a:cubicBezTo>
                  <a:cubicBezTo>
                    <a:pt x="3113013" y="977941"/>
                    <a:pt x="3086225" y="967912"/>
                    <a:pt x="3057808" y="963901"/>
                  </a:cubicBezTo>
                  <a:lnTo>
                    <a:pt x="3030003" y="961975"/>
                  </a:lnTo>
                  <a:lnTo>
                    <a:pt x="3052366" y="1019230"/>
                  </a:lnTo>
                  <a:cubicBezTo>
                    <a:pt x="3058174" y="1041942"/>
                    <a:pt x="3061078" y="1065062"/>
                    <a:pt x="3061078" y="1088589"/>
                  </a:cubicBezTo>
                  <a:cubicBezTo>
                    <a:pt x="3061078" y="1145739"/>
                    <a:pt x="3049286" y="1194678"/>
                    <a:pt x="3025703" y="1235406"/>
                  </a:cubicBezTo>
                  <a:cubicBezTo>
                    <a:pt x="3013911" y="1255771"/>
                    <a:pt x="3000739" y="1274212"/>
                    <a:pt x="2986187" y="1290731"/>
                  </a:cubicBezTo>
                  <a:lnTo>
                    <a:pt x="2982783" y="1293850"/>
                  </a:lnTo>
                  <a:lnTo>
                    <a:pt x="2938392" y="1334518"/>
                  </a:lnTo>
                  <a:cubicBezTo>
                    <a:pt x="2903769" y="1359864"/>
                    <a:pt x="2865944" y="1378317"/>
                    <a:pt x="2824919" y="1389877"/>
                  </a:cubicBezTo>
                  <a:cubicBezTo>
                    <a:pt x="2783893" y="1401437"/>
                    <a:pt x="2746106" y="1407217"/>
                    <a:pt x="2711556" y="1407217"/>
                  </a:cubicBezTo>
                  <a:cubicBezTo>
                    <a:pt x="2594103" y="1407217"/>
                    <a:pt x="2501272" y="1370459"/>
                    <a:pt x="2433064" y="1296944"/>
                  </a:cubicBezTo>
                  <a:lnTo>
                    <a:pt x="2430671" y="1293850"/>
                  </a:lnTo>
                  <a:lnTo>
                    <a:pt x="2388302" y="1239077"/>
                  </a:lnTo>
                  <a:cubicBezTo>
                    <a:pt x="2349935" y="1178478"/>
                    <a:pt x="2330751" y="1109686"/>
                    <a:pt x="2330751" y="1032701"/>
                  </a:cubicBezTo>
                  <a:cubicBezTo>
                    <a:pt x="2330751" y="987724"/>
                    <a:pt x="2340798" y="941318"/>
                    <a:pt x="2360894" y="893483"/>
                  </a:cubicBezTo>
                  <a:cubicBezTo>
                    <a:pt x="2380989" y="845648"/>
                    <a:pt x="2411299" y="800791"/>
                    <a:pt x="2451823" y="758912"/>
                  </a:cubicBezTo>
                  <a:cubicBezTo>
                    <a:pt x="2492347" y="717033"/>
                    <a:pt x="2542232" y="682205"/>
                    <a:pt x="2601478" y="654429"/>
                  </a:cubicBezTo>
                  <a:cubicBezTo>
                    <a:pt x="2660725" y="626652"/>
                    <a:pt x="2728793" y="612763"/>
                    <a:pt x="2805686" y="612763"/>
                  </a:cubicBezTo>
                  <a:cubicBezTo>
                    <a:pt x="2852185" y="612763"/>
                    <a:pt x="2917359" y="623859"/>
                    <a:pt x="3001210" y="646051"/>
                  </a:cubicBezTo>
                  <a:cubicBezTo>
                    <a:pt x="3085060" y="668243"/>
                    <a:pt x="3167519" y="708795"/>
                    <a:pt x="3248586" y="767707"/>
                  </a:cubicBezTo>
                  <a:cubicBezTo>
                    <a:pt x="3329653" y="826620"/>
                    <a:pt x="3400014" y="907167"/>
                    <a:pt x="3459669" y="1009350"/>
                  </a:cubicBezTo>
                  <a:cubicBezTo>
                    <a:pt x="3504409" y="1085987"/>
                    <a:pt x="3532373" y="1179225"/>
                    <a:pt x="3543558" y="1289062"/>
                  </a:cubicBezTo>
                  <a:lnTo>
                    <a:pt x="3543790" y="1293850"/>
                  </a:lnTo>
                  <a:lnTo>
                    <a:pt x="3549151" y="1404434"/>
                  </a:lnTo>
                  <a:cubicBezTo>
                    <a:pt x="3549151" y="1488822"/>
                    <a:pt x="3536385" y="1572329"/>
                    <a:pt x="3510853" y="1654955"/>
                  </a:cubicBezTo>
                  <a:cubicBezTo>
                    <a:pt x="3485321" y="1737581"/>
                    <a:pt x="3445419" y="1812757"/>
                    <a:pt x="3391145" y="1880482"/>
                  </a:cubicBezTo>
                  <a:cubicBezTo>
                    <a:pt x="3336871" y="1948208"/>
                    <a:pt x="3269183" y="2003234"/>
                    <a:pt x="3188079" y="2045558"/>
                  </a:cubicBezTo>
                  <a:cubicBezTo>
                    <a:pt x="3106974" y="2087882"/>
                    <a:pt x="3010607" y="2109044"/>
                    <a:pt x="2898981" y="2109044"/>
                  </a:cubicBezTo>
                  <a:cubicBezTo>
                    <a:pt x="2859978" y="2109044"/>
                    <a:pt x="2811327" y="2104312"/>
                    <a:pt x="2753027" y="2094849"/>
                  </a:cubicBezTo>
                  <a:cubicBezTo>
                    <a:pt x="2694727" y="2085386"/>
                    <a:pt x="2629561" y="2063658"/>
                    <a:pt x="2557531" y="2029665"/>
                  </a:cubicBezTo>
                  <a:cubicBezTo>
                    <a:pt x="2485500" y="1995672"/>
                    <a:pt x="2409907" y="1945843"/>
                    <a:pt x="2330751" y="1880176"/>
                  </a:cubicBezTo>
                  <a:cubicBezTo>
                    <a:pt x="2251595" y="1814510"/>
                    <a:pt x="2173395" y="1725844"/>
                    <a:pt x="2096150" y="1614180"/>
                  </a:cubicBezTo>
                  <a:cubicBezTo>
                    <a:pt x="2038216" y="1530432"/>
                    <a:pt x="1982391" y="1431874"/>
                    <a:pt x="1928674" y="1318504"/>
                  </a:cubicBezTo>
                  <a:lnTo>
                    <a:pt x="1917627" y="1293850"/>
                  </a:lnTo>
                  <a:lnTo>
                    <a:pt x="1875660" y="1200198"/>
                  </a:lnTo>
                  <a:cubicBezTo>
                    <a:pt x="1814630" y="1056415"/>
                    <a:pt x="1759545" y="875539"/>
                    <a:pt x="1710407" y="657571"/>
                  </a:cubicBezTo>
                  <a:lnTo>
                    <a:pt x="1693009" y="577137"/>
                  </a:lnTo>
                  <a:lnTo>
                    <a:pt x="1657759" y="577137"/>
                  </a:lnTo>
                  <a:lnTo>
                    <a:pt x="1425029" y="577137"/>
                  </a:lnTo>
                  <a:lnTo>
                    <a:pt x="1425029" y="1293850"/>
                  </a:lnTo>
                  <a:lnTo>
                    <a:pt x="1425029" y="2394050"/>
                  </a:lnTo>
                  <a:lnTo>
                    <a:pt x="1164962" y="2206903"/>
                  </a:lnTo>
                  <a:lnTo>
                    <a:pt x="1164962" y="1293850"/>
                  </a:lnTo>
                  <a:lnTo>
                    <a:pt x="1164962" y="1191793"/>
                  </a:lnTo>
                  <a:cubicBezTo>
                    <a:pt x="1164962" y="1171234"/>
                    <a:pt x="1155638" y="1135265"/>
                    <a:pt x="1136990" y="1083886"/>
                  </a:cubicBezTo>
                  <a:cubicBezTo>
                    <a:pt x="1118342" y="1032507"/>
                    <a:pt x="1085787" y="977816"/>
                    <a:pt x="1039325" y="919812"/>
                  </a:cubicBezTo>
                  <a:cubicBezTo>
                    <a:pt x="1028303" y="893464"/>
                    <a:pt x="1008626" y="865622"/>
                    <a:pt x="980292" y="836287"/>
                  </a:cubicBezTo>
                  <a:cubicBezTo>
                    <a:pt x="951959" y="806951"/>
                    <a:pt x="919163" y="779174"/>
                    <a:pt x="881904" y="752956"/>
                  </a:cubicBezTo>
                  <a:cubicBezTo>
                    <a:pt x="844645" y="726738"/>
                    <a:pt x="805448" y="705529"/>
                    <a:pt x="764311" y="689331"/>
                  </a:cubicBezTo>
                  <a:cubicBezTo>
                    <a:pt x="723175" y="673132"/>
                    <a:pt x="685294" y="665033"/>
                    <a:pt x="650671" y="665033"/>
                  </a:cubicBezTo>
                  <a:cubicBezTo>
                    <a:pt x="592742" y="665033"/>
                    <a:pt x="538515" y="679431"/>
                    <a:pt x="487989" y="708229"/>
                  </a:cubicBezTo>
                  <a:cubicBezTo>
                    <a:pt x="437463" y="737027"/>
                    <a:pt x="398507" y="768737"/>
                    <a:pt x="371120" y="803361"/>
                  </a:cubicBezTo>
                  <a:cubicBezTo>
                    <a:pt x="384146" y="791708"/>
                    <a:pt x="415244" y="785882"/>
                    <a:pt x="464415" y="785882"/>
                  </a:cubicBezTo>
                  <a:cubicBezTo>
                    <a:pt x="613969" y="785882"/>
                    <a:pt x="721208" y="815097"/>
                    <a:pt x="786132" y="873527"/>
                  </a:cubicBezTo>
                  <a:cubicBezTo>
                    <a:pt x="851056" y="931957"/>
                    <a:pt x="883518" y="1011270"/>
                    <a:pt x="883518" y="1111468"/>
                  </a:cubicBezTo>
                  <a:cubicBezTo>
                    <a:pt x="883518" y="1153662"/>
                    <a:pt x="867972" y="1211184"/>
                    <a:pt x="836880" y="1284032"/>
                  </a:cubicBezTo>
                  <a:lnTo>
                    <a:pt x="832312" y="1293850"/>
                  </a:lnTo>
                  <a:lnTo>
                    <a:pt x="800605" y="1361989"/>
                  </a:lnTo>
                  <a:cubicBezTo>
                    <a:pt x="745329" y="1472744"/>
                    <a:pt x="649595" y="1596720"/>
                    <a:pt x="513400" y="1733916"/>
                  </a:cubicBezTo>
                  <a:lnTo>
                    <a:pt x="257953" y="1438000"/>
                  </a:lnTo>
                  <a:lnTo>
                    <a:pt x="296250" y="1404434"/>
                  </a:lnTo>
                  <a:cubicBezTo>
                    <a:pt x="316735" y="1388996"/>
                    <a:pt x="342462" y="1368539"/>
                    <a:pt x="373430" y="1343063"/>
                  </a:cubicBezTo>
                  <a:cubicBezTo>
                    <a:pt x="388914" y="1330325"/>
                    <a:pt x="407982" y="1314783"/>
                    <a:pt x="430633" y="1296436"/>
                  </a:cubicBezTo>
                  <a:lnTo>
                    <a:pt x="433841" y="1293850"/>
                  </a:lnTo>
                  <a:lnTo>
                    <a:pt x="509337" y="1232985"/>
                  </a:lnTo>
                  <a:cubicBezTo>
                    <a:pt x="539433" y="1186078"/>
                    <a:pt x="564900" y="1144366"/>
                    <a:pt x="585737" y="1107850"/>
                  </a:cubicBezTo>
                  <a:cubicBezTo>
                    <a:pt x="606575" y="1071333"/>
                    <a:pt x="616993" y="1046915"/>
                    <a:pt x="616993" y="1034594"/>
                  </a:cubicBezTo>
                  <a:cubicBezTo>
                    <a:pt x="616993" y="1021086"/>
                    <a:pt x="604469" y="1014332"/>
                    <a:pt x="579419" y="1014332"/>
                  </a:cubicBezTo>
                  <a:cubicBezTo>
                    <a:pt x="578974" y="1014332"/>
                    <a:pt x="568648" y="1018934"/>
                    <a:pt x="548442" y="1028137"/>
                  </a:cubicBezTo>
                  <a:cubicBezTo>
                    <a:pt x="528235" y="1037340"/>
                    <a:pt x="498315" y="1050459"/>
                    <a:pt x="458681" y="1067492"/>
                  </a:cubicBezTo>
                  <a:cubicBezTo>
                    <a:pt x="420866" y="1085342"/>
                    <a:pt x="385027" y="1103072"/>
                    <a:pt x="351164" y="1120680"/>
                  </a:cubicBezTo>
                  <a:cubicBezTo>
                    <a:pt x="317301" y="1138289"/>
                    <a:pt x="285321" y="1147093"/>
                    <a:pt x="255225" y="1147093"/>
                  </a:cubicBezTo>
                  <a:cubicBezTo>
                    <a:pt x="201601" y="1147093"/>
                    <a:pt x="158405" y="1137510"/>
                    <a:pt x="125636" y="1118342"/>
                  </a:cubicBezTo>
                  <a:cubicBezTo>
                    <a:pt x="92868" y="1099175"/>
                    <a:pt x="66984" y="1075313"/>
                    <a:pt x="47983" y="1046757"/>
                  </a:cubicBezTo>
                  <a:cubicBezTo>
                    <a:pt x="28983" y="1018201"/>
                    <a:pt x="16236" y="987659"/>
                    <a:pt x="9741" y="955132"/>
                  </a:cubicBezTo>
                  <a:cubicBezTo>
                    <a:pt x="3247" y="922605"/>
                    <a:pt x="0" y="893204"/>
                    <a:pt x="0" y="866930"/>
                  </a:cubicBezTo>
                  <a:cubicBezTo>
                    <a:pt x="0" y="828410"/>
                    <a:pt x="7005" y="787533"/>
                    <a:pt x="21014" y="744300"/>
                  </a:cubicBezTo>
                  <a:cubicBezTo>
                    <a:pt x="35023" y="701067"/>
                    <a:pt x="55999" y="670785"/>
                    <a:pt x="83943" y="653454"/>
                  </a:cubicBezTo>
                  <a:cubicBezTo>
                    <a:pt x="132632" y="569214"/>
                    <a:pt x="183176" y="510274"/>
                    <a:pt x="235575" y="476634"/>
                  </a:cubicBezTo>
                  <a:cubicBezTo>
                    <a:pt x="287975" y="442993"/>
                    <a:pt x="338176" y="418185"/>
                    <a:pt x="386177" y="402209"/>
                  </a:cubicBezTo>
                  <a:cubicBezTo>
                    <a:pt x="434179" y="386234"/>
                    <a:pt x="477403" y="375768"/>
                    <a:pt x="515849" y="370814"/>
                  </a:cubicBezTo>
                  <a:cubicBezTo>
                    <a:pt x="554296" y="365860"/>
                    <a:pt x="583130" y="363383"/>
                    <a:pt x="602353" y="363383"/>
                  </a:cubicBezTo>
                  <a:lnTo>
                    <a:pt x="662527" y="363383"/>
                  </a:lnTo>
                  <a:lnTo>
                    <a:pt x="662527" y="399009"/>
                  </a:lnTo>
                  <a:cubicBezTo>
                    <a:pt x="713851" y="378190"/>
                    <a:pt x="769627" y="382810"/>
                    <a:pt x="829857" y="412869"/>
                  </a:cubicBezTo>
                  <a:cubicBezTo>
                    <a:pt x="890087" y="442928"/>
                    <a:pt x="944500" y="480400"/>
                    <a:pt x="993095" y="525285"/>
                  </a:cubicBezTo>
                  <a:cubicBezTo>
                    <a:pt x="1041691" y="570170"/>
                    <a:pt x="1086075" y="621772"/>
                    <a:pt x="1126247" y="680090"/>
                  </a:cubicBezTo>
                  <a:cubicBezTo>
                    <a:pt x="1136289" y="694670"/>
                    <a:pt x="1144628" y="708901"/>
                    <a:pt x="1151263" y="722784"/>
                  </a:cubicBezTo>
                  <a:lnTo>
                    <a:pt x="1164962" y="760388"/>
                  </a:lnTo>
                  <a:lnTo>
                    <a:pt x="1164962" y="0"/>
                  </a:lnTo>
                  <a:close/>
                  <a:moveTo>
                    <a:pt x="4256805" y="577137"/>
                  </a:moveTo>
                  <a:lnTo>
                    <a:pt x="4264089" y="577869"/>
                  </a:lnTo>
                  <a:cubicBezTo>
                    <a:pt x="4311686" y="584806"/>
                    <a:pt x="4360406" y="602625"/>
                    <a:pt x="4410249" y="631327"/>
                  </a:cubicBezTo>
                  <a:cubicBezTo>
                    <a:pt x="4489999" y="677251"/>
                    <a:pt x="4559033" y="729382"/>
                    <a:pt x="4617352" y="787719"/>
                  </a:cubicBezTo>
                  <a:cubicBezTo>
                    <a:pt x="4675671" y="846056"/>
                    <a:pt x="4721520" y="912325"/>
                    <a:pt x="4754901" y="986527"/>
                  </a:cubicBezTo>
                  <a:cubicBezTo>
                    <a:pt x="4788281" y="1060729"/>
                    <a:pt x="4804971" y="1143030"/>
                    <a:pt x="4804971" y="1233430"/>
                  </a:cubicBezTo>
                  <a:lnTo>
                    <a:pt x="4799356" y="1293850"/>
                  </a:lnTo>
                  <a:lnTo>
                    <a:pt x="4794284" y="1348434"/>
                  </a:lnTo>
                  <a:cubicBezTo>
                    <a:pt x="4856815" y="1395490"/>
                    <a:pt x="4908982" y="1446053"/>
                    <a:pt x="4950786" y="1500122"/>
                  </a:cubicBezTo>
                  <a:cubicBezTo>
                    <a:pt x="4971689" y="1527157"/>
                    <a:pt x="4986020" y="1553046"/>
                    <a:pt x="4993781" y="1577789"/>
                  </a:cubicBezTo>
                  <a:lnTo>
                    <a:pt x="4997350" y="1592058"/>
                  </a:lnTo>
                  <a:lnTo>
                    <a:pt x="4997350" y="1293850"/>
                  </a:lnTo>
                  <a:lnTo>
                    <a:pt x="4997350" y="577137"/>
                  </a:lnTo>
                  <a:lnTo>
                    <a:pt x="4256805" y="577137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>
                <a:solidFill>
                  <a:srgbClr val="FE000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D1A9C4-005F-4C16-ABF9-25DD3B7D415E}"/>
                </a:ext>
              </a:extLst>
            </p:cNvPr>
            <p:cNvSpPr txBox="1"/>
            <p:nvPr/>
          </p:nvSpPr>
          <p:spPr>
            <a:xfrm>
              <a:off x="4547304" y="3922903"/>
              <a:ext cx="7086774" cy="875062"/>
            </a:xfrm>
            <a:prstGeom prst="rect">
              <a:avLst/>
            </a:prstGeom>
            <a:noFill/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01730-878558</a:t>
              </a:r>
            </a:p>
            <a:p>
              <a:pPr algn="ctr"/>
              <a:r>
                <a:rPr lang="en-US" sz="24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shofiuddintsc@gmail.com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1063636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68296" y="778474"/>
            <a:ext cx="3672377" cy="3990956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3836642" y="138540"/>
            <a:ext cx="1470716" cy="474578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686720" y="854845"/>
            <a:ext cx="2461225" cy="52093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5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64006" y="3907291"/>
            <a:ext cx="3480955" cy="569167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619788" y="2189250"/>
            <a:ext cx="2595087" cy="42029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964337" y="1613136"/>
            <a:ext cx="1905989" cy="42029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35426" y="3364105"/>
            <a:ext cx="2163813" cy="42029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74989" y="2805696"/>
            <a:ext cx="1884685" cy="42029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২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1880" y="812113"/>
            <a:ext cx="3672377" cy="3990956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5875" y="1259709"/>
            <a:ext cx="1868246" cy="1868246"/>
          </a:xfrm>
          <a:prstGeom prst="ellipse">
            <a:avLst/>
          </a:prstGeom>
        </p:spPr>
      </p:pic>
      <p:sp>
        <p:nvSpPr>
          <p:cNvPr id="13" name="Rectangle 12">
            <a:hlinkClick r:id="rId5"/>
          </p:cNvPr>
          <p:cNvSpPr/>
          <p:nvPr/>
        </p:nvSpPr>
        <p:spPr>
          <a:xfrm>
            <a:off x="1177528" y="875648"/>
            <a:ext cx="2336366" cy="3481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spc="38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300" b="1" spc="38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300" b="1" spc="38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300" b="1" spc="38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724898" y="3053211"/>
            <a:ext cx="3462434" cy="1523494"/>
            <a:chOff x="671103" y="4099084"/>
            <a:chExt cx="4616577" cy="20313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31325"/>
              <a:chOff x="671103" y="4070948"/>
              <a:chExt cx="4245854" cy="203132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24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24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24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2400" b="1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15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15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5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15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15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15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5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15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  <a:r>
                  <a:rPr lang="en-US" sz="135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shofiuddintsc@gmail.com</a:t>
                </a:r>
              </a:p>
              <a:p>
                <a:r>
                  <a:rPr lang="en-US" sz="135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01619346487</a:t>
                </a:r>
              </a:p>
              <a:p>
                <a:r>
                  <a:rPr lang="en-US" sz="135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135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sz="135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sz="135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sz="135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sz="135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35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135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sz="135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r>
                  <a:rPr lang="en-US" sz="135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135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8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sz="135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8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endParaRPr lang="en-US" sz="135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6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8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7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854158" y="4513609"/>
              <a:ext cx="1433522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 / IEB 19010</a:t>
              </a:r>
              <a:endParaRPr lang="en-US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AA88C37E-7604-4769-985F-A3379466025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999" y="826010"/>
            <a:ext cx="1225052" cy="17172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EE2C4E-F48F-49F8-A864-9734C06D95D5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298" y="613117"/>
            <a:ext cx="983404" cy="453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102393"/>
            <a:ext cx="7315200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ছবিগুলো ভালভাবে লক্ষ্য কর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B2E03B-02C9-B7BF-EEF6-0AB0AEF71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237" y="1213595"/>
            <a:ext cx="6661526" cy="341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76620"/>
      </p:ext>
    </p:extLst>
  </p:cSld>
  <p:clrMapOvr>
    <a:masterClrMapping/>
  </p:clrMapOvr>
  <p:transition spd="slow">
    <p:cover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597" y="4011045"/>
            <a:ext cx="7162800" cy="7694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44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endParaRPr lang="en-US" sz="44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2142" y="285750"/>
            <a:ext cx="5319713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668349-A22B-AD5B-94F9-CDA014B13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936" y="1459049"/>
            <a:ext cx="2522122" cy="2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35553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85798" y="1504950"/>
            <a:ext cx="7772401" cy="25717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en-US" sz="28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8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sz="28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-</a:t>
            </a:r>
            <a:r>
              <a:rPr lang="en-US" sz="28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-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পিভি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 পারবে।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স্ট্রোকগুরো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বিশ্লেষণ করতে পারবে।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পারবে।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ইফিসিয়েন্সি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ব্যাখ্যা করতে পারবে।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14600" y="531019"/>
            <a:ext cx="4114799" cy="609600"/>
          </a:xfrm>
          <a:prstGeom prst="rect">
            <a:avLst/>
          </a:prstGeom>
          <a:noFill/>
          <a:ln>
            <a:noFill/>
          </a:ln>
          <a:scene3d>
            <a:camera prst="obliqueTopRigh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5400" b="1" dirty="0"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508764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9194" y="372651"/>
            <a:ext cx="4065612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অটো</a:t>
            </a:r>
            <a:r>
              <a:rPr lang="en-US" sz="5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64547" y="3523645"/>
            <a:ext cx="6766986" cy="1553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সুতরাং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হীট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ঘাতের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আন্তঃসম্পর্ক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বক্ররেখা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বেষ্টিত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নকশা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PV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ডায়াগ্রাম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উহার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উলম্ব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বাহুকে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প্রেসার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P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আনুভূমিক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বাহুকে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ভলিউম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V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BE7706-E548-9454-0498-43EE4355CF22}"/>
              </a:ext>
            </a:extLst>
          </p:cNvPr>
          <p:cNvSpPr txBox="1"/>
          <p:nvPr/>
        </p:nvSpPr>
        <p:spPr>
          <a:xfrm>
            <a:off x="179512" y="1295889"/>
            <a:ext cx="49965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ধারাবাহিক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ঘাত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সংঘটিত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সাকশন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কম্প্রেশন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এগজস্ট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9ACE02-289A-2AF1-AC1B-60C6786B22B8}"/>
              </a:ext>
            </a:extLst>
          </p:cNvPr>
          <p:cNvSpPr txBox="1"/>
          <p:nvPr/>
        </p:nvSpPr>
        <p:spPr>
          <a:xfrm>
            <a:off x="3360509" y="2868688"/>
            <a:ext cx="15841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PV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ডায়াগ্রাম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AAD2D6-90E4-578D-F931-0ED92001CCCE}"/>
              </a:ext>
            </a:extLst>
          </p:cNvPr>
          <p:cNvGrpSpPr/>
          <p:nvPr/>
        </p:nvGrpSpPr>
        <p:grpSpPr>
          <a:xfrm>
            <a:off x="5839827" y="1514662"/>
            <a:ext cx="2410323" cy="1790211"/>
            <a:chOff x="4966609" y="762000"/>
            <a:chExt cx="4389661" cy="556259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4B1AD19-DBB4-F02D-049B-226A5639442F}"/>
                </a:ext>
              </a:extLst>
            </p:cNvPr>
            <p:cNvGrpSpPr/>
            <p:nvPr/>
          </p:nvGrpSpPr>
          <p:grpSpPr>
            <a:xfrm>
              <a:off x="4966609" y="762000"/>
              <a:ext cx="4389661" cy="5562599"/>
              <a:chOff x="4966609" y="762000"/>
              <a:chExt cx="4389661" cy="5562599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A770C09-5881-94D4-5391-E1A5A8BE0087}"/>
                  </a:ext>
                </a:extLst>
              </p:cNvPr>
              <p:cNvCxnSpPr/>
              <p:nvPr/>
            </p:nvCxnSpPr>
            <p:spPr>
              <a:xfrm>
                <a:off x="5562600" y="762000"/>
                <a:ext cx="0" cy="42672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7949C88-4832-C795-A0FF-14575843560C}"/>
                  </a:ext>
                </a:extLst>
              </p:cNvPr>
              <p:cNvCxnSpPr/>
              <p:nvPr/>
            </p:nvCxnSpPr>
            <p:spPr>
              <a:xfrm>
                <a:off x="5562600" y="5029200"/>
                <a:ext cx="33528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99B4938-16CC-EDD0-0D90-D3CB90023DAE}"/>
                  </a:ext>
                </a:extLst>
              </p:cNvPr>
              <p:cNvCxnSpPr/>
              <p:nvPr/>
            </p:nvCxnSpPr>
            <p:spPr>
              <a:xfrm>
                <a:off x="6400800" y="13716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B3AD911-6ABE-65C0-072E-6E813043C443}"/>
                  </a:ext>
                </a:extLst>
              </p:cNvPr>
              <p:cNvCxnSpPr/>
              <p:nvPr/>
            </p:nvCxnSpPr>
            <p:spPr>
              <a:xfrm>
                <a:off x="8534400" y="32004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Freeform 12">
                <a:extLst>
                  <a:ext uri="{FF2B5EF4-FFF2-40B4-BE49-F238E27FC236}">
                    <a16:creationId xmlns:a16="http://schemas.microsoft.com/office/drawing/2014/main" id="{2950CF90-C2E2-9AA4-EAC4-CA856F7711F7}"/>
                  </a:ext>
                </a:extLst>
              </p:cNvPr>
              <p:cNvSpPr/>
              <p:nvPr/>
            </p:nvSpPr>
            <p:spPr>
              <a:xfrm>
                <a:off x="6384471" y="1387929"/>
                <a:ext cx="2149929" cy="1812471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22" name="Freeform 13">
                <a:extLst>
                  <a:ext uri="{FF2B5EF4-FFF2-40B4-BE49-F238E27FC236}">
                    <a16:creationId xmlns:a16="http://schemas.microsoft.com/office/drawing/2014/main" id="{F290124A-C9C7-82F0-489E-68701E9048FD}"/>
                  </a:ext>
                </a:extLst>
              </p:cNvPr>
              <p:cNvSpPr/>
              <p:nvPr/>
            </p:nvSpPr>
            <p:spPr>
              <a:xfrm>
                <a:off x="6400801" y="2286000"/>
                <a:ext cx="2133600" cy="1828800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909E326E-E28C-A8A6-3698-28500D144F28}"/>
                  </a:ext>
                </a:extLst>
              </p:cNvPr>
              <p:cNvCxnSpPr/>
              <p:nvPr/>
            </p:nvCxnSpPr>
            <p:spPr>
              <a:xfrm flipH="1">
                <a:off x="5562600" y="13716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A2A3815-76AB-E18D-482C-4543B33B4971}"/>
                  </a:ext>
                </a:extLst>
              </p:cNvPr>
              <p:cNvCxnSpPr/>
              <p:nvPr/>
            </p:nvCxnSpPr>
            <p:spPr>
              <a:xfrm flipH="1">
                <a:off x="5562600" y="22860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C22426E-9253-88B4-9429-6A2A63DFFC85}"/>
                  </a:ext>
                </a:extLst>
              </p:cNvPr>
              <p:cNvCxnSpPr>
                <a:stCxn id="22" idx="4"/>
              </p:cNvCxnSpPr>
              <p:nvPr/>
            </p:nvCxnSpPr>
            <p:spPr>
              <a:xfrm flipH="1">
                <a:off x="5578930" y="4081132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AA644C3-060B-E0E5-4B5E-3023090631C2}"/>
                  </a:ext>
                </a:extLst>
              </p:cNvPr>
              <p:cNvCxnSpPr/>
              <p:nvPr/>
            </p:nvCxnSpPr>
            <p:spPr>
              <a:xfrm flipH="1">
                <a:off x="5559564" y="3199389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BC455111-44D3-F651-2A7B-7ADF8BFCFD1C}"/>
                  </a:ext>
                </a:extLst>
              </p:cNvPr>
              <p:cNvCxnSpPr/>
              <p:nvPr/>
            </p:nvCxnSpPr>
            <p:spPr>
              <a:xfrm>
                <a:off x="6384471" y="2294164"/>
                <a:ext cx="16329" cy="2735036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DC55B700-5755-BDC0-EDDA-10E10FAC8957}"/>
                  </a:ext>
                </a:extLst>
              </p:cNvPr>
              <p:cNvCxnSpPr/>
              <p:nvPr/>
            </p:nvCxnSpPr>
            <p:spPr>
              <a:xfrm>
                <a:off x="8496928" y="4081132"/>
                <a:ext cx="26901" cy="9144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E325F93-F952-464A-B726-5FB6EC75FC75}"/>
                  </a:ext>
                </a:extLst>
              </p:cNvPr>
              <p:cNvSpPr/>
              <p:nvPr/>
            </p:nvSpPr>
            <p:spPr>
              <a:xfrm>
                <a:off x="4966609" y="1670899"/>
                <a:ext cx="454164" cy="15458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P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চাপ</a:t>
                </a:r>
                <a:endParaRPr lang="en-US" sz="12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2CEFA6A-450C-3981-1106-0BDBE240FB36}"/>
                  </a:ext>
                </a:extLst>
              </p:cNvPr>
              <p:cNvSpPr/>
              <p:nvPr/>
            </p:nvSpPr>
            <p:spPr>
              <a:xfrm>
                <a:off x="7244131" y="5260634"/>
                <a:ext cx="1755376" cy="34600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V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আয়তন</a:t>
                </a:r>
                <a:endParaRPr lang="en-US" sz="12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A20B23B8-4021-EEE2-B749-DCC9F58D41E0}"/>
                  </a:ext>
                </a:extLst>
              </p:cNvPr>
              <p:cNvCxnSpPr>
                <a:endCxn id="30" idx="1"/>
              </p:cNvCxnSpPr>
              <p:nvPr/>
            </p:nvCxnSpPr>
            <p:spPr>
              <a:xfrm flipV="1">
                <a:off x="6248400" y="5433638"/>
                <a:ext cx="995731" cy="2453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7899DE40-D0BC-8D11-D695-D0AF2A3B648F}"/>
                  </a:ext>
                </a:extLst>
              </p:cNvPr>
              <p:cNvCxnSpPr/>
              <p:nvPr/>
            </p:nvCxnSpPr>
            <p:spPr>
              <a:xfrm flipV="1">
                <a:off x="5225143" y="3248374"/>
                <a:ext cx="10878" cy="12093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8322913-7996-A899-29DA-28611F002647}"/>
                  </a:ext>
                </a:extLst>
              </p:cNvPr>
              <p:cNvSpPr/>
              <p:nvPr/>
            </p:nvSpPr>
            <p:spPr>
              <a:xfrm>
                <a:off x="6331245" y="914399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3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1CD6081-E011-012A-A681-34DB9D7FFD27}"/>
                  </a:ext>
                </a:extLst>
              </p:cNvPr>
              <p:cNvSpPr/>
              <p:nvPr/>
            </p:nvSpPr>
            <p:spPr>
              <a:xfrm>
                <a:off x="6417129" y="1945317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2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25BD372-AD4C-A37F-FC40-5FA78E248F91}"/>
                  </a:ext>
                </a:extLst>
              </p:cNvPr>
              <p:cNvSpPr/>
              <p:nvPr/>
            </p:nvSpPr>
            <p:spPr>
              <a:xfrm>
                <a:off x="8554079" y="2947622"/>
                <a:ext cx="344423" cy="3928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4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9A9E9827-A258-44B5-A998-FA4524E8FA0A}"/>
                  </a:ext>
                </a:extLst>
              </p:cNvPr>
              <p:cNvSpPr/>
              <p:nvPr/>
            </p:nvSpPr>
            <p:spPr>
              <a:xfrm>
                <a:off x="8545344" y="3768796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1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B3448ED-221C-B303-2DBD-1A4495BF60AA}"/>
                  </a:ext>
                </a:extLst>
              </p:cNvPr>
              <p:cNvSpPr/>
              <p:nvPr/>
            </p:nvSpPr>
            <p:spPr>
              <a:xfrm>
                <a:off x="5225143" y="5738864"/>
                <a:ext cx="3673359" cy="5857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চিত্র</a:t>
                </a:r>
                <a:r>
                  <a:rPr lang="en-US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: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অটো</a:t>
                </a:r>
                <a:r>
                  <a:rPr lang="en-US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সাইকেলের</a:t>
                </a:r>
                <a:r>
                  <a:rPr lang="en-US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P-V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ডায়াগ্রাম</a:t>
                </a:r>
                <a:endParaRPr lang="en-US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0323958-0A3A-8029-4DE1-455782F6C093}"/>
                  </a:ext>
                </a:extLst>
              </p:cNvPr>
              <p:cNvSpPr/>
              <p:nvPr/>
            </p:nvSpPr>
            <p:spPr>
              <a:xfrm>
                <a:off x="5622755" y="769030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আইসো</a:t>
                </a:r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ভলিউম</a:t>
                </a:r>
                <a:endParaRPr lang="en-US" sz="12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2E3F7BE-B5A6-56E6-A452-5650C96A1D43}"/>
                  </a:ext>
                </a:extLst>
              </p:cNvPr>
              <p:cNvSpPr/>
              <p:nvPr/>
            </p:nvSpPr>
            <p:spPr>
              <a:xfrm>
                <a:off x="7519590" y="2075324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আইসো</a:t>
                </a:r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ভলিউম</a:t>
                </a:r>
                <a:endParaRPr lang="en-US" sz="12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F480E71-2C6B-A0EF-B8A0-A13250665391}"/>
                  </a:ext>
                </a:extLst>
              </p:cNvPr>
              <p:cNvSpPr/>
              <p:nvPr/>
            </p:nvSpPr>
            <p:spPr>
              <a:xfrm>
                <a:off x="7078720" y="1064495"/>
                <a:ext cx="1920788" cy="6940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অ্যাডিয়েবিটিক</a:t>
                </a:r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প্রসেস</a:t>
                </a:r>
                <a:endParaRPr lang="en-US" sz="12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3D0A8DA-BA9B-BA73-A63F-92B6F5E74662}"/>
                  </a:ext>
                </a:extLst>
              </p:cNvPr>
              <p:cNvSpPr/>
              <p:nvPr/>
            </p:nvSpPr>
            <p:spPr>
              <a:xfrm>
                <a:off x="6313082" y="4015188"/>
                <a:ext cx="1836680" cy="9619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অ্যাডিয়েবেটিক</a:t>
                </a:r>
                <a:r>
                  <a:rPr lang="en-US" sz="12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2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প্রসেস</a:t>
                </a:r>
                <a:endParaRPr lang="en-US" sz="12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cxnSp>
          <p:nvCxnSpPr>
            <p:cNvPr id="13" name="Curved Connector 4">
              <a:extLst>
                <a:ext uri="{FF2B5EF4-FFF2-40B4-BE49-F238E27FC236}">
                  <a16:creationId xmlns:a16="http://schemas.microsoft.com/office/drawing/2014/main" id="{4AF1E71A-4CBD-DA25-D213-F189219F4C72}"/>
                </a:ext>
              </a:extLst>
            </p:cNvPr>
            <p:cNvCxnSpPr/>
            <p:nvPr/>
          </p:nvCxnSpPr>
          <p:spPr>
            <a:xfrm rot="16200000" flipH="1">
              <a:off x="5698108" y="1314898"/>
              <a:ext cx="741365" cy="359220"/>
            </a:xfrm>
            <a:prstGeom prst="curvedConnector3">
              <a:avLst>
                <a:gd name="adj1" fmla="val 10286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urved Connector 5">
              <a:extLst>
                <a:ext uri="{FF2B5EF4-FFF2-40B4-BE49-F238E27FC236}">
                  <a16:creationId xmlns:a16="http://schemas.microsoft.com/office/drawing/2014/main" id="{F0A44CD3-B68F-EE88-4CB3-68AE4D5159AF}"/>
                </a:ext>
              </a:extLst>
            </p:cNvPr>
            <p:cNvCxnSpPr/>
            <p:nvPr/>
          </p:nvCxnSpPr>
          <p:spPr>
            <a:xfrm rot="16200000" flipV="1">
              <a:off x="6359096" y="3394498"/>
              <a:ext cx="1089718" cy="19596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urved Connector 6">
              <a:extLst>
                <a:ext uri="{FF2B5EF4-FFF2-40B4-BE49-F238E27FC236}">
                  <a16:creationId xmlns:a16="http://schemas.microsoft.com/office/drawing/2014/main" id="{2D05FFB3-303D-BAC0-4695-4E7B630B3C8B}"/>
                </a:ext>
              </a:extLst>
            </p:cNvPr>
            <p:cNvCxnSpPr/>
            <p:nvPr/>
          </p:nvCxnSpPr>
          <p:spPr>
            <a:xfrm rot="5400000">
              <a:off x="8277830" y="3072057"/>
              <a:ext cx="1008605" cy="31488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urved Connector 7">
              <a:extLst>
                <a:ext uri="{FF2B5EF4-FFF2-40B4-BE49-F238E27FC236}">
                  <a16:creationId xmlns:a16="http://schemas.microsoft.com/office/drawing/2014/main" id="{7988DE78-C43E-F667-5576-4A216504ED7E}"/>
                </a:ext>
              </a:extLst>
            </p:cNvPr>
            <p:cNvCxnSpPr/>
            <p:nvPr/>
          </p:nvCxnSpPr>
          <p:spPr>
            <a:xfrm rot="10800000" flipV="1">
              <a:off x="7239000" y="1670899"/>
              <a:ext cx="758062" cy="53421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3441401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imation How Otto cycle works. ✔[1]">
            <a:hlinkClick r:id="" action="ppaction://media"/>
            <a:extLst>
              <a:ext uri="{FF2B5EF4-FFF2-40B4-BE49-F238E27FC236}">
                <a16:creationId xmlns:a16="http://schemas.microsoft.com/office/drawing/2014/main" id="{D4EDA25A-B139-83E2-C43C-1CE5C4017A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1189" y="670105"/>
            <a:ext cx="7801621" cy="380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799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5090" y="571500"/>
            <a:ext cx="3322866" cy="4457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জার্মান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প্রকৌশলী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ড.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নিকোলাস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অটো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আবিস্কার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প্রেট্রোল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পেট্রোল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১-২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সাকশন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২-৩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কমপ্রেশন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৩-৪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৪-১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এগজষ্ট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ধ্রব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আয়তনে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প্রজ্জ্বলিত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অটো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ধ্রব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আয়তন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4867956" y="529633"/>
            <a:ext cx="3292246" cy="4171949"/>
            <a:chOff x="4966609" y="762000"/>
            <a:chExt cx="4389661" cy="5562599"/>
          </a:xfrm>
        </p:grpSpPr>
        <p:grpSp>
          <p:nvGrpSpPr>
            <p:cNvPr id="81" name="Group 80"/>
            <p:cNvGrpSpPr/>
            <p:nvPr/>
          </p:nvGrpSpPr>
          <p:grpSpPr>
            <a:xfrm>
              <a:off x="4966609" y="762000"/>
              <a:ext cx="4389661" cy="5562599"/>
              <a:chOff x="4966609" y="762000"/>
              <a:chExt cx="4389661" cy="5562599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5562600" y="762000"/>
                <a:ext cx="0" cy="42672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>
                <a:off x="5562600" y="5029200"/>
                <a:ext cx="33528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6400800" y="13716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8534400" y="32004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Freeform 15"/>
              <p:cNvSpPr/>
              <p:nvPr/>
            </p:nvSpPr>
            <p:spPr>
              <a:xfrm>
                <a:off x="6384471" y="1387929"/>
                <a:ext cx="2149929" cy="1812471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6400801" y="2286000"/>
                <a:ext cx="2133600" cy="1828800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flipH="1">
                <a:off x="5562600" y="13716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5562600" y="22860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17" idx="4"/>
              </p:cNvCxnSpPr>
              <p:nvPr/>
            </p:nvCxnSpPr>
            <p:spPr>
              <a:xfrm flipH="1">
                <a:off x="5578930" y="4081132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5559564" y="3199389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6384471" y="2294164"/>
                <a:ext cx="16329" cy="2735036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8496928" y="4081132"/>
                <a:ext cx="26901" cy="9144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33" name="Rectangle 32"/>
              <p:cNvSpPr/>
              <p:nvPr/>
            </p:nvSpPr>
            <p:spPr>
              <a:xfrm>
                <a:off x="4966609" y="2759528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P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7244132" y="5229574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1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V</a:t>
                </a:r>
              </a:p>
            </p:txBody>
          </p:sp>
          <p:cxnSp>
            <p:nvCxnSpPr>
              <p:cNvPr id="36" name="Straight Arrow Connector 35"/>
              <p:cNvCxnSpPr>
                <a:endCxn id="34" idx="1"/>
              </p:cNvCxnSpPr>
              <p:nvPr/>
            </p:nvCxnSpPr>
            <p:spPr>
              <a:xfrm>
                <a:off x="6248400" y="5458174"/>
                <a:ext cx="99573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V="1">
                <a:off x="5225143" y="3248374"/>
                <a:ext cx="10878" cy="12093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Rectangle 46"/>
              <p:cNvSpPr/>
              <p:nvPr/>
            </p:nvSpPr>
            <p:spPr>
              <a:xfrm>
                <a:off x="6331245" y="914399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6417129" y="1945317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554079" y="2947622"/>
                <a:ext cx="344423" cy="3928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545344" y="3768796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5225143" y="5738864"/>
                <a:ext cx="3673359" cy="5857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চিত্র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: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অটো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সাইকেলের</a:t>
                </a:r>
                <a:r>
                  <a:rPr lang="en-US" sz="15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P-V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ডায়াগ্রাম</a:t>
                </a:r>
                <a:endParaRPr lang="en-US" sz="15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5622755" y="769030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আইসো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ভলিউম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7519590" y="2075324"/>
                <a:ext cx="1836680" cy="547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আইসো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ভলিউম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7078720" y="1064495"/>
                <a:ext cx="1920788" cy="6940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অ্যাডিয়েবিটিক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প্রসেস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6313082" y="4015188"/>
                <a:ext cx="1836680" cy="9619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অ্যাডিয়েবেটিক</a:t>
                </a:r>
                <a:r>
                  <a:rPr lang="en-US" sz="1500" dirty="0">
                    <a:ln w="0"/>
                    <a:solidFill>
                      <a:schemeClr val="tx1"/>
                    </a:solidFill>
                  </a:rPr>
                  <a:t> </a:t>
                </a:r>
                <a:r>
                  <a:rPr lang="en-US" sz="1500" dirty="0" err="1">
                    <a:ln w="0"/>
                    <a:solidFill>
                      <a:schemeClr val="tx1"/>
                    </a:solidFill>
                  </a:rPr>
                  <a:t>প্রসেস</a:t>
                </a:r>
                <a:endParaRPr lang="en-US" sz="1500" dirty="0">
                  <a:ln w="0"/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58" name="Curved Connector 57"/>
            <p:cNvCxnSpPr/>
            <p:nvPr/>
          </p:nvCxnSpPr>
          <p:spPr>
            <a:xfrm rot="16200000" flipH="1">
              <a:off x="5698108" y="1314898"/>
              <a:ext cx="741365" cy="359220"/>
            </a:xfrm>
            <a:prstGeom prst="curvedConnector3">
              <a:avLst>
                <a:gd name="adj1" fmla="val 10286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urved Connector 59"/>
            <p:cNvCxnSpPr/>
            <p:nvPr/>
          </p:nvCxnSpPr>
          <p:spPr>
            <a:xfrm rot="16200000" flipV="1">
              <a:off x="6359096" y="3394498"/>
              <a:ext cx="1089718" cy="19596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urved Connector 68"/>
            <p:cNvCxnSpPr/>
            <p:nvPr/>
          </p:nvCxnSpPr>
          <p:spPr>
            <a:xfrm rot="5400000">
              <a:off x="8277830" y="3072057"/>
              <a:ext cx="1008605" cy="31488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urved Connector 72"/>
            <p:cNvCxnSpPr/>
            <p:nvPr/>
          </p:nvCxnSpPr>
          <p:spPr>
            <a:xfrm rot="10800000" flipV="1">
              <a:off x="7239000" y="1670899"/>
              <a:ext cx="758062" cy="53421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6745289"/>
      </p:ext>
    </p:extLst>
  </p:cSld>
  <p:clrMapOvr>
    <a:masterClrMapping/>
  </p:clrMapOvr>
  <p:transition spd="slow">
    <p:cover dir="r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805</Words>
  <Application>Microsoft Office PowerPoint</Application>
  <PresentationFormat>On-screen Show (16:9)</PresentationFormat>
  <Paragraphs>173</Paragraphs>
  <Slides>16</Slides>
  <Notes>8</Notes>
  <HiddenSlides>1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 Math</vt:lpstr>
      <vt:lpstr>NikoshBAN</vt:lpstr>
      <vt:lpstr>Siyam Rupali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1</dc:creator>
  <cp:lastModifiedBy>Engr. Md. Shofi Uddin</cp:lastModifiedBy>
  <cp:revision>48</cp:revision>
  <dcterms:created xsi:type="dcterms:W3CDTF">2006-08-16T00:00:00Z</dcterms:created>
  <dcterms:modified xsi:type="dcterms:W3CDTF">2026-07-27T05:03:52Z</dcterms:modified>
</cp:coreProperties>
</file>