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7CC86"/>
    <a:srgbClr val="FDC83A"/>
    <a:srgbClr val="DBF1FC"/>
    <a:srgbClr val="DFF3FE"/>
    <a:srgbClr val="A8DC89"/>
    <a:srgbClr val="DBF3FF"/>
    <a:srgbClr val="99D188"/>
    <a:srgbClr val="FCED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9" d="100"/>
          <a:sy n="59" d="100"/>
        </p:scale>
        <p:origin x="84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srin Jahan" userId="fc470faae2420a25" providerId="LiveId" clId="{10282742-719D-4101-9F75-1A30C9F77E9D}"/>
    <pc:docChg chg="undo custSel addSld delSld modSld modMainMaster">
      <pc:chgData name="Nasrin Jahan" userId="fc470faae2420a25" providerId="LiveId" clId="{10282742-719D-4101-9F75-1A30C9F77E9D}" dt="2026-06-24T03:21:33.370" v="72" actId="14826"/>
      <pc:docMkLst>
        <pc:docMk/>
      </pc:docMkLst>
      <pc:sldChg chg="addSp delSp modSp mod modTransition">
        <pc:chgData name="Nasrin Jahan" userId="fc470faae2420a25" providerId="LiveId" clId="{10282742-719D-4101-9F75-1A30C9F77E9D}" dt="2026-06-24T03:17:04.233" v="57" actId="14826"/>
        <pc:sldMkLst>
          <pc:docMk/>
          <pc:sldMk cId="0" sldId="256"/>
        </pc:sldMkLst>
        <pc:spChg chg="add del mod">
          <ac:chgData name="Nasrin Jahan" userId="fc470faae2420a25" providerId="LiveId" clId="{10282742-719D-4101-9F75-1A30C9F77E9D}" dt="2026-06-24T02:56:48.552" v="27" actId="478"/>
          <ac:spMkLst>
            <pc:docMk/>
            <pc:sldMk cId="0" sldId="256"/>
            <ac:spMk id="3" creationId="{B96AA230-9D69-6E30-9955-37EED33000CD}"/>
          </ac:spMkLst>
        </pc:spChg>
        <pc:picChg chg="mod">
          <ac:chgData name="Nasrin Jahan" userId="fc470faae2420a25" providerId="LiveId" clId="{10282742-719D-4101-9F75-1A30C9F77E9D}" dt="2026-06-24T03:17:04.233" v="57" actId="14826"/>
          <ac:picMkLst>
            <pc:docMk/>
            <pc:sldMk cId="0" sldId="256"/>
            <ac:picMk id="2" creationId="{00000000-0000-0000-0000-000000000000}"/>
          </ac:picMkLst>
        </pc:picChg>
      </pc:sldChg>
      <pc:sldChg chg="modSp mod modTransition">
        <pc:chgData name="Nasrin Jahan" userId="fc470faae2420a25" providerId="LiveId" clId="{10282742-719D-4101-9F75-1A30C9F77E9D}" dt="2026-06-24T03:16:49.152" v="56" actId="14100"/>
        <pc:sldMkLst>
          <pc:docMk/>
          <pc:sldMk cId="0" sldId="257"/>
        </pc:sldMkLst>
        <pc:picChg chg="mod">
          <ac:chgData name="Nasrin Jahan" userId="fc470faae2420a25" providerId="LiveId" clId="{10282742-719D-4101-9F75-1A30C9F77E9D}" dt="2026-06-24T03:16:49.152" v="56" actId="14100"/>
          <ac:picMkLst>
            <pc:docMk/>
            <pc:sldMk cId="0" sldId="257"/>
            <ac:picMk id="2" creationId="{00000000-0000-0000-0000-000000000000}"/>
          </ac:picMkLst>
        </pc:picChg>
      </pc:sldChg>
      <pc:sldChg chg="modSp mod modTransition">
        <pc:chgData name="Nasrin Jahan" userId="fc470faae2420a25" providerId="LiveId" clId="{10282742-719D-4101-9F75-1A30C9F77E9D}" dt="2026-06-24T03:17:29.578" v="60" actId="14100"/>
        <pc:sldMkLst>
          <pc:docMk/>
          <pc:sldMk cId="0" sldId="258"/>
        </pc:sldMkLst>
        <pc:picChg chg="mod">
          <ac:chgData name="Nasrin Jahan" userId="fc470faae2420a25" providerId="LiveId" clId="{10282742-719D-4101-9F75-1A30C9F77E9D}" dt="2026-06-24T03:17:29.578" v="60" actId="14100"/>
          <ac:picMkLst>
            <pc:docMk/>
            <pc:sldMk cId="0" sldId="258"/>
            <ac:picMk id="2" creationId="{00000000-0000-0000-0000-000000000000}"/>
          </ac:picMkLst>
        </pc:picChg>
      </pc:sldChg>
      <pc:sldChg chg="modSp mod modTransition">
        <pc:chgData name="Nasrin Jahan" userId="fc470faae2420a25" providerId="LiveId" clId="{10282742-719D-4101-9F75-1A30C9F77E9D}" dt="2026-06-24T03:06:47.266" v="52"/>
        <pc:sldMkLst>
          <pc:docMk/>
          <pc:sldMk cId="0" sldId="259"/>
        </pc:sldMkLst>
        <pc:picChg chg="mod">
          <ac:chgData name="Nasrin Jahan" userId="fc470faae2420a25" providerId="LiveId" clId="{10282742-719D-4101-9F75-1A30C9F77E9D}" dt="2026-06-24T02:59:24.370" v="38" actId="14100"/>
          <ac:picMkLst>
            <pc:docMk/>
            <pc:sldMk cId="0" sldId="259"/>
            <ac:picMk id="2" creationId="{00000000-0000-0000-0000-000000000000}"/>
          </ac:picMkLst>
        </pc:picChg>
      </pc:sldChg>
      <pc:sldChg chg="modSp mod modTransition">
        <pc:chgData name="Nasrin Jahan" userId="fc470faae2420a25" providerId="LiveId" clId="{10282742-719D-4101-9F75-1A30C9F77E9D}" dt="2026-06-24T03:18:20.681" v="63" actId="14100"/>
        <pc:sldMkLst>
          <pc:docMk/>
          <pc:sldMk cId="0" sldId="260"/>
        </pc:sldMkLst>
        <pc:picChg chg="mod">
          <ac:chgData name="Nasrin Jahan" userId="fc470faae2420a25" providerId="LiveId" clId="{10282742-719D-4101-9F75-1A30C9F77E9D}" dt="2026-06-24T03:18:20.681" v="63" actId="14100"/>
          <ac:picMkLst>
            <pc:docMk/>
            <pc:sldMk cId="0" sldId="260"/>
            <ac:picMk id="2" creationId="{00000000-0000-0000-0000-000000000000}"/>
          </ac:picMkLst>
        </pc:picChg>
      </pc:sldChg>
      <pc:sldChg chg="modSp mod modTransition">
        <pc:chgData name="Nasrin Jahan" userId="fc470faae2420a25" providerId="LiveId" clId="{10282742-719D-4101-9F75-1A30C9F77E9D}" dt="2026-06-24T03:18:37.210" v="66" actId="14100"/>
        <pc:sldMkLst>
          <pc:docMk/>
          <pc:sldMk cId="0" sldId="261"/>
        </pc:sldMkLst>
        <pc:picChg chg="mod">
          <ac:chgData name="Nasrin Jahan" userId="fc470faae2420a25" providerId="LiveId" clId="{10282742-719D-4101-9F75-1A30C9F77E9D}" dt="2026-06-24T03:18:37.210" v="66" actId="14100"/>
          <ac:picMkLst>
            <pc:docMk/>
            <pc:sldMk cId="0" sldId="261"/>
            <ac:picMk id="2" creationId="{00000000-0000-0000-0000-000000000000}"/>
          </ac:picMkLst>
        </pc:picChg>
      </pc:sldChg>
      <pc:sldChg chg="addSp modSp mod modTransition">
        <pc:chgData name="Nasrin Jahan" userId="fc470faae2420a25" providerId="LiveId" clId="{10282742-719D-4101-9F75-1A30C9F77E9D}" dt="2026-06-24T03:19:11.471" v="67" actId="14826"/>
        <pc:sldMkLst>
          <pc:docMk/>
          <pc:sldMk cId="0" sldId="262"/>
        </pc:sldMkLst>
        <pc:spChg chg="add mod">
          <ac:chgData name="Nasrin Jahan" userId="fc470faae2420a25" providerId="LiveId" clId="{10282742-719D-4101-9F75-1A30C9F77E9D}" dt="2026-06-24T02:21:49.475" v="4" actId="2085"/>
          <ac:spMkLst>
            <pc:docMk/>
            <pc:sldMk cId="0" sldId="262"/>
            <ac:spMk id="3" creationId="{5E1A44CF-77F8-0FE8-FF91-90E1416FE7A7}"/>
          </ac:spMkLst>
        </pc:spChg>
        <pc:picChg chg="mod">
          <ac:chgData name="Nasrin Jahan" userId="fc470faae2420a25" providerId="LiveId" clId="{10282742-719D-4101-9F75-1A30C9F77E9D}" dt="2026-06-24T03:19:11.471" v="67" actId="14826"/>
          <ac:picMkLst>
            <pc:docMk/>
            <pc:sldMk cId="0" sldId="262"/>
            <ac:picMk id="2" creationId="{00000000-0000-0000-0000-000000000000}"/>
          </ac:picMkLst>
        </pc:picChg>
      </pc:sldChg>
      <pc:sldChg chg="addSp modSp mod modTransition">
        <pc:chgData name="Nasrin Jahan" userId="fc470faae2420a25" providerId="LiveId" clId="{10282742-719D-4101-9F75-1A30C9F77E9D}" dt="2026-06-24T03:19:35.734" v="68" actId="14826"/>
        <pc:sldMkLst>
          <pc:docMk/>
          <pc:sldMk cId="0" sldId="263"/>
        </pc:sldMkLst>
        <pc:spChg chg="add mod">
          <ac:chgData name="Nasrin Jahan" userId="fc470faae2420a25" providerId="LiveId" clId="{10282742-719D-4101-9F75-1A30C9F77E9D}" dt="2026-06-24T02:23:36.494" v="6" actId="207"/>
          <ac:spMkLst>
            <pc:docMk/>
            <pc:sldMk cId="0" sldId="263"/>
            <ac:spMk id="3" creationId="{E63380C8-C93A-76DD-9A45-C4A3B416B462}"/>
          </ac:spMkLst>
        </pc:spChg>
        <pc:picChg chg="mod">
          <ac:chgData name="Nasrin Jahan" userId="fc470faae2420a25" providerId="LiveId" clId="{10282742-719D-4101-9F75-1A30C9F77E9D}" dt="2026-06-24T03:19:35.734" v="68" actId="14826"/>
          <ac:picMkLst>
            <pc:docMk/>
            <pc:sldMk cId="0" sldId="263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10282742-719D-4101-9F75-1A30C9F77E9D}" dt="2026-06-24T03:20:36.062" v="69" actId="14826"/>
        <pc:sldMkLst>
          <pc:docMk/>
          <pc:sldMk cId="0" sldId="264"/>
        </pc:sldMkLst>
        <pc:spChg chg="add mod">
          <ac:chgData name="Nasrin Jahan" userId="fc470faae2420a25" providerId="LiveId" clId="{10282742-719D-4101-9F75-1A30C9F77E9D}" dt="2026-06-24T02:24:45.620" v="10" actId="207"/>
          <ac:spMkLst>
            <pc:docMk/>
            <pc:sldMk cId="0" sldId="264"/>
            <ac:spMk id="5" creationId="{06E8D02E-B774-7238-8C70-9992728A1FD3}"/>
          </ac:spMkLst>
        </pc:spChg>
        <pc:picChg chg="mod">
          <ac:chgData name="Nasrin Jahan" userId="fc470faae2420a25" providerId="LiveId" clId="{10282742-719D-4101-9F75-1A30C9F77E9D}" dt="2026-06-24T03:20:36.062" v="69" actId="14826"/>
          <ac:picMkLst>
            <pc:docMk/>
            <pc:sldMk cId="0" sldId="264"/>
            <ac:picMk id="2" creationId="{00000000-0000-0000-0000-000000000000}"/>
          </ac:picMkLst>
        </pc:picChg>
        <pc:picChg chg="add del">
          <ac:chgData name="Nasrin Jahan" userId="fc470faae2420a25" providerId="LiveId" clId="{10282742-719D-4101-9F75-1A30C9F77E9D}" dt="2026-06-24T02:24:28.185" v="8" actId="22"/>
          <ac:picMkLst>
            <pc:docMk/>
            <pc:sldMk cId="0" sldId="264"/>
            <ac:picMk id="4" creationId="{70085CBE-C491-B89B-0BB9-E4C86183FE1B}"/>
          </ac:picMkLst>
        </pc:picChg>
      </pc:sldChg>
      <pc:sldChg chg="addSp modSp mod modTransition">
        <pc:chgData name="Nasrin Jahan" userId="fc470faae2420a25" providerId="LiveId" clId="{10282742-719D-4101-9F75-1A30C9F77E9D}" dt="2026-06-24T03:20:59.130" v="70" actId="14826"/>
        <pc:sldMkLst>
          <pc:docMk/>
          <pc:sldMk cId="0" sldId="265"/>
        </pc:sldMkLst>
        <pc:spChg chg="add mod">
          <ac:chgData name="Nasrin Jahan" userId="fc470faae2420a25" providerId="LiveId" clId="{10282742-719D-4101-9F75-1A30C9F77E9D}" dt="2026-06-24T02:28:59.625" v="13" actId="207"/>
          <ac:spMkLst>
            <pc:docMk/>
            <pc:sldMk cId="0" sldId="265"/>
            <ac:spMk id="3" creationId="{207D16EF-2897-FF67-6C96-05B969D54408}"/>
          </ac:spMkLst>
        </pc:spChg>
        <pc:picChg chg="mod">
          <ac:chgData name="Nasrin Jahan" userId="fc470faae2420a25" providerId="LiveId" clId="{10282742-719D-4101-9F75-1A30C9F77E9D}" dt="2026-06-24T03:20:59.130" v="70" actId="14826"/>
          <ac:picMkLst>
            <pc:docMk/>
            <pc:sldMk cId="0" sldId="265"/>
            <ac:picMk id="2" creationId="{00000000-0000-0000-0000-000000000000}"/>
          </ac:picMkLst>
        </pc:picChg>
      </pc:sldChg>
      <pc:sldChg chg="addSp delSp modSp mod modTransition">
        <pc:chgData name="Nasrin Jahan" userId="fc470faae2420a25" providerId="LiveId" clId="{10282742-719D-4101-9F75-1A30C9F77E9D}" dt="2026-06-24T03:21:21.152" v="71" actId="14826"/>
        <pc:sldMkLst>
          <pc:docMk/>
          <pc:sldMk cId="0" sldId="266"/>
        </pc:sldMkLst>
        <pc:spChg chg="add mod">
          <ac:chgData name="Nasrin Jahan" userId="fc470faae2420a25" providerId="LiveId" clId="{10282742-719D-4101-9F75-1A30C9F77E9D}" dt="2026-06-24T02:30:20.153" v="19" actId="207"/>
          <ac:spMkLst>
            <pc:docMk/>
            <pc:sldMk cId="0" sldId="266"/>
            <ac:spMk id="5" creationId="{0B24F222-AF9A-64F6-DCC7-8744CBEBDE60}"/>
          </ac:spMkLst>
        </pc:spChg>
        <pc:picChg chg="mod">
          <ac:chgData name="Nasrin Jahan" userId="fc470faae2420a25" providerId="LiveId" clId="{10282742-719D-4101-9F75-1A30C9F77E9D}" dt="2026-06-24T03:21:21.152" v="71" actId="14826"/>
          <ac:picMkLst>
            <pc:docMk/>
            <pc:sldMk cId="0" sldId="266"/>
            <ac:picMk id="2" creationId="{00000000-0000-0000-0000-000000000000}"/>
          </ac:picMkLst>
        </pc:picChg>
        <pc:picChg chg="add del">
          <ac:chgData name="Nasrin Jahan" userId="fc470faae2420a25" providerId="LiveId" clId="{10282742-719D-4101-9F75-1A30C9F77E9D}" dt="2026-06-24T02:29:46.180" v="15" actId="22"/>
          <ac:picMkLst>
            <pc:docMk/>
            <pc:sldMk cId="0" sldId="266"/>
            <ac:picMk id="4" creationId="{CCB772B4-FCA8-E72E-1C2D-8B496EA10BE0}"/>
          </ac:picMkLst>
        </pc:picChg>
      </pc:sldChg>
      <pc:sldChg chg="addSp modSp mod modTransition">
        <pc:chgData name="Nasrin Jahan" userId="fc470faae2420a25" providerId="LiveId" clId="{10282742-719D-4101-9F75-1A30C9F77E9D}" dt="2026-06-24T03:21:33.370" v="72" actId="14826"/>
        <pc:sldMkLst>
          <pc:docMk/>
          <pc:sldMk cId="0" sldId="267"/>
        </pc:sldMkLst>
        <pc:spChg chg="add mod">
          <ac:chgData name="Nasrin Jahan" userId="fc470faae2420a25" providerId="LiveId" clId="{10282742-719D-4101-9F75-1A30C9F77E9D}" dt="2026-06-24T02:30:10.419" v="18" actId="207"/>
          <ac:spMkLst>
            <pc:docMk/>
            <pc:sldMk cId="0" sldId="267"/>
            <ac:spMk id="3" creationId="{C024C840-24B7-5CA9-07F5-630E67A7E9D5}"/>
          </ac:spMkLst>
        </pc:spChg>
        <pc:picChg chg="mod">
          <ac:chgData name="Nasrin Jahan" userId="fc470faae2420a25" providerId="LiveId" clId="{10282742-719D-4101-9F75-1A30C9F77E9D}" dt="2026-06-24T03:21:33.370" v="72" actId="14826"/>
          <ac:picMkLst>
            <pc:docMk/>
            <pc:sldMk cId="0" sldId="267"/>
            <ac:picMk id="2" creationId="{00000000-0000-0000-0000-000000000000}"/>
          </ac:picMkLst>
        </pc:picChg>
      </pc:sldChg>
      <pc:sldChg chg="add del">
        <pc:chgData name="Nasrin Jahan" userId="fc470faae2420a25" providerId="LiveId" clId="{10282742-719D-4101-9F75-1A30C9F77E9D}" dt="2026-06-24T02:19:59.531" v="1"/>
        <pc:sldMkLst>
          <pc:docMk/>
          <pc:sldMk cId="677433872" sldId="268"/>
        </pc:sldMkLst>
      </pc:sldChg>
      <pc:sldMasterChg chg="modTransition modSldLayout">
        <pc:chgData name="Nasrin Jahan" userId="fc470faae2420a25" providerId="LiveId" clId="{10282742-719D-4101-9F75-1A30C9F77E9D}" dt="2026-06-24T03:06:47.266" v="52"/>
        <pc:sldMasterMkLst>
          <pc:docMk/>
          <pc:sldMasterMk cId="0" sldId="2147483648"/>
        </pc:sldMasterMkLst>
        <pc:sldLayoutChg chg="modTransition">
          <pc:chgData name="Nasrin Jahan" userId="fc470faae2420a25" providerId="LiveId" clId="{10282742-719D-4101-9F75-1A30C9F77E9D}" dt="2026-06-24T03:06:47.266" v="52"/>
          <pc:sldLayoutMkLst>
            <pc:docMk/>
            <pc:sldMasterMk cId="0" sldId="2147483648"/>
            <pc:sldLayoutMk cId="0" sldId="2147483649"/>
          </pc:sldLayoutMkLst>
        </pc:sldLayoutChg>
        <pc:sldLayoutChg chg="modTransition">
          <pc:chgData name="Nasrin Jahan" userId="fc470faae2420a25" providerId="LiveId" clId="{10282742-719D-4101-9F75-1A30C9F77E9D}" dt="2026-06-24T03:06:47.266" v="52"/>
          <pc:sldLayoutMkLst>
            <pc:docMk/>
            <pc:sldMasterMk cId="0" sldId="2147483648"/>
            <pc:sldLayoutMk cId="0" sldId="2147483650"/>
          </pc:sldLayoutMkLst>
        </pc:sldLayoutChg>
        <pc:sldLayoutChg chg="modTransition">
          <pc:chgData name="Nasrin Jahan" userId="fc470faae2420a25" providerId="LiveId" clId="{10282742-719D-4101-9F75-1A30C9F77E9D}" dt="2026-06-24T03:06:47.266" v="52"/>
          <pc:sldLayoutMkLst>
            <pc:docMk/>
            <pc:sldMasterMk cId="0" sldId="2147483648"/>
            <pc:sldLayoutMk cId="0" sldId="2147483651"/>
          </pc:sldLayoutMkLst>
        </pc:sldLayoutChg>
        <pc:sldLayoutChg chg="modTransition">
          <pc:chgData name="Nasrin Jahan" userId="fc470faae2420a25" providerId="LiveId" clId="{10282742-719D-4101-9F75-1A30C9F77E9D}" dt="2026-06-24T03:06:47.266" v="52"/>
          <pc:sldLayoutMkLst>
            <pc:docMk/>
            <pc:sldMasterMk cId="0" sldId="2147483648"/>
            <pc:sldLayoutMk cId="0" sldId="2147483652"/>
          </pc:sldLayoutMkLst>
        </pc:sldLayoutChg>
        <pc:sldLayoutChg chg="modTransition">
          <pc:chgData name="Nasrin Jahan" userId="fc470faae2420a25" providerId="LiveId" clId="{10282742-719D-4101-9F75-1A30C9F77E9D}" dt="2026-06-24T03:06:47.266" v="52"/>
          <pc:sldLayoutMkLst>
            <pc:docMk/>
            <pc:sldMasterMk cId="0" sldId="2147483648"/>
            <pc:sldLayoutMk cId="0" sldId="2147483653"/>
          </pc:sldLayoutMkLst>
        </pc:sldLayoutChg>
        <pc:sldLayoutChg chg="modTransition">
          <pc:chgData name="Nasrin Jahan" userId="fc470faae2420a25" providerId="LiveId" clId="{10282742-719D-4101-9F75-1A30C9F77E9D}" dt="2026-06-24T03:06:47.266" v="52"/>
          <pc:sldLayoutMkLst>
            <pc:docMk/>
            <pc:sldMasterMk cId="0" sldId="2147483648"/>
            <pc:sldLayoutMk cId="0" sldId="2147483654"/>
          </pc:sldLayoutMkLst>
        </pc:sldLayoutChg>
        <pc:sldLayoutChg chg="modTransition">
          <pc:chgData name="Nasrin Jahan" userId="fc470faae2420a25" providerId="LiveId" clId="{10282742-719D-4101-9F75-1A30C9F77E9D}" dt="2026-06-24T03:06:47.266" v="52"/>
          <pc:sldLayoutMkLst>
            <pc:docMk/>
            <pc:sldMasterMk cId="0" sldId="2147483648"/>
            <pc:sldLayoutMk cId="0" sldId="2147483655"/>
          </pc:sldLayoutMkLst>
        </pc:sldLayoutChg>
        <pc:sldLayoutChg chg="modTransition">
          <pc:chgData name="Nasrin Jahan" userId="fc470faae2420a25" providerId="LiveId" clId="{10282742-719D-4101-9F75-1A30C9F77E9D}" dt="2026-06-24T03:06:47.266" v="52"/>
          <pc:sldLayoutMkLst>
            <pc:docMk/>
            <pc:sldMasterMk cId="0" sldId="2147483648"/>
            <pc:sldLayoutMk cId="0" sldId="2147483656"/>
          </pc:sldLayoutMkLst>
        </pc:sldLayoutChg>
        <pc:sldLayoutChg chg="modTransition">
          <pc:chgData name="Nasrin Jahan" userId="fc470faae2420a25" providerId="LiveId" clId="{10282742-719D-4101-9F75-1A30C9F77E9D}" dt="2026-06-24T03:06:47.266" v="52"/>
          <pc:sldLayoutMkLst>
            <pc:docMk/>
            <pc:sldMasterMk cId="0" sldId="2147483648"/>
            <pc:sldLayoutMk cId="0" sldId="2147483657"/>
          </pc:sldLayoutMkLst>
        </pc:sldLayoutChg>
        <pc:sldLayoutChg chg="modTransition">
          <pc:chgData name="Nasrin Jahan" userId="fc470faae2420a25" providerId="LiveId" clId="{10282742-719D-4101-9F75-1A30C9F77E9D}" dt="2026-06-24T03:06:47.266" v="52"/>
          <pc:sldLayoutMkLst>
            <pc:docMk/>
            <pc:sldMasterMk cId="0" sldId="2147483648"/>
            <pc:sldLayoutMk cId="0" sldId="2147483658"/>
          </pc:sldLayoutMkLst>
        </pc:sldLayoutChg>
        <pc:sldLayoutChg chg="modTransition">
          <pc:chgData name="Nasrin Jahan" userId="fc470faae2420a25" providerId="LiveId" clId="{10282742-719D-4101-9F75-1A30C9F77E9D}" dt="2026-06-24T03:06:47.266" v="52"/>
          <pc:sldLayoutMkLst>
            <pc:docMk/>
            <pc:sldMasterMk cId="0" sldId="2147483648"/>
            <pc:sldLayoutMk cId="0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6243088" cy="90678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221AB0-F6A2-DFF5-953F-51C793BACACE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40973"/>
            <a:ext cx="16256000" cy="906205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07D16EF-2897-FF67-6C96-05B969D54408}"/>
              </a:ext>
            </a:extLst>
          </p:cNvPr>
          <p:cNvSpPr/>
          <p:nvPr/>
        </p:nvSpPr>
        <p:spPr>
          <a:xfrm>
            <a:off x="14681200" y="8763000"/>
            <a:ext cx="1574800" cy="342900"/>
          </a:xfrm>
          <a:prstGeom prst="rect">
            <a:avLst/>
          </a:prstGeom>
          <a:solidFill>
            <a:srgbClr val="97CC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F86204-9EEA-9F11-764F-CB15507B3D9A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4206"/>
            <a:ext cx="16255997" cy="905558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B24F222-AF9A-64F6-DCC7-8744CBEBDE60}"/>
              </a:ext>
            </a:extLst>
          </p:cNvPr>
          <p:cNvSpPr/>
          <p:nvPr/>
        </p:nvSpPr>
        <p:spPr>
          <a:xfrm>
            <a:off x="14681200" y="8763000"/>
            <a:ext cx="1574800" cy="342900"/>
          </a:xfrm>
          <a:prstGeom prst="rect">
            <a:avLst/>
          </a:prstGeom>
          <a:solidFill>
            <a:srgbClr val="DBF1F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495EF7-C69F-F111-AFA0-6CA90B854B0E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967" y="38100"/>
            <a:ext cx="16204065" cy="906779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024C840-24B7-5CA9-07F5-630E67A7E9D5}"/>
              </a:ext>
            </a:extLst>
          </p:cNvPr>
          <p:cNvSpPr/>
          <p:nvPr/>
        </p:nvSpPr>
        <p:spPr>
          <a:xfrm>
            <a:off x="14681200" y="8763000"/>
            <a:ext cx="1574800" cy="342900"/>
          </a:xfrm>
          <a:prstGeom prst="rect">
            <a:avLst/>
          </a:prstGeom>
          <a:solidFill>
            <a:srgbClr val="DFF3F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F42F12-2640-97D7-2A3A-EBA965B11FDB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76200"/>
            <a:ext cx="16256000" cy="9220200"/>
          </a:xfrm>
          <a:prstGeom prst="rect">
            <a:avLst/>
          </a:prstGeom>
        </p:spPr>
      </p:pic>
      <p:pic>
        <p:nvPicPr>
          <p:cNvPr id="3" name="_Good morning song_ _Greeting song_ _English in Action Song_">
            <a:hlinkClick r:id="" action="ppaction://media"/>
            <a:extLst>
              <a:ext uri="{FF2B5EF4-FFF2-40B4-BE49-F238E27FC236}">
                <a16:creationId xmlns:a16="http://schemas.microsoft.com/office/drawing/2014/main" id="{F14D69F1-6074-681E-7192-DC674064965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13000" y="8001000"/>
            <a:ext cx="5562600" cy="1066800"/>
          </a:xfrm>
          <a:prstGeom prst="rect">
            <a:avLst/>
          </a:prstGeom>
        </p:spPr>
      </p:pic>
      <p:sp>
        <p:nvSpPr>
          <p:cNvPr id="4" name="Arrow: Pentagon 3">
            <a:extLst>
              <a:ext uri="{FF2B5EF4-FFF2-40B4-BE49-F238E27FC236}">
                <a16:creationId xmlns:a16="http://schemas.microsoft.com/office/drawing/2014/main" id="{446DEEA7-9B26-5D08-78B6-DFBABEBCD57D}"/>
              </a:ext>
            </a:extLst>
          </p:cNvPr>
          <p:cNvSpPr/>
          <p:nvPr/>
        </p:nvSpPr>
        <p:spPr>
          <a:xfrm>
            <a:off x="0" y="8001000"/>
            <a:ext cx="2413000" cy="990600"/>
          </a:xfrm>
          <a:prstGeom prst="homePlate">
            <a:avLst/>
          </a:prstGeom>
          <a:solidFill>
            <a:srgbClr val="97CC8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3A9D63-CD07-1CB8-EC5A-28AD8224F8D6}"/>
              </a:ext>
            </a:extLst>
          </p:cNvPr>
          <p:cNvSpPr txBox="1"/>
          <p:nvPr/>
        </p:nvSpPr>
        <p:spPr>
          <a:xfrm>
            <a:off x="0" y="8234690"/>
            <a:ext cx="195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</a:rPr>
              <a:t>Click here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6A56FE-DCDE-D1DF-C11E-5C93F2D90549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0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30866"/>
            <a:ext cx="16256000" cy="917486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59CA8B-DCF1-24E7-9D39-685A59814AE8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4823"/>
            <a:ext cx="16256000" cy="91488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ADA7EB-63F5-F66E-F47A-D504AB9C7FDD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8681"/>
            <a:ext cx="16256000" cy="91526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52FA191-DD4B-B798-A3D5-F0F614F63794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9646"/>
            <a:ext cx="16256000" cy="91536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6E4F098-E4AA-4767-7C86-DD4F73F91246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184" y="38100"/>
            <a:ext cx="16215632" cy="906779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E1A44CF-77F8-0FE8-FF91-90E1416FE7A7}"/>
              </a:ext>
            </a:extLst>
          </p:cNvPr>
          <p:cNvSpPr/>
          <p:nvPr/>
        </p:nvSpPr>
        <p:spPr>
          <a:xfrm>
            <a:off x="14681200" y="8763000"/>
            <a:ext cx="1574800" cy="342900"/>
          </a:xfrm>
          <a:prstGeom prst="rect">
            <a:avLst/>
          </a:prstGeom>
          <a:solidFill>
            <a:srgbClr val="FCED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7A99812-DA7E-67BB-7C58-698FB38DD32E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4206"/>
            <a:ext cx="16255997" cy="905558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63380C8-C93A-76DD-9A45-C4A3B416B462}"/>
              </a:ext>
            </a:extLst>
          </p:cNvPr>
          <p:cNvSpPr/>
          <p:nvPr/>
        </p:nvSpPr>
        <p:spPr>
          <a:xfrm>
            <a:off x="14681200" y="8763000"/>
            <a:ext cx="1574800" cy="342900"/>
          </a:xfrm>
          <a:prstGeom prst="rect">
            <a:avLst/>
          </a:prstGeom>
          <a:solidFill>
            <a:srgbClr val="99D1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65AEEC-F1BC-5325-D6B9-39788FC8A61B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44206"/>
            <a:ext cx="16255997" cy="905558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6E8D02E-B774-7238-8C70-9992728A1FD3}"/>
              </a:ext>
            </a:extLst>
          </p:cNvPr>
          <p:cNvSpPr/>
          <p:nvPr/>
        </p:nvSpPr>
        <p:spPr>
          <a:xfrm>
            <a:off x="14681200" y="8763000"/>
            <a:ext cx="1574800" cy="342900"/>
          </a:xfrm>
          <a:prstGeom prst="rect">
            <a:avLst/>
          </a:prstGeom>
          <a:solidFill>
            <a:srgbClr val="DBF3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C31D4F-DC8D-D3D6-4119-71AB4E9D2D2E}"/>
              </a:ext>
            </a:extLst>
          </p:cNvPr>
          <p:cNvSpPr txBox="1"/>
          <p:nvPr/>
        </p:nvSpPr>
        <p:spPr>
          <a:xfrm>
            <a:off x="14909800" y="8805148"/>
            <a:ext cx="149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131B0E"/>
                </a:solidFill>
              </a:rPr>
              <a:t>Nasrin Jahan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26</Words>
  <Application>Microsoft Office PowerPoint</Application>
  <PresentationFormat>Custom</PresentationFormat>
  <Paragraphs>13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Nasrin Jahan</cp:lastModifiedBy>
  <cp:revision>3</cp:revision>
  <dcterms:created xsi:type="dcterms:W3CDTF">2006-08-16T00:00:00Z</dcterms:created>
  <dcterms:modified xsi:type="dcterms:W3CDTF">2026-07-26T18:30:19Z</dcterms:modified>
</cp:coreProperties>
</file>