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x1LiIGx0fDtkOyG+Ifno9A==" hashData="ApySL04x0uGwOmipuejQYJN5+eTNoTXsVyd70WuH3mV3BsttU3aU6zAGRhiF3Dz2Q/CaD+hZ/yP56K2l5Mbre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B36C"/>
    <a:srgbClr val="4988E7"/>
    <a:srgbClr val="53B36E"/>
    <a:srgbClr val="FEFEFE"/>
    <a:srgbClr val="FFFFFF"/>
    <a:srgbClr val="FAE9A4"/>
    <a:srgbClr val="A4E8FB"/>
    <a:srgbClr val="E7FCFE"/>
    <a:srgbClr val="F1F9FC"/>
    <a:srgbClr val="E52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25" autoAdjust="0"/>
    <p:restoredTop sz="94622" autoAdjust="0"/>
  </p:normalViewPr>
  <p:slideViewPr>
    <p:cSldViewPr>
      <p:cViewPr varScale="1">
        <p:scale>
          <a:sx n="44" d="100"/>
          <a:sy n="44" d="100"/>
        </p:scale>
        <p:origin x="3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rin Jahan" userId="fc470faae2420a25" providerId="LiveId" clId="{AE5CDD5D-5165-42F6-B38B-C4562FF85E60}"/>
    <pc:docChg chg="custSel modSld modMainMaster">
      <pc:chgData name="Nasrin Jahan" userId="fc470faae2420a25" providerId="LiveId" clId="{AE5CDD5D-5165-42F6-B38B-C4562FF85E60}" dt="2026-06-27T15:18:09.751" v="99"/>
      <pc:docMkLst>
        <pc:docMk/>
      </pc:docMkLst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56"/>
        </pc:sldMkLst>
        <pc:spChg chg="add del mod">
          <ac:chgData name="Nasrin Jahan" userId="fc470faae2420a25" providerId="LiveId" clId="{AE5CDD5D-5165-42F6-B38B-C4562FF85E60}" dt="2026-06-25T02:10:22.733" v="33" actId="478"/>
          <ac:spMkLst>
            <pc:docMk/>
            <pc:sldMk cId="0" sldId="256"/>
            <ac:spMk id="3" creationId="{95C0A793-0BB6-964F-0545-39EBE01B7A34}"/>
          </ac:spMkLst>
        </pc:spChg>
        <pc:spChg chg="add del mod">
          <ac:chgData name="Nasrin Jahan" userId="fc470faae2420a25" providerId="LiveId" clId="{AE5CDD5D-5165-42F6-B38B-C4562FF85E60}" dt="2026-06-25T02:10:20.546" v="32" actId="478"/>
          <ac:spMkLst>
            <pc:docMk/>
            <pc:sldMk cId="0" sldId="256"/>
            <ac:spMk id="4" creationId="{142055F4-5396-44B7-6989-0C2034B4F4DE}"/>
          </ac:spMkLst>
        </pc:spChg>
        <pc:picChg chg="mod">
          <ac:chgData name="Nasrin Jahan" userId="fc470faae2420a25" providerId="LiveId" clId="{AE5CDD5D-5165-42F6-B38B-C4562FF85E60}" dt="2026-06-25T02:10:34.494" v="35" actId="14100"/>
          <ac:picMkLst>
            <pc:docMk/>
            <pc:sldMk cId="0" sldId="256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57"/>
        </pc:sldMkLst>
        <pc:spChg chg="add del mod">
          <ac:chgData name="Nasrin Jahan" userId="fc470faae2420a25" providerId="LiveId" clId="{AE5CDD5D-5165-42F6-B38B-C4562FF85E60}" dt="2026-06-25T02:11:59.254" v="47" actId="478"/>
          <ac:spMkLst>
            <pc:docMk/>
            <pc:sldMk cId="0" sldId="257"/>
            <ac:spMk id="3" creationId="{89291F18-7D16-BEAA-34E1-C45FFD6DD0CC}"/>
          </ac:spMkLst>
        </pc:spChg>
        <pc:picChg chg="mod">
          <ac:chgData name="Nasrin Jahan" userId="fc470faae2420a25" providerId="LiveId" clId="{AE5CDD5D-5165-42F6-B38B-C4562FF85E60}" dt="2026-06-25T02:12:03.959" v="48" actId="1076"/>
          <ac:picMkLst>
            <pc:docMk/>
            <pc:sldMk cId="0" sldId="257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58"/>
        </pc:sldMkLst>
        <pc:spChg chg="add del mod">
          <ac:chgData name="Nasrin Jahan" userId="fc470faae2420a25" providerId="LiveId" clId="{AE5CDD5D-5165-42F6-B38B-C4562FF85E60}" dt="2026-06-25T02:11:46.919" v="44" actId="478"/>
          <ac:spMkLst>
            <pc:docMk/>
            <pc:sldMk cId="0" sldId="258"/>
            <ac:spMk id="3" creationId="{356D15C3-D27C-6E6A-6818-6BDDBFDA5C30}"/>
          </ac:spMkLst>
        </pc:spChg>
        <pc:picChg chg="mod">
          <ac:chgData name="Nasrin Jahan" userId="fc470faae2420a25" providerId="LiveId" clId="{AE5CDD5D-5165-42F6-B38B-C4562FF85E60}" dt="2026-06-25T02:11:52.493" v="45" actId="1076"/>
          <ac:picMkLst>
            <pc:docMk/>
            <pc:sldMk cId="0" sldId="258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59"/>
        </pc:sldMkLst>
        <pc:spChg chg="add del mod">
          <ac:chgData name="Nasrin Jahan" userId="fc470faae2420a25" providerId="LiveId" clId="{AE5CDD5D-5165-42F6-B38B-C4562FF85E60}" dt="2026-06-25T02:12:29.922" v="51" actId="478"/>
          <ac:spMkLst>
            <pc:docMk/>
            <pc:sldMk cId="0" sldId="259"/>
            <ac:spMk id="3" creationId="{635EE696-9D54-5154-BFAA-24C510A6EAEC}"/>
          </ac:spMkLst>
        </pc:spChg>
        <pc:picChg chg="mod">
          <ac:chgData name="Nasrin Jahan" userId="fc470faae2420a25" providerId="LiveId" clId="{AE5CDD5D-5165-42F6-B38B-C4562FF85E60}" dt="2026-06-25T02:12:47.278" v="54" actId="14100"/>
          <ac:picMkLst>
            <pc:docMk/>
            <pc:sldMk cId="0" sldId="259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60"/>
        </pc:sldMkLst>
        <pc:spChg chg="add del mod">
          <ac:chgData name="Nasrin Jahan" userId="fc470faae2420a25" providerId="LiveId" clId="{AE5CDD5D-5165-42F6-B38B-C4562FF85E60}" dt="2026-06-25T02:16:24.423" v="57" actId="478"/>
          <ac:spMkLst>
            <pc:docMk/>
            <pc:sldMk cId="0" sldId="260"/>
            <ac:spMk id="3" creationId="{CABA35B1-4223-CD8F-3A81-E1CA10891E69}"/>
          </ac:spMkLst>
        </pc:spChg>
        <pc:picChg chg="mod">
          <ac:chgData name="Nasrin Jahan" userId="fc470faae2420a25" providerId="LiveId" clId="{AE5CDD5D-5165-42F6-B38B-C4562FF85E60}" dt="2026-06-25T02:16:32.968" v="59" actId="14100"/>
          <ac:picMkLst>
            <pc:docMk/>
            <pc:sldMk cId="0" sldId="260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61"/>
        </pc:sldMkLst>
        <pc:spChg chg="add del mod">
          <ac:chgData name="Nasrin Jahan" userId="fc470faae2420a25" providerId="LiveId" clId="{AE5CDD5D-5165-42F6-B38B-C4562FF85E60}" dt="2026-06-25T02:16:48.245" v="62" actId="478"/>
          <ac:spMkLst>
            <pc:docMk/>
            <pc:sldMk cId="0" sldId="261"/>
            <ac:spMk id="3" creationId="{29DE6927-2356-CC9F-B0AE-41DFD6B2E319}"/>
          </ac:spMkLst>
        </pc:spChg>
        <pc:picChg chg="mod">
          <ac:chgData name="Nasrin Jahan" userId="fc470faae2420a25" providerId="LiveId" clId="{AE5CDD5D-5165-42F6-B38B-C4562FF85E60}" dt="2026-06-25T02:16:57.750" v="64" actId="14100"/>
          <ac:picMkLst>
            <pc:docMk/>
            <pc:sldMk cId="0" sldId="261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62"/>
        </pc:sldMkLst>
        <pc:spChg chg="add del mod">
          <ac:chgData name="Nasrin Jahan" userId="fc470faae2420a25" providerId="LiveId" clId="{AE5CDD5D-5165-42F6-B38B-C4562FF85E60}" dt="2026-06-25T02:17:14.113" v="67" actId="478"/>
          <ac:spMkLst>
            <pc:docMk/>
            <pc:sldMk cId="0" sldId="262"/>
            <ac:spMk id="3" creationId="{7EC51D8C-5D77-0707-6450-9B2A750AB8AA}"/>
          </ac:spMkLst>
        </pc:spChg>
        <pc:picChg chg="mod">
          <ac:chgData name="Nasrin Jahan" userId="fc470faae2420a25" providerId="LiveId" clId="{AE5CDD5D-5165-42F6-B38B-C4562FF85E60}" dt="2026-06-25T02:17:26.413" v="70" actId="14100"/>
          <ac:picMkLst>
            <pc:docMk/>
            <pc:sldMk cId="0" sldId="262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63"/>
        </pc:sldMkLst>
        <pc:spChg chg="add del mod">
          <ac:chgData name="Nasrin Jahan" userId="fc470faae2420a25" providerId="LiveId" clId="{AE5CDD5D-5165-42F6-B38B-C4562FF85E60}" dt="2026-06-25T02:17:51.936" v="73" actId="478"/>
          <ac:spMkLst>
            <pc:docMk/>
            <pc:sldMk cId="0" sldId="263"/>
            <ac:spMk id="3" creationId="{68AA5A6E-35E3-2225-5E25-C414F5997873}"/>
          </ac:spMkLst>
        </pc:spChg>
        <pc:picChg chg="mod">
          <ac:chgData name="Nasrin Jahan" userId="fc470faae2420a25" providerId="LiveId" clId="{AE5CDD5D-5165-42F6-B38B-C4562FF85E60}" dt="2026-06-25T02:18:00.332" v="75" actId="14100"/>
          <ac:picMkLst>
            <pc:docMk/>
            <pc:sldMk cId="0" sldId="263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64"/>
        </pc:sldMkLst>
        <pc:spChg chg="add del mod">
          <ac:chgData name="Nasrin Jahan" userId="fc470faae2420a25" providerId="LiveId" clId="{AE5CDD5D-5165-42F6-B38B-C4562FF85E60}" dt="2026-06-25T02:18:19.267" v="78" actId="478"/>
          <ac:spMkLst>
            <pc:docMk/>
            <pc:sldMk cId="0" sldId="264"/>
            <ac:spMk id="3" creationId="{C6652934-C00F-BFDF-BCDE-C897238B5B72}"/>
          </ac:spMkLst>
        </pc:spChg>
        <pc:picChg chg="mod">
          <ac:chgData name="Nasrin Jahan" userId="fc470faae2420a25" providerId="LiveId" clId="{AE5CDD5D-5165-42F6-B38B-C4562FF85E60}" dt="2026-06-25T02:18:27.790" v="80" actId="14100"/>
          <ac:picMkLst>
            <pc:docMk/>
            <pc:sldMk cId="0" sldId="264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65"/>
        </pc:sldMkLst>
        <pc:spChg chg="add del mod">
          <ac:chgData name="Nasrin Jahan" userId="fc470faae2420a25" providerId="LiveId" clId="{AE5CDD5D-5165-42F6-B38B-C4562FF85E60}" dt="2026-06-25T02:18:50.201" v="83" actId="478"/>
          <ac:spMkLst>
            <pc:docMk/>
            <pc:sldMk cId="0" sldId="265"/>
            <ac:spMk id="3" creationId="{C24F940C-DC02-6989-41FC-97AE8FBE5F62}"/>
          </ac:spMkLst>
        </pc:spChg>
        <pc:picChg chg="mod">
          <ac:chgData name="Nasrin Jahan" userId="fc470faae2420a25" providerId="LiveId" clId="{AE5CDD5D-5165-42F6-B38B-C4562FF85E60}" dt="2026-06-25T02:18:58.577" v="85" actId="14100"/>
          <ac:picMkLst>
            <pc:docMk/>
            <pc:sldMk cId="0" sldId="265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66"/>
        </pc:sldMkLst>
        <pc:spChg chg="add del mod">
          <ac:chgData name="Nasrin Jahan" userId="fc470faae2420a25" providerId="LiveId" clId="{AE5CDD5D-5165-42F6-B38B-C4562FF85E60}" dt="2026-06-25T02:22:04.289" v="88" actId="478"/>
          <ac:spMkLst>
            <pc:docMk/>
            <pc:sldMk cId="0" sldId="266"/>
            <ac:spMk id="3" creationId="{1DEC998F-3598-3713-237C-CAA9B6F7F93F}"/>
          </ac:spMkLst>
        </pc:spChg>
        <pc:picChg chg="mod">
          <ac:chgData name="Nasrin Jahan" userId="fc470faae2420a25" providerId="LiveId" clId="{AE5CDD5D-5165-42F6-B38B-C4562FF85E60}" dt="2026-06-25T02:22:16.368" v="91" actId="14100"/>
          <ac:picMkLst>
            <pc:docMk/>
            <pc:sldMk cId="0" sldId="266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AE5CDD5D-5165-42F6-B38B-C4562FF85E60}" dt="2026-06-27T15:18:09.751" v="99"/>
        <pc:sldMkLst>
          <pc:docMk/>
          <pc:sldMk cId="0" sldId="267"/>
        </pc:sldMkLst>
        <pc:spChg chg="add del mod">
          <ac:chgData name="Nasrin Jahan" userId="fc470faae2420a25" providerId="LiveId" clId="{AE5CDD5D-5165-42F6-B38B-C4562FF85E60}" dt="2026-06-25T02:22:32.565" v="94" actId="478"/>
          <ac:spMkLst>
            <pc:docMk/>
            <pc:sldMk cId="0" sldId="267"/>
            <ac:spMk id="3" creationId="{303C618F-A136-0CEA-8289-2552559D4B54}"/>
          </ac:spMkLst>
        </pc:spChg>
        <pc:picChg chg="mod">
          <ac:chgData name="Nasrin Jahan" userId="fc470faae2420a25" providerId="LiveId" clId="{AE5CDD5D-5165-42F6-B38B-C4562FF85E60}" dt="2026-06-25T02:22:45.952" v="97" actId="14100"/>
          <ac:picMkLst>
            <pc:docMk/>
            <pc:sldMk cId="0" sldId="267"/>
            <ac:picMk id="2" creationId="{00000000-0000-0000-0000-000000000000}"/>
          </ac:picMkLst>
        </pc:picChg>
      </pc:sldChg>
      <pc:sldMasterChg chg="modTransition modSldLayout">
        <pc:chgData name="Nasrin Jahan" userId="fc470faae2420a25" providerId="LiveId" clId="{AE5CDD5D-5165-42F6-B38B-C4562FF85E60}" dt="2026-06-27T15:18:09.751" v="99"/>
        <pc:sldMasterMkLst>
          <pc:docMk/>
          <pc:sldMasterMk cId="0" sldId="2147483648"/>
        </pc:sldMasterMkLst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49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0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1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2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3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4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5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6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7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8"/>
          </pc:sldLayoutMkLst>
        </pc:sldLayoutChg>
        <pc:sldLayoutChg chg="modTransition">
          <pc:chgData name="Nasrin Jahan" userId="fc470faae2420a25" providerId="LiveId" clId="{AE5CDD5D-5165-42F6-B38B-C4562FF85E60}" dt="2026-06-27T15:18:09.751" v="99"/>
          <pc:sldLayoutMkLst>
            <pc:docMk/>
            <pc:sldMasterMk cId="0" sldId="2147483648"/>
            <pc:sldLayoutMk cId="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51" y="0"/>
            <a:ext cx="16215632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B36BE2-759A-C4F3-66F9-44E4DE05DFF6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361"/>
            <a:ext cx="16256000" cy="90957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B4CA09-3A53-7BF3-2887-0A80042593DE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  <p:extLst>
      <p:ext uri="{BB962C8B-B14F-4D97-AF65-F5344CB8AC3E}">
        <p14:creationId xmlns:p14="http://schemas.microsoft.com/office/powerpoint/2010/main" val="4264695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15632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E818C5-442D-07F6-D461-707A7E89DFD5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271347-A3DF-4307-B2E1-AA5EBB752BEA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6256000" cy="9156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CEEEA4-C993-BFAE-8189-FE3D6120AF1E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52" y="-12700"/>
            <a:ext cx="16199148" cy="9156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574DC0-23BB-0F42-F849-3C0D3BB63F0F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400" y="-15943"/>
            <a:ext cx="16256000" cy="9159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313B83-A097-EE43-D77C-70AF0E46CFF5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6230600" cy="9169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F36A08-3D5B-17DF-1F85-011BEADDBFA1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70" y="0"/>
            <a:ext cx="1625033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053B77-FDF6-2FA6-AD46-94B67D4BDFD4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68" y="0"/>
            <a:ext cx="16215632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C70244-BB62-63F0-AD91-59F11BE05501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5F2D52-2D2B-7F74-16F8-8FB81058567C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00" y="0"/>
            <a:ext cx="16215632" cy="9156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E8AAE5-3319-5E73-7A1C-B146DC322F77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68" y="0"/>
            <a:ext cx="16215632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FD7DEF-BD35-C483-1A2E-3E3C2E7640FD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26</Words>
  <Application>Microsoft Office PowerPoint</Application>
  <PresentationFormat>Custom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HP;Nasrin Jahan</dc:creator>
  <cp:lastModifiedBy>Nasrin Jahan</cp:lastModifiedBy>
  <cp:revision>4</cp:revision>
  <dcterms:created xsi:type="dcterms:W3CDTF">2006-08-16T00:00:00Z</dcterms:created>
  <dcterms:modified xsi:type="dcterms:W3CDTF">2026-07-27T14:32:15Z</dcterms:modified>
</cp:coreProperties>
</file>