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6256000" cy="9144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modifyVerifier cryptProviderType="rsaAES" cryptAlgorithmClass="hash" cryptAlgorithmType="typeAny" cryptAlgorithmSid="14" spinCount="100000" saltData="SLpFNl+KuHCguLO738YRow==" hashData="YhcezdtMtCmTRmwET+jC7qyRK57VGvyS34nrDlKfR1h9K56oNrEGv9NDdwX12KVnJHq3yspcQOyC/d/iu4Fhbg=="/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D8E2C"/>
    <a:srgbClr val="4878A6"/>
    <a:srgbClr val="D5EBF9"/>
    <a:srgbClr val="754629"/>
    <a:srgbClr val="D7EDFB"/>
    <a:srgbClr val="0499EC"/>
    <a:srgbClr val="0A9DF4"/>
    <a:srgbClr val="FDCB2C"/>
    <a:srgbClr val="FDC727"/>
    <a:srgbClr val="0199F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44" d="100"/>
          <a:sy n="44" d="100"/>
        </p:scale>
        <p:origin x="940" y="5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6256000" cy="9144000"/>
          </a:xfrm>
          <a:prstGeom prst="rect">
            <a:avLst/>
          </a:prstGeom>
        </p:spPr>
      </p:pic>
      <p:sp>
        <p:nvSpPr>
          <p:cNvPr id="3" name="TextBox 3">
            <a:extLst>
              <a:ext uri="{FF2B5EF4-FFF2-40B4-BE49-F238E27FC236}">
                <a16:creationId xmlns:a16="http://schemas.microsoft.com/office/drawing/2014/main" id="{E8B36BE2-759A-C4F3-66F9-44E4DE05DFF6}"/>
              </a:ext>
            </a:extLst>
          </p:cNvPr>
          <p:cNvSpPr txBox="1"/>
          <p:nvPr/>
        </p:nvSpPr>
        <p:spPr>
          <a:xfrm>
            <a:off x="14757400" y="8774668"/>
            <a:ext cx="149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>
                <a:solidFill>
                  <a:srgbClr val="131B0E"/>
                </a:solidFill>
              </a:rPr>
              <a:t>Nasrin Jahan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6256000" cy="9144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EEEBD5E-4C83-02A4-2B61-54C45A7C4015}"/>
              </a:ext>
            </a:extLst>
          </p:cNvPr>
          <p:cNvSpPr txBox="1"/>
          <p:nvPr/>
        </p:nvSpPr>
        <p:spPr>
          <a:xfrm>
            <a:off x="14757400" y="8774668"/>
            <a:ext cx="149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>
                <a:solidFill>
                  <a:srgbClr val="131B0E"/>
                </a:solidFill>
              </a:rPr>
              <a:t>Nasrin Jahan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3629" y="-10886"/>
            <a:ext cx="16256000" cy="915488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7123326-C50B-5B0B-F2B3-C58FEB9933CA}"/>
              </a:ext>
            </a:extLst>
          </p:cNvPr>
          <p:cNvSpPr txBox="1"/>
          <p:nvPr/>
        </p:nvSpPr>
        <p:spPr>
          <a:xfrm>
            <a:off x="14757400" y="8774668"/>
            <a:ext cx="149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>
                <a:solidFill>
                  <a:srgbClr val="131B0E"/>
                </a:solidFill>
              </a:rPr>
              <a:t>Nasrin Jahan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6256000" cy="9144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B49E217-0AA9-CECC-95EF-7AE0F79A7564}"/>
              </a:ext>
            </a:extLst>
          </p:cNvPr>
          <p:cNvSpPr txBox="1"/>
          <p:nvPr/>
        </p:nvSpPr>
        <p:spPr>
          <a:xfrm>
            <a:off x="14757400" y="8774668"/>
            <a:ext cx="149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>
                <a:solidFill>
                  <a:srgbClr val="131B0E"/>
                </a:solidFill>
              </a:rPr>
              <a:t>Nasrin Jahan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6256000" cy="9144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2BFCAF7-2554-1F12-55A5-08BBCAAE0615}"/>
              </a:ext>
            </a:extLst>
          </p:cNvPr>
          <p:cNvSpPr txBox="1"/>
          <p:nvPr/>
        </p:nvSpPr>
        <p:spPr>
          <a:xfrm>
            <a:off x="14757400" y="8774668"/>
            <a:ext cx="149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>
                <a:solidFill>
                  <a:srgbClr val="131B0E"/>
                </a:solidFill>
              </a:rPr>
              <a:t>Nasrin Jahan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6256000" cy="9144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405E057-1A79-AE10-0736-7F9F338FCC00}"/>
              </a:ext>
            </a:extLst>
          </p:cNvPr>
          <p:cNvSpPr txBox="1"/>
          <p:nvPr/>
        </p:nvSpPr>
        <p:spPr>
          <a:xfrm>
            <a:off x="14757400" y="8774668"/>
            <a:ext cx="149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>
                <a:solidFill>
                  <a:srgbClr val="131B0E"/>
                </a:solidFill>
              </a:rPr>
              <a:t>Nasrin Jahan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6256000" cy="9144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67F7536-A610-D969-8598-5624BE37168A}"/>
              </a:ext>
            </a:extLst>
          </p:cNvPr>
          <p:cNvSpPr txBox="1"/>
          <p:nvPr/>
        </p:nvSpPr>
        <p:spPr>
          <a:xfrm>
            <a:off x="14757400" y="8774668"/>
            <a:ext cx="149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>
                <a:solidFill>
                  <a:srgbClr val="131B0E"/>
                </a:solidFill>
              </a:rPr>
              <a:t>Nasrin Jahan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6256000" cy="9144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159C63E-6026-A0AA-7566-B8442AEA4617}"/>
              </a:ext>
            </a:extLst>
          </p:cNvPr>
          <p:cNvSpPr txBox="1"/>
          <p:nvPr/>
        </p:nvSpPr>
        <p:spPr>
          <a:xfrm>
            <a:off x="14757400" y="8774668"/>
            <a:ext cx="149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>
                <a:solidFill>
                  <a:srgbClr val="131B0E"/>
                </a:solidFill>
              </a:rPr>
              <a:t>Nasrin Jahan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6256000" cy="9144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0C59FC5-1E15-F538-25FD-60D51CFCC9D1}"/>
              </a:ext>
            </a:extLst>
          </p:cNvPr>
          <p:cNvSpPr txBox="1"/>
          <p:nvPr/>
        </p:nvSpPr>
        <p:spPr>
          <a:xfrm>
            <a:off x="14757400" y="8774668"/>
            <a:ext cx="149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>
                <a:solidFill>
                  <a:srgbClr val="131B0E"/>
                </a:solidFill>
              </a:rPr>
              <a:t>Nasrin Jahan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6256000" cy="9144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889DC32-4F23-3B4B-C746-48B7CE9F1DC0}"/>
              </a:ext>
            </a:extLst>
          </p:cNvPr>
          <p:cNvSpPr txBox="1"/>
          <p:nvPr/>
        </p:nvSpPr>
        <p:spPr>
          <a:xfrm>
            <a:off x="14757400" y="8774668"/>
            <a:ext cx="149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>
                <a:solidFill>
                  <a:srgbClr val="131B0E"/>
                </a:solidFill>
              </a:rPr>
              <a:t>Nasrin Jahan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6248658" cy="9144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AE6DCE1-7365-A42E-18FD-AEF1FC42125D}"/>
              </a:ext>
            </a:extLst>
          </p:cNvPr>
          <p:cNvSpPr txBox="1"/>
          <p:nvPr/>
        </p:nvSpPr>
        <p:spPr>
          <a:xfrm>
            <a:off x="14757400" y="8774668"/>
            <a:ext cx="149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>
                <a:solidFill>
                  <a:srgbClr val="131B0E"/>
                </a:solidFill>
              </a:rPr>
              <a:t>Nasrin Jahan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6256000" cy="9144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D71E9EB-D05B-5DBF-9ADA-C81F17A1C831}"/>
              </a:ext>
            </a:extLst>
          </p:cNvPr>
          <p:cNvSpPr txBox="1"/>
          <p:nvPr/>
        </p:nvSpPr>
        <p:spPr>
          <a:xfrm>
            <a:off x="14757400" y="8774668"/>
            <a:ext cx="149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>
                <a:solidFill>
                  <a:srgbClr val="131B0E"/>
                </a:solidFill>
              </a:rPr>
              <a:t>Nasrin Jahan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903" y="0"/>
            <a:ext cx="16256000" cy="9144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D466ED7-485F-BA15-B9D2-8EC7B1E680D2}"/>
              </a:ext>
            </a:extLst>
          </p:cNvPr>
          <p:cNvSpPr txBox="1"/>
          <p:nvPr/>
        </p:nvSpPr>
        <p:spPr>
          <a:xfrm>
            <a:off x="14757400" y="8774668"/>
            <a:ext cx="149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>
                <a:solidFill>
                  <a:srgbClr val="131B0E"/>
                </a:solidFill>
              </a:rPr>
              <a:t>Nasrin Jahan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6256000" cy="9144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0F26CB9-7B37-8F39-5982-0942B9C9B1EC}"/>
              </a:ext>
            </a:extLst>
          </p:cNvPr>
          <p:cNvSpPr txBox="1"/>
          <p:nvPr/>
        </p:nvSpPr>
        <p:spPr>
          <a:xfrm>
            <a:off x="14757400" y="8774668"/>
            <a:ext cx="149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>
                <a:solidFill>
                  <a:srgbClr val="131B0E"/>
                </a:solidFill>
              </a:rPr>
              <a:t>Nasrin Jahan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6196243" cy="9144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676E5BF-8545-2A8D-5243-29AABC7C648A}"/>
              </a:ext>
            </a:extLst>
          </p:cNvPr>
          <p:cNvSpPr txBox="1"/>
          <p:nvPr/>
        </p:nvSpPr>
        <p:spPr>
          <a:xfrm>
            <a:off x="14757400" y="8774668"/>
            <a:ext cx="149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>
                <a:solidFill>
                  <a:srgbClr val="131B0E"/>
                </a:solidFill>
              </a:rPr>
              <a:t>Nasrin Jahan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</TotalTime>
  <Words>30</Words>
  <Application>Microsoft Office PowerPoint</Application>
  <PresentationFormat>Custom</PresentationFormat>
  <Paragraphs>15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HP;Nasrin Jahan</dc:creator>
  <cp:lastModifiedBy>Nasrin Jahan</cp:lastModifiedBy>
  <cp:revision>8</cp:revision>
  <dcterms:created xsi:type="dcterms:W3CDTF">2006-08-16T00:00:00Z</dcterms:created>
  <dcterms:modified xsi:type="dcterms:W3CDTF">2026-07-27T13:15:13Z</dcterms:modified>
</cp:coreProperties>
</file>