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3" r:id="rId1"/>
  </p:sldMasterIdLst>
  <p:notesMasterIdLst>
    <p:notesMasterId r:id="rId12"/>
  </p:notesMasterIdLst>
  <p:sldIdLst>
    <p:sldId id="257" r:id="rId2"/>
    <p:sldId id="269" r:id="rId3"/>
    <p:sldId id="319" r:id="rId4"/>
    <p:sldId id="266" r:id="rId5"/>
    <p:sldId id="321" r:id="rId6"/>
    <p:sldId id="318" r:id="rId7"/>
    <p:sldId id="324" r:id="rId8"/>
    <p:sldId id="325" r:id="rId9"/>
    <p:sldId id="326" r:id="rId10"/>
    <p:sldId id="32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A9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18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A1931-4F16-43CD-8EA4-B4CC3E6C672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9AAF3-4698-4A80-842E-9880A6EDE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9AAF3-4698-4A80-842E-9880A6EDEE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58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3"/>
            <a:ext cx="5917679" cy="2554983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76937" y="1828799"/>
            <a:ext cx="990599" cy="228659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10" y="3264407"/>
            <a:ext cx="3859795" cy="228659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6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5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5969-6E71-4CDC-86B6-BA664757797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5B9DC2FF-685F-47B0-BD7F-C05429BE0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22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8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5969-6E71-4CDC-86B6-BA664757797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5B9DC2FF-685F-47B0-BD7F-C05429BE0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6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2" name="TextBox 11"/>
          <p:cNvSpPr txBox="1"/>
          <p:nvPr/>
        </p:nvSpPr>
        <p:spPr bwMode="gray">
          <a:xfrm>
            <a:off x="7033422" y="2898648"/>
            <a:ext cx="660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11" name="TextBox 10"/>
          <p:cNvSpPr txBox="1"/>
          <p:nvPr/>
        </p:nvSpPr>
        <p:spPr bwMode="gray">
          <a:xfrm>
            <a:off x="651683" y="589767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8" y="903421"/>
            <a:ext cx="6160385" cy="289565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5969-6E71-4CDC-86B6-BA664757797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5B9DC2FF-685F-47B0-BD7F-C05429BE0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8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3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5969-6E71-4CDC-86B6-BA664757797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5B9DC2FF-685F-47B0-BD7F-C05429BE0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2305"/>
            <a:ext cx="6423592" cy="71466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231343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5"/>
            <a:ext cx="2313432" cy="287771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2" y="2489200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5"/>
            <a:ext cx="2326749" cy="286987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1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1" y="3147164"/>
            <a:ext cx="231374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5969-6E71-4CDC-86B6-BA664757797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5B9DC2FF-685F-47B0-BD7F-C05429BE0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788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461" y="4180095"/>
            <a:ext cx="229904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2743" y="2486221"/>
            <a:ext cx="2021456" cy="14503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1"/>
          </p:nvPr>
        </p:nvSpPr>
        <p:spPr>
          <a:xfrm>
            <a:off x="881461" y="4837558"/>
            <a:ext cx="2298410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8" y="4179596"/>
            <a:ext cx="231779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509453"/>
            <a:ext cx="2025182" cy="142708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37558"/>
            <a:ext cx="2330903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1" y="4179595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509453"/>
            <a:ext cx="2018839" cy="142708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1" y="4837558"/>
            <a:ext cx="229949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5969-6E71-4CDC-86B6-BA664757797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5B9DC2FF-685F-47B0-BD7F-C05429BE0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16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3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077347" cy="457199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3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12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9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 bwMode="gray"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7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738039" y="7605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5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98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94298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39" y="3253588"/>
            <a:ext cx="3636981" cy="276621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8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0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89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1182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89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0000"/>
            <a:ext cx="3001938" cy="161619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1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B6522-B28B-44A1-92BD-6B5CAA2186A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60D2DFC9-5D43-4472-AD67-938741816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13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25" name="Rectangle 2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3202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39638" y="6365499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  <a:latin typeface="+mn-lt"/>
              </a:defRPr>
            </a:lvl1pPr>
          </a:lstStyle>
          <a:p>
            <a:fld id="{17E05969-6E71-4CDC-86B6-BA664757797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8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B9DC2FF-685F-47B0-BD7F-C05429BE01C0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527F4D38-769C-C901-3715-431484E26C11}"/>
              </a:ext>
            </a:extLst>
          </p:cNvPr>
          <p:cNvSpPr/>
          <p:nvPr userDrawn="1"/>
        </p:nvSpPr>
        <p:spPr>
          <a:xfrm>
            <a:off x="0" y="6325282"/>
            <a:ext cx="619698" cy="532719"/>
          </a:xfrm>
          <a:custGeom>
            <a:avLst/>
            <a:gdLst>
              <a:gd name="connsiteX0" fmla="*/ 1088900 w 1088900"/>
              <a:gd name="connsiteY0" fmla="*/ 220058 h 441841"/>
              <a:gd name="connsiteX1" fmla="*/ 969335 w 1088900"/>
              <a:gd name="connsiteY1" fmla="*/ 440116 h 441841"/>
              <a:gd name="connsiteX2" fmla="*/ 606798 w 1088900"/>
              <a:gd name="connsiteY2" fmla="*/ 440116 h 441841"/>
              <a:gd name="connsiteX3" fmla="*/ 597445 w 1088900"/>
              <a:gd name="connsiteY3" fmla="*/ 441841 h 441841"/>
              <a:gd name="connsiteX4" fmla="*/ 119328 w 1088900"/>
              <a:gd name="connsiteY4" fmla="*/ 441325 h 441841"/>
              <a:gd name="connsiteX5" fmla="*/ 9300 w 1088900"/>
              <a:gd name="connsiteY5" fmla="*/ 306797 h 441841"/>
              <a:gd name="connsiteX6" fmla="*/ 0 w 1088900"/>
              <a:gd name="connsiteY6" fmla="*/ 221138 h 441841"/>
              <a:gd name="connsiteX7" fmla="*/ 119803 w 1088900"/>
              <a:gd name="connsiteY7" fmla="*/ 1209 h 441841"/>
              <a:gd name="connsiteX8" fmla="*/ 482590 w 1088900"/>
              <a:gd name="connsiteY8" fmla="*/ 1601 h 441841"/>
              <a:gd name="connsiteX9" fmla="*/ 491218 w 1088900"/>
              <a:gd name="connsiteY9" fmla="*/ 0 h 441841"/>
              <a:gd name="connsiteX10" fmla="*/ 969335 w 1088900"/>
              <a:gd name="connsiteY10" fmla="*/ 0 h 441841"/>
              <a:gd name="connsiteX11" fmla="*/ 1079508 w 1088900"/>
              <a:gd name="connsiteY11" fmla="*/ 134409 h 441841"/>
              <a:gd name="connsiteX12" fmla="*/ 1088900 w 1088900"/>
              <a:gd name="connsiteY12" fmla="*/ 220058 h 44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88900" h="441841">
                <a:moveTo>
                  <a:pt x="1088900" y="220058"/>
                </a:moveTo>
                <a:cubicBezTo>
                  <a:pt x="1088900" y="341574"/>
                  <a:pt x="1035393" y="440116"/>
                  <a:pt x="969335" y="440116"/>
                </a:cubicBezTo>
                <a:lnTo>
                  <a:pt x="606798" y="440116"/>
                </a:lnTo>
                <a:lnTo>
                  <a:pt x="597445" y="441841"/>
                </a:lnTo>
                <a:lnTo>
                  <a:pt x="119328" y="441325"/>
                </a:lnTo>
                <a:cubicBezTo>
                  <a:pt x="69784" y="441271"/>
                  <a:pt x="27361" y="385796"/>
                  <a:pt x="9300" y="306797"/>
                </a:cubicBezTo>
                <a:cubicBezTo>
                  <a:pt x="3280" y="280463"/>
                  <a:pt x="-32" y="251517"/>
                  <a:pt x="0" y="221138"/>
                </a:cubicBezTo>
                <a:cubicBezTo>
                  <a:pt x="132" y="99622"/>
                  <a:pt x="53744" y="1138"/>
                  <a:pt x="119803" y="1209"/>
                </a:cubicBezTo>
                <a:lnTo>
                  <a:pt x="482590" y="1601"/>
                </a:lnTo>
                <a:lnTo>
                  <a:pt x="491218" y="0"/>
                </a:lnTo>
                <a:lnTo>
                  <a:pt x="969335" y="0"/>
                </a:lnTo>
                <a:cubicBezTo>
                  <a:pt x="1018879" y="0"/>
                  <a:pt x="1061362" y="55430"/>
                  <a:pt x="1079508" y="134409"/>
                </a:cubicBezTo>
                <a:cubicBezTo>
                  <a:pt x="1085556" y="160736"/>
                  <a:pt x="1088900" y="189679"/>
                  <a:pt x="1088900" y="220058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1800" dirty="0">
                <a:latin typeface="Bauhaus 93" panose="04030905020B02020C02" pitchFamily="82" charset="0"/>
              </a:rPr>
              <a:t>QUAZI</a:t>
            </a:r>
          </a:p>
        </p:txBody>
      </p:sp>
    </p:spTree>
    <p:extLst>
      <p:ext uri="{BB962C8B-B14F-4D97-AF65-F5344CB8AC3E}">
        <p14:creationId xmlns:p14="http://schemas.microsoft.com/office/powerpoint/2010/main" val="264434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4425390-6880-7C03-E0C6-850EB91235ED}"/>
              </a:ext>
            </a:extLst>
          </p:cNvPr>
          <p:cNvSpPr txBox="1"/>
          <p:nvPr/>
        </p:nvSpPr>
        <p:spPr>
          <a:xfrm>
            <a:off x="595745" y="573375"/>
            <a:ext cx="7994073" cy="433965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solidFill>
                  <a:srgbClr val="FE52BD"/>
                </a:solidFill>
                <a:latin typeface="Impact" panose="020B0806030902050204" pitchFamily="34" charset="0"/>
              </a:rPr>
              <a:t>G</a:t>
            </a:r>
            <a:r>
              <a:rPr lang="en-US" sz="13800" dirty="0">
                <a:solidFill>
                  <a:srgbClr val="AEE4DB"/>
                </a:solidFill>
                <a:latin typeface="Impact" panose="020B0806030902050204" pitchFamily="34" charset="0"/>
              </a:rPr>
              <a:t>O</a:t>
            </a:r>
            <a:r>
              <a:rPr lang="en-US" sz="13800" dirty="0">
                <a:solidFill>
                  <a:srgbClr val="E18B00"/>
                </a:solidFill>
                <a:latin typeface="Impact" panose="020B0806030902050204" pitchFamily="34" charset="0"/>
              </a:rPr>
              <a:t>O</a:t>
            </a:r>
            <a:r>
              <a:rPr lang="en-US" sz="13800" dirty="0">
                <a:solidFill>
                  <a:srgbClr val="FE52BD"/>
                </a:solidFill>
                <a:latin typeface="Impact" panose="020B0806030902050204" pitchFamily="34" charset="0"/>
              </a:rPr>
              <a:t>D </a:t>
            </a:r>
          </a:p>
          <a:p>
            <a:pPr algn="ctr"/>
            <a:r>
              <a:rPr lang="en-US" sz="13800" dirty="0">
                <a:solidFill>
                  <a:srgbClr val="FE52BD"/>
                </a:solidFill>
                <a:latin typeface="Impact" panose="020B0806030902050204" pitchFamily="34" charset="0"/>
              </a:rPr>
              <a:t>M</a:t>
            </a:r>
            <a:r>
              <a:rPr lang="en-US" sz="13800" dirty="0">
                <a:solidFill>
                  <a:srgbClr val="29411C"/>
                </a:solidFill>
                <a:latin typeface="Impact" panose="020B0806030902050204" pitchFamily="34" charset="0"/>
              </a:rPr>
              <a:t>O</a:t>
            </a:r>
            <a:r>
              <a:rPr lang="en-US" sz="13800" dirty="0">
                <a:solidFill>
                  <a:srgbClr val="FE52BD"/>
                </a:solidFill>
                <a:latin typeface="Impact" panose="020B0806030902050204" pitchFamily="34" charset="0"/>
              </a:rPr>
              <a:t>R</a:t>
            </a:r>
            <a:r>
              <a:rPr lang="en-US" sz="13800" dirty="0">
                <a:solidFill>
                  <a:srgbClr val="7EA76F"/>
                </a:solidFill>
                <a:latin typeface="Impact" panose="020B0806030902050204" pitchFamily="34" charset="0"/>
              </a:rPr>
              <a:t>N</a:t>
            </a:r>
            <a:r>
              <a:rPr lang="en-US" sz="13800" dirty="0">
                <a:solidFill>
                  <a:srgbClr val="FE52BD"/>
                </a:solidFill>
                <a:latin typeface="Impact" panose="020B0806030902050204" pitchFamily="34" charset="0"/>
              </a:rPr>
              <a:t>IN</a:t>
            </a:r>
            <a:r>
              <a:rPr lang="en-US" sz="13800" dirty="0">
                <a:solidFill>
                  <a:srgbClr val="FEB5EC"/>
                </a:solidFill>
                <a:latin typeface="Impact" panose="020B0806030902050204" pitchFamily="34" charset="0"/>
              </a:rPr>
              <a:t>G</a:t>
            </a:r>
            <a:r>
              <a:rPr lang="en-US" sz="13800" dirty="0">
                <a:solidFill>
                  <a:srgbClr val="FE52BD"/>
                </a:solidFill>
                <a:latin typeface="Impact" panose="020B080603090205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848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C35675-40D9-CF08-FD8E-42E82DAC38E4}"/>
              </a:ext>
            </a:extLst>
          </p:cNvPr>
          <p:cNvSpPr txBox="1"/>
          <p:nvPr/>
        </p:nvSpPr>
        <p:spPr>
          <a:xfrm>
            <a:off x="1469923" y="1747684"/>
            <a:ext cx="47637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00B0F0"/>
                </a:solidFill>
                <a:latin typeface="Bauhaus 93" panose="04030905020B02020C02" pitchFamily="82" charset="0"/>
              </a:rPr>
              <a:t>G</a:t>
            </a:r>
            <a:r>
              <a:rPr lang="en-US" sz="6600" dirty="0">
                <a:solidFill>
                  <a:srgbClr val="00B050"/>
                </a:solidFill>
                <a:latin typeface="Bauhaus 93" panose="04030905020B02020C02" pitchFamily="82" charset="0"/>
              </a:rPr>
              <a:t>O</a:t>
            </a:r>
            <a:r>
              <a:rPr lang="en-US" sz="6600" dirty="0">
                <a:solidFill>
                  <a:srgbClr val="FF0000"/>
                </a:solidFill>
                <a:latin typeface="Bauhaus 93" panose="04030905020B02020C02" pitchFamily="82" charset="0"/>
              </a:rPr>
              <a:t>O</a:t>
            </a:r>
            <a:r>
              <a:rPr lang="en-US" sz="6600" dirty="0">
                <a:latin typeface="Bauhaus 93" panose="04030905020B02020C02" pitchFamily="82" charset="0"/>
              </a:rPr>
              <a:t>D </a:t>
            </a:r>
            <a:r>
              <a:rPr lang="en-US" sz="6600" dirty="0">
                <a:solidFill>
                  <a:srgbClr val="002060"/>
                </a:solidFill>
                <a:latin typeface="Bauhaus 93" panose="04030905020B02020C02" pitchFamily="82" charset="0"/>
              </a:rPr>
              <a:t>B</a:t>
            </a:r>
            <a:r>
              <a:rPr lang="en-US" sz="6600" dirty="0">
                <a:solidFill>
                  <a:schemeClr val="accent4">
                    <a:lumMod val="50000"/>
                  </a:schemeClr>
                </a:solidFill>
                <a:latin typeface="Bauhaus 93" panose="04030905020B02020C02" pitchFamily="82" charset="0"/>
              </a:rPr>
              <a:t>Y</a:t>
            </a:r>
            <a:r>
              <a:rPr lang="en-US" sz="6600" dirty="0">
                <a:latin typeface="Bauhaus 93" panose="04030905020B02020C02" pitchFamily="82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90840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E4A100-4109-DC92-68E4-98620E3139C5}"/>
              </a:ext>
            </a:extLst>
          </p:cNvPr>
          <p:cNvSpPr txBox="1"/>
          <p:nvPr/>
        </p:nvSpPr>
        <p:spPr>
          <a:xfrm>
            <a:off x="1052946" y="1053738"/>
            <a:ext cx="71212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Bahnschrift Light" panose="020B0502040204020203" pitchFamily="34" charset="0"/>
              </a:rPr>
              <a:t>Presented by:</a:t>
            </a:r>
          </a:p>
          <a:p>
            <a:r>
              <a:rPr lang="en-US" sz="2800" b="1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Priangka</a:t>
            </a:r>
            <a:r>
              <a:rPr lang="en-US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Das</a:t>
            </a:r>
            <a:endParaRPr lang="en-US" sz="2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r>
              <a:rPr lang="en-US" sz="2800" b="1" dirty="0">
                <a:solidFill>
                  <a:srgbClr val="FFFF00"/>
                </a:solidFill>
                <a:latin typeface="Berlin Sans FB Demi" panose="020E0802020502020306" pitchFamily="34" charset="0"/>
              </a:rPr>
              <a:t>Assistant </a:t>
            </a:r>
            <a:r>
              <a:rPr lang="en-US" sz="2800" b="1" dirty="0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Teacher</a:t>
            </a:r>
          </a:p>
          <a:p>
            <a:r>
              <a:rPr lang="en-US" sz="2800" b="1" dirty="0" err="1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Noingaon</a:t>
            </a:r>
            <a:r>
              <a:rPr lang="en-US" sz="2800" b="1" dirty="0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 Government Primary School </a:t>
            </a:r>
          </a:p>
          <a:p>
            <a:r>
              <a:rPr lang="en-US" sz="2800" b="1" dirty="0" err="1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Dowara</a:t>
            </a:r>
            <a:r>
              <a:rPr lang="en-US" sz="2800" b="1" dirty="0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 Bazar, </a:t>
            </a:r>
            <a:r>
              <a:rPr lang="en-US" sz="2800" b="1" dirty="0" err="1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Sunamganj</a:t>
            </a:r>
            <a:endParaRPr lang="en-US" sz="2800" b="1" dirty="0">
              <a:solidFill>
                <a:srgbClr val="FFFF00"/>
              </a:solidFill>
              <a:latin typeface="Berlin Sans FB" panose="020E0602020502020306" pitchFamily="34" charset="0"/>
            </a:endParaRPr>
          </a:p>
          <a:p>
            <a:endParaRPr lang="en-US" sz="2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7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CFCB15-539E-8931-6925-1A1632D6D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992" y="961170"/>
            <a:ext cx="4049171" cy="589683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2D09340-3F40-945B-A9A4-D244DF64AFA3}"/>
              </a:ext>
            </a:extLst>
          </p:cNvPr>
          <p:cNvSpPr/>
          <p:nvPr/>
        </p:nvSpPr>
        <p:spPr>
          <a:xfrm>
            <a:off x="0" y="961170"/>
            <a:ext cx="3952567" cy="58968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Black" panose="00000A00000000000000" pitchFamily="2" charset="0"/>
                <a:cs typeface="NikoshBAN" panose="02000000000000000000" pitchFamily="2" charset="0"/>
              </a:rPr>
              <a:t>  Unit 5</a:t>
            </a:r>
          </a:p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Bodoni MT Black" panose="02070A03080606020203" pitchFamily="18" charset="0"/>
                <a:cs typeface="NikoshBAN" panose="02000000000000000000" pitchFamily="2" charset="0"/>
              </a:rPr>
              <a:t>Days of the week</a:t>
            </a:r>
          </a:p>
          <a:p>
            <a:pPr algn="ctr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Bodoni MT Black" panose="02070A03080606020203" pitchFamily="18" charset="0"/>
                <a:cs typeface="NikoshBAN" panose="02000000000000000000" pitchFamily="2" charset="0"/>
              </a:rPr>
              <a:t>Lesson 1: 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Bodoni MT Black" panose="02070A03080606020203" pitchFamily="18" charset="0"/>
                <a:cs typeface="NikoshBAN" panose="02000000000000000000" pitchFamily="2" charset="0"/>
              </a:rPr>
              <a:t>Days</a:t>
            </a:r>
          </a:p>
          <a:p>
            <a:pPr algn="ctr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Bodoni MT Black" panose="02070A03080606020203" pitchFamily="18" charset="0"/>
                <a:cs typeface="NikoshBAN" panose="02000000000000000000" pitchFamily="2" charset="0"/>
              </a:rPr>
              <a:t>Page : 43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9010A0-71BB-29CE-C11A-36C116DA4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567" y="961170"/>
            <a:ext cx="3759029" cy="58968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7A5628-B52C-346E-BD8F-AE5F08DA77E6}"/>
              </a:ext>
            </a:extLst>
          </p:cNvPr>
          <p:cNvSpPr txBox="1"/>
          <p:nvPr/>
        </p:nvSpPr>
        <p:spPr>
          <a:xfrm>
            <a:off x="2870885" y="191729"/>
            <a:ext cx="3376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INTRODUCTION</a:t>
            </a:r>
            <a:r>
              <a:rPr lang="bn-BD" sz="4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87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364DB6-5C05-E916-EA06-7A68DF32BAD6}"/>
              </a:ext>
            </a:extLst>
          </p:cNvPr>
          <p:cNvSpPr txBox="1"/>
          <p:nvPr/>
        </p:nvSpPr>
        <p:spPr>
          <a:xfrm>
            <a:off x="655092" y="994855"/>
            <a:ext cx="10751573" cy="2123658"/>
          </a:xfrm>
          <a:prstGeom prst="rect">
            <a:avLst/>
          </a:prstGeom>
          <a:solidFill>
            <a:srgbClr val="FE52BD"/>
          </a:solidFill>
        </p:spPr>
        <p:txBody>
          <a:bodyPr wrap="square" rtlCol="0">
            <a:spAutoFit/>
          </a:bodyPr>
          <a:lstStyle/>
          <a:p>
            <a:r>
              <a:rPr lang="bn-BD" sz="6000" dirty="0">
                <a:solidFill>
                  <a:srgbClr val="002060"/>
                </a:solidFill>
                <a:latin typeface="Times New Roman" panose="02020603050405020304" pitchFamily="18" charset="0"/>
              </a:rPr>
              <a:t>Learning outcomes:</a:t>
            </a:r>
            <a:endParaRPr lang="en-US" sz="60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</a:rPr>
              <a:t>8.1 Recognising and using words frequently used in the texts for participating in everyday conversations</a:t>
            </a:r>
            <a:r>
              <a:rPr lang="bn-BD" sz="2400" dirty="0">
                <a:solidFill>
                  <a:srgbClr val="00B050"/>
                </a:solidFill>
                <a:latin typeface="Times New Roman" panose="02020603050405020304" pitchFamily="18" charset="0"/>
              </a:rPr>
              <a:t>  </a:t>
            </a:r>
            <a:endParaRPr lang="en-US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2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English calendar 2024 wall monthly calendar 2024 (English Frame) :  Amazon.in: Office Products">
            <a:extLst>
              <a:ext uri="{FF2B5EF4-FFF2-40B4-BE49-F238E27FC236}">
                <a16:creationId xmlns:a16="http://schemas.microsoft.com/office/drawing/2014/main" id="{2BFD4733-F55F-95AB-C66C-86A9F8822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1" y="14749"/>
            <a:ext cx="4334079" cy="662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A8B449-C750-9AA3-4D7F-06EA4EC7288C}"/>
              </a:ext>
            </a:extLst>
          </p:cNvPr>
          <p:cNvSpPr txBox="1"/>
          <p:nvPr/>
        </p:nvSpPr>
        <p:spPr>
          <a:xfrm>
            <a:off x="221373" y="1954874"/>
            <a:ext cx="4334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in this picture? </a:t>
            </a:r>
          </a:p>
        </p:txBody>
      </p:sp>
    </p:spTree>
    <p:extLst>
      <p:ext uri="{BB962C8B-B14F-4D97-AF65-F5344CB8AC3E}">
        <p14:creationId xmlns:p14="http://schemas.microsoft.com/office/powerpoint/2010/main" val="23459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CECB41-4B40-6D0A-8F33-52FD9F3D8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1"/>
          <a:stretch/>
        </p:blipFill>
        <p:spPr>
          <a:xfrm>
            <a:off x="6702252" y="870156"/>
            <a:ext cx="3528213" cy="49701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195ADB-448E-E4B2-27F0-153EC1B7A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12"/>
          <a:stretch/>
        </p:blipFill>
        <p:spPr>
          <a:xfrm>
            <a:off x="-1214577" y="752261"/>
            <a:ext cx="3331264" cy="50880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BC6C70F-071D-4F2A-4E87-B1F79206730B}"/>
              </a:ext>
            </a:extLst>
          </p:cNvPr>
          <p:cNvSpPr/>
          <p:nvPr/>
        </p:nvSpPr>
        <p:spPr>
          <a:xfrm>
            <a:off x="2116687" y="1643099"/>
            <a:ext cx="4911213" cy="4070555"/>
          </a:xfrm>
          <a:prstGeom prst="rect">
            <a:avLst/>
          </a:prstGeom>
          <a:solidFill>
            <a:srgbClr val="92D050">
              <a:alpha val="54000"/>
            </a:srgb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ersey M54" panose="02000500000000000000" pitchFamily="2" charset="0"/>
                <a:cs typeface="NikoshBAN" pitchFamily="2" charset="0"/>
              </a:rPr>
              <a:t>DAYS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A52182-C8F3-7385-1987-48746A6C9D62}"/>
              </a:ext>
            </a:extLst>
          </p:cNvPr>
          <p:cNvSpPr/>
          <p:nvPr/>
        </p:nvSpPr>
        <p:spPr>
          <a:xfrm>
            <a:off x="-1214283" y="398207"/>
            <a:ext cx="11444748" cy="5796117"/>
          </a:xfrm>
          <a:custGeom>
            <a:avLst/>
            <a:gdLst>
              <a:gd name="connsiteX0" fmla="*/ 3305705 w 11297265"/>
              <a:gd name="connsiteY0" fmla="*/ 1154534 h 5722375"/>
              <a:gd name="connsiteX1" fmla="*/ 3305705 w 11297265"/>
              <a:gd name="connsiteY1" fmla="*/ 4717177 h 5722375"/>
              <a:gd name="connsiteX2" fmla="*/ 3407052 w 11297265"/>
              <a:gd name="connsiteY2" fmla="*/ 4699531 h 5722375"/>
              <a:gd name="connsiteX3" fmla="*/ 7624668 w 11297265"/>
              <a:gd name="connsiteY3" fmla="*/ 4615169 h 5722375"/>
              <a:gd name="connsiteX4" fmla="*/ 8106179 w 11297265"/>
              <a:gd name="connsiteY4" fmla="*/ 4688471 h 5722375"/>
              <a:gd name="connsiteX5" fmla="*/ 8106179 w 11297265"/>
              <a:gd name="connsiteY5" fmla="*/ 1162828 h 5722375"/>
              <a:gd name="connsiteX6" fmla="*/ 8080099 w 11297265"/>
              <a:gd name="connsiteY6" fmla="*/ 1167101 h 5722375"/>
              <a:gd name="connsiteX7" fmla="*/ 3329630 w 11297265"/>
              <a:gd name="connsiteY7" fmla="*/ 1158662 h 5722375"/>
              <a:gd name="connsiteX8" fmla="*/ 0 w 11297265"/>
              <a:gd name="connsiteY8" fmla="*/ 0 h 5722375"/>
              <a:gd name="connsiteX9" fmla="*/ 11297265 w 11297265"/>
              <a:gd name="connsiteY9" fmla="*/ 0 h 5722375"/>
              <a:gd name="connsiteX10" fmla="*/ 11297265 w 11297265"/>
              <a:gd name="connsiteY10" fmla="*/ 5301776 h 5722375"/>
              <a:gd name="connsiteX11" fmla="*/ 11261998 w 11297265"/>
              <a:gd name="connsiteY11" fmla="*/ 585139 h 5722375"/>
              <a:gd name="connsiteX12" fmla="*/ 8610077 w 11297265"/>
              <a:gd name="connsiteY12" fmla="*/ 1080283 h 5722375"/>
              <a:gd name="connsiteX13" fmla="*/ 8475290 w 11297265"/>
              <a:gd name="connsiteY13" fmla="*/ 1102363 h 5722375"/>
              <a:gd name="connsiteX14" fmla="*/ 8475290 w 11297265"/>
              <a:gd name="connsiteY14" fmla="*/ 4751284 h 5722375"/>
              <a:gd name="connsiteX15" fmla="*/ 8642283 w 11297265"/>
              <a:gd name="connsiteY15" fmla="*/ 4779763 h 5722375"/>
              <a:gd name="connsiteX16" fmla="*/ 11297265 w 11297265"/>
              <a:gd name="connsiteY16" fmla="*/ 5301776 h 5722375"/>
              <a:gd name="connsiteX17" fmla="*/ 11297265 w 11297265"/>
              <a:gd name="connsiteY17" fmla="*/ 5722375 h 5722375"/>
              <a:gd name="connsiteX18" fmla="*/ 0 w 11297265"/>
              <a:gd name="connsiteY18" fmla="*/ 5722375 h 5722375"/>
              <a:gd name="connsiteX19" fmla="*/ 0 w 11297265"/>
              <a:gd name="connsiteY19" fmla="*/ 527697 h 5722375"/>
              <a:gd name="connsiteX20" fmla="*/ 105801 w 11297265"/>
              <a:gd name="connsiteY20" fmla="*/ 5320923 h 5722375"/>
              <a:gd name="connsiteX21" fmla="*/ 2720488 w 11297265"/>
              <a:gd name="connsiteY21" fmla="*/ 4819076 h 5722375"/>
              <a:gd name="connsiteX22" fmla="*/ 2936593 w 11297265"/>
              <a:gd name="connsiteY22" fmla="*/ 4781448 h 5722375"/>
              <a:gd name="connsiteX23" fmla="*/ 2936593 w 11297265"/>
              <a:gd name="connsiteY23" fmla="*/ 1090827 h 5722375"/>
              <a:gd name="connsiteX24" fmla="*/ 2635804 w 11297265"/>
              <a:gd name="connsiteY24" fmla="*/ 1038913 h 5722375"/>
              <a:gd name="connsiteX25" fmla="*/ 0 w 11297265"/>
              <a:gd name="connsiteY25" fmla="*/ 527697 h 572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297265" h="5722375">
                <a:moveTo>
                  <a:pt x="3305705" y="1154534"/>
                </a:moveTo>
                <a:lnTo>
                  <a:pt x="3305705" y="4717177"/>
                </a:lnTo>
                <a:lnTo>
                  <a:pt x="3407052" y="4699531"/>
                </a:lnTo>
                <a:cubicBezTo>
                  <a:pt x="5035349" y="4431206"/>
                  <a:pt x="6054368" y="4393224"/>
                  <a:pt x="7624668" y="4615169"/>
                </a:cubicBezTo>
                <a:lnTo>
                  <a:pt x="8106179" y="4688471"/>
                </a:lnTo>
                <a:lnTo>
                  <a:pt x="8106179" y="1162828"/>
                </a:lnTo>
                <a:lnTo>
                  <a:pt x="8080099" y="1167101"/>
                </a:lnTo>
                <a:cubicBezTo>
                  <a:pt x="6213264" y="1458435"/>
                  <a:pt x="5140646" y="1452998"/>
                  <a:pt x="3329630" y="1158662"/>
                </a:cubicBezTo>
                <a:close/>
                <a:moveTo>
                  <a:pt x="0" y="0"/>
                </a:moveTo>
                <a:lnTo>
                  <a:pt x="11297265" y="0"/>
                </a:lnTo>
                <a:lnTo>
                  <a:pt x="11297265" y="5301776"/>
                </a:lnTo>
                <a:cubicBezTo>
                  <a:pt x="10844669" y="2753047"/>
                  <a:pt x="10903447" y="2961543"/>
                  <a:pt x="11261998" y="585139"/>
                </a:cubicBezTo>
                <a:cubicBezTo>
                  <a:pt x="10205451" y="789776"/>
                  <a:pt x="9346042" y="954698"/>
                  <a:pt x="8610077" y="1080283"/>
                </a:cubicBezTo>
                <a:lnTo>
                  <a:pt x="8475290" y="1102363"/>
                </a:lnTo>
                <a:lnTo>
                  <a:pt x="8475290" y="4751284"/>
                </a:lnTo>
                <a:lnTo>
                  <a:pt x="8642283" y="4779763"/>
                </a:lnTo>
                <a:cubicBezTo>
                  <a:pt x="9377177" y="4910601"/>
                  <a:pt x="10237412" y="5083975"/>
                  <a:pt x="11297265" y="5301776"/>
                </a:cubicBezTo>
                <a:lnTo>
                  <a:pt x="11297265" y="5722375"/>
                </a:lnTo>
                <a:lnTo>
                  <a:pt x="0" y="5722375"/>
                </a:lnTo>
                <a:lnTo>
                  <a:pt x="0" y="527697"/>
                </a:lnTo>
                <a:cubicBezTo>
                  <a:pt x="546642" y="2853040"/>
                  <a:pt x="634810" y="2880697"/>
                  <a:pt x="105801" y="5320923"/>
                </a:cubicBezTo>
                <a:cubicBezTo>
                  <a:pt x="1149124" y="5118679"/>
                  <a:pt x="1995927" y="4950766"/>
                  <a:pt x="2720488" y="4819076"/>
                </a:cubicBezTo>
                <a:lnTo>
                  <a:pt x="2936593" y="4781448"/>
                </a:lnTo>
                <a:lnTo>
                  <a:pt x="2936593" y="1090827"/>
                </a:lnTo>
                <a:lnTo>
                  <a:pt x="2635804" y="1038913"/>
                </a:lnTo>
                <a:cubicBezTo>
                  <a:pt x="1903971" y="906455"/>
                  <a:pt x="1049935" y="735925"/>
                  <a:pt x="0" y="527697"/>
                </a:cubicBezTo>
                <a:close/>
              </a:path>
            </a:pathLst>
          </a:custGeom>
          <a:solidFill>
            <a:srgbClr val="FFDD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D0A68D-FB3A-6D31-B302-F22635B89A6B}"/>
              </a:ext>
            </a:extLst>
          </p:cNvPr>
          <p:cNvSpPr txBox="1"/>
          <p:nvPr/>
        </p:nvSpPr>
        <p:spPr>
          <a:xfrm>
            <a:off x="1971369" y="870156"/>
            <a:ext cx="4741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50" dirty="0">
                <a:ln w="0"/>
                <a:solidFill>
                  <a:srgbClr val="6F1E5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</a:p>
        </p:txBody>
      </p:sp>
    </p:spTree>
    <p:extLst>
      <p:ext uri="{BB962C8B-B14F-4D97-AF65-F5344CB8AC3E}">
        <p14:creationId xmlns:p14="http://schemas.microsoft.com/office/powerpoint/2010/main" val="35570294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D2AD1A-F056-6EC3-C29B-E40F56C421B5}"/>
              </a:ext>
            </a:extLst>
          </p:cNvPr>
          <p:cNvSpPr/>
          <p:nvPr/>
        </p:nvSpPr>
        <p:spPr>
          <a:xfrm>
            <a:off x="-154857" y="4170104"/>
            <a:ext cx="2706329" cy="89363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4CBD7E-7566-1FD3-67C6-9CC44C8ED520}"/>
              </a:ext>
            </a:extLst>
          </p:cNvPr>
          <p:cNvSpPr/>
          <p:nvPr/>
        </p:nvSpPr>
        <p:spPr>
          <a:xfrm>
            <a:off x="-145026" y="2276650"/>
            <a:ext cx="2495044" cy="89363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7D4760-E5DB-5440-228F-0DD32448AD5B}"/>
              </a:ext>
            </a:extLst>
          </p:cNvPr>
          <p:cNvSpPr/>
          <p:nvPr/>
        </p:nvSpPr>
        <p:spPr>
          <a:xfrm>
            <a:off x="-154857" y="1380200"/>
            <a:ext cx="2495044" cy="676049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FB1021-23B5-5FF3-8E80-26EB59B2E24E}"/>
              </a:ext>
            </a:extLst>
          </p:cNvPr>
          <p:cNvSpPr/>
          <p:nvPr/>
        </p:nvSpPr>
        <p:spPr>
          <a:xfrm>
            <a:off x="-145026" y="5949748"/>
            <a:ext cx="2706329" cy="716524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888E90-35A6-C710-3B9A-21AAB596D398}"/>
              </a:ext>
            </a:extLst>
          </p:cNvPr>
          <p:cNvSpPr/>
          <p:nvPr/>
        </p:nvSpPr>
        <p:spPr>
          <a:xfrm>
            <a:off x="-145026" y="553061"/>
            <a:ext cx="2485548" cy="676049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D647F8-E932-C412-E3DE-A3C7B98E4DD0}"/>
              </a:ext>
            </a:extLst>
          </p:cNvPr>
          <p:cNvSpPr/>
          <p:nvPr/>
        </p:nvSpPr>
        <p:spPr>
          <a:xfrm>
            <a:off x="-145026" y="3221907"/>
            <a:ext cx="2696833" cy="8222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751567-C62B-F2CA-E933-DFE08EF26ADC}"/>
              </a:ext>
            </a:extLst>
          </p:cNvPr>
          <p:cNvSpPr/>
          <p:nvPr/>
        </p:nvSpPr>
        <p:spPr>
          <a:xfrm>
            <a:off x="-154856" y="5129987"/>
            <a:ext cx="2608992" cy="71652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88675557-017D-EFDF-DA06-67092F35F817}"/>
              </a:ext>
            </a:extLst>
          </p:cNvPr>
          <p:cNvSpPr/>
          <p:nvPr/>
        </p:nvSpPr>
        <p:spPr>
          <a:xfrm>
            <a:off x="3814917" y="2521974"/>
            <a:ext cx="2168013" cy="1150374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Bodoni MT Black" panose="02070A03080606020203" pitchFamily="18" charset="0"/>
              </a:rPr>
              <a:t>Rearrange</a:t>
            </a:r>
          </a:p>
        </p:txBody>
      </p:sp>
    </p:spTree>
    <p:extLst>
      <p:ext uri="{BB962C8B-B14F-4D97-AF65-F5344CB8AC3E}">
        <p14:creationId xmlns:p14="http://schemas.microsoft.com/office/powerpoint/2010/main" val="31745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0.62968 -0.5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84" y="-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263 -0.66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15" y="-3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63464 0.119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32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63724 -0.1921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62" y="-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7.40741E-7 L 0.63386 0.1030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93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0.64636 0.5863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18" y="2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0.63515 0.3226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58" y="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A331D22F-D806-46ED-965D-3278580052FC}"/>
              </a:ext>
            </a:extLst>
          </p:cNvPr>
          <p:cNvGrpSpPr/>
          <p:nvPr/>
        </p:nvGrpSpPr>
        <p:grpSpPr>
          <a:xfrm>
            <a:off x="5758659" y="402366"/>
            <a:ext cx="586766" cy="6248586"/>
            <a:chOff x="7311378" y="436818"/>
            <a:chExt cx="586766" cy="624858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34A2C30-A75E-BF96-948F-B6E0497323DF}"/>
                </a:ext>
              </a:extLst>
            </p:cNvPr>
            <p:cNvSpPr txBox="1"/>
            <p:nvPr/>
          </p:nvSpPr>
          <p:spPr>
            <a:xfrm>
              <a:off x="7361509" y="43681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00C15A-8B60-F8BB-A8AD-AD45CB134CB5}"/>
                </a:ext>
              </a:extLst>
            </p:cNvPr>
            <p:cNvSpPr txBox="1"/>
            <p:nvPr/>
          </p:nvSpPr>
          <p:spPr>
            <a:xfrm>
              <a:off x="7311378" y="972360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288587-D5CB-F7A7-205D-8C41626E9A65}"/>
                </a:ext>
              </a:extLst>
            </p:cNvPr>
            <p:cNvSpPr txBox="1"/>
            <p:nvPr/>
          </p:nvSpPr>
          <p:spPr>
            <a:xfrm>
              <a:off x="7396699" y="262348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5CC943-4567-3D21-D1CA-8C51523D5745}"/>
                </a:ext>
              </a:extLst>
            </p:cNvPr>
            <p:cNvSpPr txBox="1"/>
            <p:nvPr/>
          </p:nvSpPr>
          <p:spPr>
            <a:xfrm>
              <a:off x="7340673" y="3811035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7FFFD5E-6559-6DC4-19E1-9A7E21A7FBF4}"/>
                </a:ext>
              </a:extLst>
            </p:cNvPr>
            <p:cNvSpPr txBox="1"/>
            <p:nvPr/>
          </p:nvSpPr>
          <p:spPr>
            <a:xfrm>
              <a:off x="7316597" y="5049834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44F812D-4803-E099-AEF2-B65F4F19DF05}"/>
                </a:ext>
              </a:extLst>
            </p:cNvPr>
            <p:cNvSpPr txBox="1"/>
            <p:nvPr/>
          </p:nvSpPr>
          <p:spPr>
            <a:xfrm>
              <a:off x="7363071" y="6100629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673DA3F-B0A7-2CF8-ECBF-C12D4DA94070}"/>
              </a:ext>
            </a:extLst>
          </p:cNvPr>
          <p:cNvSpPr txBox="1"/>
          <p:nvPr/>
        </p:nvSpPr>
        <p:spPr>
          <a:xfrm>
            <a:off x="360054" y="807826"/>
            <a:ext cx="237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SUNDAY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C778E34-E452-50EE-6277-D850C15EC654}"/>
              </a:ext>
            </a:extLst>
          </p:cNvPr>
          <p:cNvGrpSpPr/>
          <p:nvPr/>
        </p:nvGrpSpPr>
        <p:grpSpPr>
          <a:xfrm>
            <a:off x="5965999" y="402366"/>
            <a:ext cx="2553686" cy="6276290"/>
            <a:chOff x="7341309" y="449108"/>
            <a:chExt cx="2553686" cy="627629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D4BB0A-EB37-7E0E-77FB-2204C5801BC5}"/>
                </a:ext>
              </a:extLst>
            </p:cNvPr>
            <p:cNvSpPr txBox="1"/>
            <p:nvPr/>
          </p:nvSpPr>
          <p:spPr>
            <a:xfrm>
              <a:off x="7870918" y="44910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7754B9-124A-1283-8C00-E83DEF210453}"/>
                </a:ext>
              </a:extLst>
            </p:cNvPr>
            <p:cNvSpPr txBox="1"/>
            <p:nvPr/>
          </p:nvSpPr>
          <p:spPr>
            <a:xfrm>
              <a:off x="8357616" y="990963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B34C5E-7D8D-0232-5A66-C024E0F851E4}"/>
                </a:ext>
              </a:extLst>
            </p:cNvPr>
            <p:cNvSpPr txBox="1"/>
            <p:nvPr/>
          </p:nvSpPr>
          <p:spPr>
            <a:xfrm>
              <a:off x="9393550" y="1004990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198467-5125-41A2-28FD-3420D49CC66C}"/>
                </a:ext>
              </a:extLst>
            </p:cNvPr>
            <p:cNvSpPr txBox="1"/>
            <p:nvPr/>
          </p:nvSpPr>
          <p:spPr>
            <a:xfrm>
              <a:off x="7838815" y="152864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284B08-37E0-07AF-F386-EC3BC6AAB74F}"/>
                </a:ext>
              </a:extLst>
            </p:cNvPr>
            <p:cNvSpPr txBox="1"/>
            <p:nvPr/>
          </p:nvSpPr>
          <p:spPr>
            <a:xfrm>
              <a:off x="8348791" y="1529970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A63897-182F-4CE3-CB77-85C4FCD233E1}"/>
                </a:ext>
              </a:extLst>
            </p:cNvPr>
            <p:cNvSpPr txBox="1"/>
            <p:nvPr/>
          </p:nvSpPr>
          <p:spPr>
            <a:xfrm>
              <a:off x="7758545" y="263007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FC25272-2564-BAF9-EBB8-C26181F4DB58}"/>
                </a:ext>
              </a:extLst>
            </p:cNvPr>
            <p:cNvSpPr txBox="1"/>
            <p:nvPr/>
          </p:nvSpPr>
          <p:spPr>
            <a:xfrm>
              <a:off x="8237480" y="386587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C8BEF8B-D1E3-1AB0-F00B-2B440A4BB70E}"/>
                </a:ext>
              </a:extLst>
            </p:cNvPr>
            <p:cNvSpPr txBox="1"/>
            <p:nvPr/>
          </p:nvSpPr>
          <p:spPr>
            <a:xfrm>
              <a:off x="7341309" y="5577872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0D40FB5-2FD6-23FD-468B-FDE1B16FF4C0}"/>
                </a:ext>
              </a:extLst>
            </p:cNvPr>
            <p:cNvSpPr txBox="1"/>
            <p:nvPr/>
          </p:nvSpPr>
          <p:spPr>
            <a:xfrm>
              <a:off x="8310538" y="6140623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8E320F4-6769-B8C7-FC96-5387374EAE79}"/>
              </a:ext>
            </a:extLst>
          </p:cNvPr>
          <p:cNvGrpSpPr/>
          <p:nvPr/>
        </p:nvGrpSpPr>
        <p:grpSpPr>
          <a:xfrm>
            <a:off x="5792448" y="432723"/>
            <a:ext cx="1585549" cy="6254128"/>
            <a:chOff x="7302032" y="449108"/>
            <a:chExt cx="1585549" cy="62541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20C121-E02D-ACBA-4646-97647E439366}"/>
                </a:ext>
              </a:extLst>
            </p:cNvPr>
            <p:cNvSpPr txBox="1"/>
            <p:nvPr/>
          </p:nvSpPr>
          <p:spPr>
            <a:xfrm>
              <a:off x="8386136" y="44910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14DE4F-36F8-F76A-0924-87C628100036}"/>
                </a:ext>
              </a:extLst>
            </p:cNvPr>
            <p:cNvSpPr txBox="1"/>
            <p:nvPr/>
          </p:nvSpPr>
          <p:spPr>
            <a:xfrm>
              <a:off x="7355314" y="1547594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73C90D-F4EA-927E-150E-F5308CAFFF4E}"/>
                </a:ext>
              </a:extLst>
            </p:cNvPr>
            <p:cNvSpPr txBox="1"/>
            <p:nvPr/>
          </p:nvSpPr>
          <p:spPr>
            <a:xfrm>
              <a:off x="7803845" y="3855009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080C535-10FD-8E18-0C16-44D9859A12CE}"/>
                </a:ext>
              </a:extLst>
            </p:cNvPr>
            <p:cNvSpPr txBox="1"/>
            <p:nvPr/>
          </p:nvSpPr>
          <p:spPr>
            <a:xfrm>
              <a:off x="7302032" y="446773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934195-3922-18C7-9293-A4C38E10AE4D}"/>
                </a:ext>
              </a:extLst>
            </p:cNvPr>
            <p:cNvSpPr txBox="1"/>
            <p:nvPr/>
          </p:nvSpPr>
          <p:spPr>
            <a:xfrm>
              <a:off x="7922763" y="502449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FB2DE7A-63C3-79EB-0219-8E27DA9429B4}"/>
                </a:ext>
              </a:extLst>
            </p:cNvPr>
            <p:cNvSpPr txBox="1"/>
            <p:nvPr/>
          </p:nvSpPr>
          <p:spPr>
            <a:xfrm>
              <a:off x="7862387" y="963759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9EC466F-97E5-E792-5621-37105B9BBC3F}"/>
                </a:ext>
              </a:extLst>
            </p:cNvPr>
            <p:cNvSpPr txBox="1"/>
            <p:nvPr/>
          </p:nvSpPr>
          <p:spPr>
            <a:xfrm>
              <a:off x="7803477" y="6118461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46DA963-BDB9-40D8-36B9-D301681F6057}"/>
              </a:ext>
            </a:extLst>
          </p:cNvPr>
          <p:cNvGrpSpPr/>
          <p:nvPr/>
        </p:nvGrpSpPr>
        <p:grpSpPr>
          <a:xfrm>
            <a:off x="5878126" y="424860"/>
            <a:ext cx="2910729" cy="6254129"/>
            <a:chOff x="7356019" y="449107"/>
            <a:chExt cx="2910729" cy="62541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D62C6A-D8E9-A73C-5432-F7BB6B347347}"/>
                </a:ext>
              </a:extLst>
            </p:cNvPr>
            <p:cNvSpPr txBox="1"/>
            <p:nvPr/>
          </p:nvSpPr>
          <p:spPr>
            <a:xfrm>
              <a:off x="9362500" y="44910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43B50F-3DE8-5FA7-380F-98DF03B1DA80}"/>
                </a:ext>
              </a:extLst>
            </p:cNvPr>
            <p:cNvSpPr txBox="1"/>
            <p:nvPr/>
          </p:nvSpPr>
          <p:spPr>
            <a:xfrm>
              <a:off x="9765303" y="987415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A9B87B8-3A43-09C7-BD51-A10461E2661E}"/>
                </a:ext>
              </a:extLst>
            </p:cNvPr>
            <p:cNvSpPr txBox="1"/>
            <p:nvPr/>
          </p:nvSpPr>
          <p:spPr>
            <a:xfrm>
              <a:off x="7960648" y="2033806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2CA51B-29A5-B6EE-887B-718E3C4899C9}"/>
                </a:ext>
              </a:extLst>
            </p:cNvPr>
            <p:cNvSpPr txBox="1"/>
            <p:nvPr/>
          </p:nvSpPr>
          <p:spPr>
            <a:xfrm>
              <a:off x="7356019" y="3227761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614B717-98B9-9632-8454-AC19343AC2B2}"/>
                </a:ext>
              </a:extLst>
            </p:cNvPr>
            <p:cNvSpPr txBox="1"/>
            <p:nvPr/>
          </p:nvSpPr>
          <p:spPr>
            <a:xfrm>
              <a:off x="8832013" y="3855010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3BE9FFC-DEA2-834B-35E1-AA7C27DB0569}"/>
                </a:ext>
              </a:extLst>
            </p:cNvPr>
            <p:cNvSpPr txBox="1"/>
            <p:nvPr/>
          </p:nvSpPr>
          <p:spPr>
            <a:xfrm>
              <a:off x="7920896" y="4468142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A0E0FDD-C0C3-68B5-A406-EDB371AFF3C0}"/>
                </a:ext>
              </a:extLst>
            </p:cNvPr>
            <p:cNvSpPr txBox="1"/>
            <p:nvPr/>
          </p:nvSpPr>
          <p:spPr>
            <a:xfrm>
              <a:off x="8476569" y="502449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679B6AE-29B5-F361-3F33-6BA4A65EE080}"/>
                </a:ext>
              </a:extLst>
            </p:cNvPr>
            <p:cNvSpPr txBox="1"/>
            <p:nvPr/>
          </p:nvSpPr>
          <p:spPr>
            <a:xfrm>
              <a:off x="9296788" y="6118461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EEE5309-4084-F177-799B-2FAFA001C81D}"/>
              </a:ext>
            </a:extLst>
          </p:cNvPr>
          <p:cNvGrpSpPr/>
          <p:nvPr/>
        </p:nvGrpSpPr>
        <p:grpSpPr>
          <a:xfrm>
            <a:off x="6772525" y="412665"/>
            <a:ext cx="1480055" cy="6274187"/>
            <a:chOff x="8148866" y="462306"/>
            <a:chExt cx="1480055" cy="62741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936F1C-9D9B-4DCE-DD21-8C8DA7478A96}"/>
                </a:ext>
              </a:extLst>
            </p:cNvPr>
            <p:cNvSpPr txBox="1"/>
            <p:nvPr/>
          </p:nvSpPr>
          <p:spPr>
            <a:xfrm rot="186984">
              <a:off x="8852001" y="462306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760DA2-70B6-2DD9-4065-91000D604AC4}"/>
                </a:ext>
              </a:extLst>
            </p:cNvPr>
            <p:cNvSpPr txBox="1"/>
            <p:nvPr/>
          </p:nvSpPr>
          <p:spPr>
            <a:xfrm>
              <a:off x="8849555" y="1008276"/>
              <a:ext cx="3589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1A44C8-B5DB-769C-E4B0-1573F7DC22CF}"/>
                </a:ext>
              </a:extLst>
            </p:cNvPr>
            <p:cNvSpPr txBox="1"/>
            <p:nvPr/>
          </p:nvSpPr>
          <p:spPr>
            <a:xfrm>
              <a:off x="9127476" y="203292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0C015D-A285-CA62-B989-8B374AFECDC9}"/>
                </a:ext>
              </a:extLst>
            </p:cNvPr>
            <p:cNvSpPr txBox="1"/>
            <p:nvPr/>
          </p:nvSpPr>
          <p:spPr>
            <a:xfrm>
              <a:off x="8148866" y="2623486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6E4784-201A-6EEE-2DC4-9824BFCBDB73}"/>
                </a:ext>
              </a:extLst>
            </p:cNvPr>
            <p:cNvSpPr txBox="1"/>
            <p:nvPr/>
          </p:nvSpPr>
          <p:spPr>
            <a:xfrm>
              <a:off x="8779652" y="2623485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968BAF5-9323-87BF-299C-06B623E5BC0F}"/>
                </a:ext>
              </a:extLst>
            </p:cNvPr>
            <p:cNvSpPr txBox="1"/>
            <p:nvPr/>
          </p:nvSpPr>
          <p:spPr>
            <a:xfrm>
              <a:off x="8828213" y="615171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2051A12-6793-37C8-96B4-BC8A4DFC2316}"/>
              </a:ext>
            </a:extLst>
          </p:cNvPr>
          <p:cNvGrpSpPr/>
          <p:nvPr/>
        </p:nvGrpSpPr>
        <p:grpSpPr>
          <a:xfrm>
            <a:off x="5890190" y="478830"/>
            <a:ext cx="3348657" cy="6254128"/>
            <a:chOff x="7340673" y="449108"/>
            <a:chExt cx="3348657" cy="62541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5720A5-32B1-59AE-CF69-D09B95F7DDBC}"/>
                </a:ext>
              </a:extLst>
            </p:cNvPr>
            <p:cNvSpPr txBox="1"/>
            <p:nvPr/>
          </p:nvSpPr>
          <p:spPr>
            <a:xfrm>
              <a:off x="9743767" y="44910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01603D-7F76-3256-3B93-7F8896EF6A2C}"/>
                </a:ext>
              </a:extLst>
            </p:cNvPr>
            <p:cNvSpPr txBox="1"/>
            <p:nvPr/>
          </p:nvSpPr>
          <p:spPr>
            <a:xfrm>
              <a:off x="10187885" y="99010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F2DE62-7682-3764-BBA5-134661C3CB86}"/>
                </a:ext>
              </a:extLst>
            </p:cNvPr>
            <p:cNvSpPr txBox="1"/>
            <p:nvPr/>
          </p:nvSpPr>
          <p:spPr>
            <a:xfrm>
              <a:off x="7340673" y="203380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EF9D52-A537-DF08-F558-A20E71B4C934}"/>
                </a:ext>
              </a:extLst>
            </p:cNvPr>
            <p:cNvSpPr txBox="1"/>
            <p:nvPr/>
          </p:nvSpPr>
          <p:spPr>
            <a:xfrm>
              <a:off x="8507501" y="205444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4A5D14A-C57C-DEE3-C370-E89807D6BB93}"/>
                </a:ext>
              </a:extLst>
            </p:cNvPr>
            <p:cNvSpPr txBox="1"/>
            <p:nvPr/>
          </p:nvSpPr>
          <p:spPr>
            <a:xfrm>
              <a:off x="7879768" y="323360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CC4B6D1-A7D6-4D85-7E80-29D236567A12}"/>
                </a:ext>
              </a:extLst>
            </p:cNvPr>
            <p:cNvSpPr txBox="1"/>
            <p:nvPr/>
          </p:nvSpPr>
          <p:spPr>
            <a:xfrm>
              <a:off x="9857539" y="6118461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F71D5385-20FE-9297-8EAA-58FE29AFAC4D}"/>
              </a:ext>
            </a:extLst>
          </p:cNvPr>
          <p:cNvSpPr txBox="1"/>
          <p:nvPr/>
        </p:nvSpPr>
        <p:spPr>
          <a:xfrm>
            <a:off x="318061" y="1415582"/>
            <a:ext cx="237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MONDAY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1873B24-6879-A31C-AA08-05490AB9198B}"/>
              </a:ext>
            </a:extLst>
          </p:cNvPr>
          <p:cNvSpPr txBox="1"/>
          <p:nvPr/>
        </p:nvSpPr>
        <p:spPr>
          <a:xfrm>
            <a:off x="337386" y="2124462"/>
            <a:ext cx="237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TUESDAY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455A142-2EA7-5CA2-E393-36F7C5D49C91}"/>
              </a:ext>
            </a:extLst>
          </p:cNvPr>
          <p:cNvSpPr txBox="1"/>
          <p:nvPr/>
        </p:nvSpPr>
        <p:spPr>
          <a:xfrm>
            <a:off x="317633" y="2720904"/>
            <a:ext cx="310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WEDNESDAY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A09903B-F774-7D19-70C3-59FF96B80327}"/>
              </a:ext>
            </a:extLst>
          </p:cNvPr>
          <p:cNvSpPr txBox="1"/>
          <p:nvPr/>
        </p:nvSpPr>
        <p:spPr>
          <a:xfrm>
            <a:off x="387576" y="3272042"/>
            <a:ext cx="310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THURSDAY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CF1F966-3945-F3C6-5B95-348D1E7FB9C4}"/>
              </a:ext>
            </a:extLst>
          </p:cNvPr>
          <p:cNvSpPr txBox="1"/>
          <p:nvPr/>
        </p:nvSpPr>
        <p:spPr>
          <a:xfrm>
            <a:off x="469874" y="3722026"/>
            <a:ext cx="2198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FRIDAY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F90EE1A-7C7F-3BC0-5104-1F42D4731A13}"/>
              </a:ext>
            </a:extLst>
          </p:cNvPr>
          <p:cNvSpPr txBox="1"/>
          <p:nvPr/>
        </p:nvSpPr>
        <p:spPr>
          <a:xfrm>
            <a:off x="502441" y="4254900"/>
            <a:ext cx="2731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SATURDAY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42F6927-201A-4C8D-6739-94CE7F6C2642}"/>
              </a:ext>
            </a:extLst>
          </p:cNvPr>
          <p:cNvGrpSpPr/>
          <p:nvPr/>
        </p:nvGrpSpPr>
        <p:grpSpPr>
          <a:xfrm>
            <a:off x="6907081" y="503149"/>
            <a:ext cx="2723762" cy="6254128"/>
            <a:chOff x="8422341" y="424528"/>
            <a:chExt cx="2723762" cy="625412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376431-F588-A56C-D477-378061378BFC}"/>
                </a:ext>
              </a:extLst>
            </p:cNvPr>
            <p:cNvSpPr txBox="1"/>
            <p:nvPr/>
          </p:nvSpPr>
          <p:spPr>
            <a:xfrm>
              <a:off x="10599953" y="43681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FAF5DB-6593-D943-FD4C-C2704B923819}"/>
                </a:ext>
              </a:extLst>
            </p:cNvPr>
            <p:cNvSpPr txBox="1"/>
            <p:nvPr/>
          </p:nvSpPr>
          <p:spPr>
            <a:xfrm>
              <a:off x="10171860" y="424528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6A2A42-E921-15B4-ED7E-B2375162629A}"/>
                </a:ext>
              </a:extLst>
            </p:cNvPr>
            <p:cNvSpPr txBox="1"/>
            <p:nvPr/>
          </p:nvSpPr>
          <p:spPr>
            <a:xfrm>
              <a:off x="10644658" y="972360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57E7D8A-E1AD-7CCD-3612-B29D316B822B}"/>
                </a:ext>
              </a:extLst>
            </p:cNvPr>
            <p:cNvSpPr txBox="1"/>
            <p:nvPr/>
          </p:nvSpPr>
          <p:spPr>
            <a:xfrm>
              <a:off x="8422341" y="3193421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34104CC-3558-49C4-98DB-2805C03F5E05}"/>
                </a:ext>
              </a:extLst>
            </p:cNvPr>
            <p:cNvSpPr txBox="1"/>
            <p:nvPr/>
          </p:nvSpPr>
          <p:spPr>
            <a:xfrm>
              <a:off x="9356094" y="3815459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62BD65-7E59-0BDE-76E1-D3B210C4ADAF}"/>
                </a:ext>
              </a:extLst>
            </p:cNvPr>
            <p:cNvSpPr txBox="1"/>
            <p:nvPr/>
          </p:nvSpPr>
          <p:spPr>
            <a:xfrm>
              <a:off x="8488202" y="4467736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FA359EA-08AC-2FC5-85D7-681E259061BB}"/>
                </a:ext>
              </a:extLst>
            </p:cNvPr>
            <p:cNvSpPr txBox="1"/>
            <p:nvPr/>
          </p:nvSpPr>
          <p:spPr>
            <a:xfrm>
              <a:off x="9082735" y="4993097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AFB3519-6DA3-B203-62A6-75D5646C315E}"/>
                </a:ext>
              </a:extLst>
            </p:cNvPr>
            <p:cNvSpPr txBox="1"/>
            <p:nvPr/>
          </p:nvSpPr>
          <p:spPr>
            <a:xfrm>
              <a:off x="10143213" y="6093881"/>
              <a:ext cx="501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BB0F6F9D-047F-01A4-6781-D97816306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52" y="33722"/>
            <a:ext cx="4477021" cy="5822280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1EC2928E-BBCE-53DC-3F51-7F0AFE02FAE1}"/>
              </a:ext>
            </a:extLst>
          </p:cNvPr>
          <p:cNvSpPr txBox="1"/>
          <p:nvPr/>
        </p:nvSpPr>
        <p:spPr>
          <a:xfrm>
            <a:off x="-314318" y="109558"/>
            <a:ext cx="560353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Rearrange the DAYS(GW) </a:t>
            </a:r>
          </a:p>
        </p:txBody>
      </p:sp>
    </p:spTree>
    <p:extLst>
      <p:ext uri="{BB962C8B-B14F-4D97-AF65-F5344CB8AC3E}">
        <p14:creationId xmlns:p14="http://schemas.microsoft.com/office/powerpoint/2010/main" val="120370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2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7" grpId="0"/>
      <p:bldP spid="59" grpId="0"/>
      <p:bldP spid="61" grpId="0"/>
      <p:bldP spid="63" grpId="0"/>
      <p:bldP spid="65" grpId="0"/>
      <p:bldP spid="67" grpId="0"/>
      <p:bldP spid="72" grpId="0" animBg="1"/>
      <p:bldP spid="7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9C069B-ABD2-068F-C2AD-27854784C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32" y="1498171"/>
            <a:ext cx="2730038" cy="36296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E03525-53A9-854E-CD75-5E5F4D9D3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30" y="838145"/>
            <a:ext cx="4200996" cy="240524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7CDD8A1-AD36-334C-8AC6-29A88CE198B3}"/>
              </a:ext>
            </a:extLst>
          </p:cNvPr>
          <p:cNvGrpSpPr/>
          <p:nvPr/>
        </p:nvGrpSpPr>
        <p:grpSpPr>
          <a:xfrm>
            <a:off x="941564" y="728753"/>
            <a:ext cx="7681326" cy="5583557"/>
            <a:chOff x="2465564" y="728752"/>
            <a:chExt cx="7681326" cy="558355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A54466B-2CAC-8C7E-D490-C2D56E9619CF}"/>
                </a:ext>
              </a:extLst>
            </p:cNvPr>
            <p:cNvGrpSpPr/>
            <p:nvPr/>
          </p:nvGrpSpPr>
          <p:grpSpPr>
            <a:xfrm>
              <a:off x="2465564" y="728752"/>
              <a:ext cx="7681326" cy="5583557"/>
              <a:chOff x="2465564" y="728752"/>
              <a:chExt cx="7681326" cy="5583557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F84DB7B-328E-128F-2926-5C20C81E98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5564" y="1626606"/>
                <a:ext cx="5259543" cy="4685703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6BFA21E-6AA3-FBD8-55EF-3CB1C866F7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5609" y="728752"/>
                <a:ext cx="4891281" cy="4281177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B04B93-13C1-446F-8AEB-109C09CB34B3}"/>
                </a:ext>
              </a:extLst>
            </p:cNvPr>
            <p:cNvSpPr/>
            <p:nvPr/>
          </p:nvSpPr>
          <p:spPr>
            <a:xfrm>
              <a:off x="4127485" y="1626606"/>
              <a:ext cx="1598259" cy="65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D15EC83-7D55-6B69-BA34-DB75754F228B}"/>
              </a:ext>
            </a:extLst>
          </p:cNvPr>
          <p:cNvSpPr txBox="1"/>
          <p:nvPr/>
        </p:nvSpPr>
        <p:spPr>
          <a:xfrm>
            <a:off x="2655678" y="1431874"/>
            <a:ext cx="2855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Sunday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8A93E9-017F-11E7-3420-0B18020BCC13}"/>
              </a:ext>
            </a:extLst>
          </p:cNvPr>
          <p:cNvSpPr txBox="1"/>
          <p:nvPr/>
        </p:nvSpPr>
        <p:spPr>
          <a:xfrm>
            <a:off x="2561764" y="3767902"/>
            <a:ext cx="707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115311-7E7B-4582-F0B7-399ADC544645}"/>
              </a:ext>
            </a:extLst>
          </p:cNvPr>
          <p:cNvSpPr txBox="1"/>
          <p:nvPr/>
        </p:nvSpPr>
        <p:spPr>
          <a:xfrm>
            <a:off x="4978949" y="4486709"/>
            <a:ext cx="707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E2A047-1D2B-D885-F246-B3E3D92A2004}"/>
              </a:ext>
            </a:extLst>
          </p:cNvPr>
          <p:cNvSpPr txBox="1"/>
          <p:nvPr/>
        </p:nvSpPr>
        <p:spPr>
          <a:xfrm>
            <a:off x="7367980" y="3244682"/>
            <a:ext cx="707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514AFF-7E73-0EF7-1955-FA53255569C4}"/>
              </a:ext>
            </a:extLst>
          </p:cNvPr>
          <p:cNvSpPr txBox="1"/>
          <p:nvPr/>
        </p:nvSpPr>
        <p:spPr>
          <a:xfrm>
            <a:off x="6502615" y="2267933"/>
            <a:ext cx="755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S4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C952F1-BFCC-F55E-DCAA-D39305719560}"/>
              </a:ext>
            </a:extLst>
          </p:cNvPr>
          <p:cNvSpPr txBox="1"/>
          <p:nvPr/>
        </p:nvSpPr>
        <p:spPr>
          <a:xfrm>
            <a:off x="5753907" y="3193063"/>
            <a:ext cx="707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S5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B81800-8620-E029-C0A8-11E2C7A8D0E4}"/>
              </a:ext>
            </a:extLst>
          </p:cNvPr>
          <p:cNvSpPr txBox="1"/>
          <p:nvPr/>
        </p:nvSpPr>
        <p:spPr>
          <a:xfrm>
            <a:off x="3731609" y="3865049"/>
            <a:ext cx="707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S6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B58BE8-37BA-BD5A-A7FA-1804CCA65801}"/>
              </a:ext>
            </a:extLst>
          </p:cNvPr>
          <p:cNvSpPr txBox="1"/>
          <p:nvPr/>
        </p:nvSpPr>
        <p:spPr>
          <a:xfrm>
            <a:off x="2385193" y="1567877"/>
            <a:ext cx="2608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Saturday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BE40AC-7BF3-881A-4BCC-88BE8F36ED6A}"/>
              </a:ext>
            </a:extLst>
          </p:cNvPr>
          <p:cNvSpPr txBox="1"/>
          <p:nvPr/>
        </p:nvSpPr>
        <p:spPr>
          <a:xfrm>
            <a:off x="5206919" y="2859331"/>
            <a:ext cx="707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S7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78FFE9C-77C4-9089-D8E4-69DECD110F77}"/>
              </a:ext>
            </a:extLst>
          </p:cNvPr>
          <p:cNvSpPr txBox="1"/>
          <p:nvPr/>
        </p:nvSpPr>
        <p:spPr>
          <a:xfrm>
            <a:off x="7682975" y="4707867"/>
            <a:ext cx="2916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Continue…….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92C121-AF1C-8693-8312-4BBC370D0752}"/>
              </a:ext>
            </a:extLst>
          </p:cNvPr>
          <p:cNvSpPr txBox="1"/>
          <p:nvPr/>
        </p:nvSpPr>
        <p:spPr>
          <a:xfrm>
            <a:off x="7941927" y="5399509"/>
            <a:ext cx="1361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S8…….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C663AE-0F47-13E5-7F80-D8810706C8E8}"/>
              </a:ext>
            </a:extLst>
          </p:cNvPr>
          <p:cNvSpPr txBox="1"/>
          <p:nvPr/>
        </p:nvSpPr>
        <p:spPr>
          <a:xfrm>
            <a:off x="2576792" y="1478485"/>
            <a:ext cx="2309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onday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2A6A23-5F26-D846-D91A-D74B45299C35}"/>
              </a:ext>
            </a:extLst>
          </p:cNvPr>
          <p:cNvSpPr txBox="1"/>
          <p:nvPr/>
        </p:nvSpPr>
        <p:spPr>
          <a:xfrm>
            <a:off x="2529064" y="1450132"/>
            <a:ext cx="2451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Tuesday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72CC0-141F-B665-82FA-99D0C4E5EB67}"/>
              </a:ext>
            </a:extLst>
          </p:cNvPr>
          <p:cNvSpPr txBox="1"/>
          <p:nvPr/>
        </p:nvSpPr>
        <p:spPr>
          <a:xfrm>
            <a:off x="2092986" y="1570818"/>
            <a:ext cx="3245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Wednesday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D96C0C-9D32-BDEE-7EB7-949F8CF61EC9}"/>
              </a:ext>
            </a:extLst>
          </p:cNvPr>
          <p:cNvSpPr txBox="1"/>
          <p:nvPr/>
        </p:nvSpPr>
        <p:spPr>
          <a:xfrm>
            <a:off x="2270285" y="1524208"/>
            <a:ext cx="284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Thursday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DB7171-EF61-6E14-7AF3-ACD86F51603C}"/>
              </a:ext>
            </a:extLst>
          </p:cNvPr>
          <p:cNvSpPr txBox="1"/>
          <p:nvPr/>
        </p:nvSpPr>
        <p:spPr>
          <a:xfrm>
            <a:off x="2523720" y="1565051"/>
            <a:ext cx="236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7D281E-B6FA-B843-533F-D16BBAA9DDF4}"/>
              </a:ext>
            </a:extLst>
          </p:cNvPr>
          <p:cNvSpPr txBox="1"/>
          <p:nvPr/>
        </p:nvSpPr>
        <p:spPr>
          <a:xfrm>
            <a:off x="1206078" y="219151"/>
            <a:ext cx="560353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 AND SAY(WW) </a:t>
            </a:r>
          </a:p>
        </p:txBody>
      </p:sp>
    </p:spTree>
    <p:extLst>
      <p:ext uri="{BB962C8B-B14F-4D97-AF65-F5344CB8AC3E}">
        <p14:creationId xmlns:p14="http://schemas.microsoft.com/office/powerpoint/2010/main" val="376763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5" grpId="0"/>
      <p:bldP spid="15" grpId="1"/>
      <p:bldP spid="18" grpId="0"/>
      <p:bldP spid="18" grpId="1"/>
      <p:bldP spid="20" grpId="0"/>
      <p:bldP spid="20" grpId="1"/>
      <p:bldP spid="24" grpId="0"/>
      <p:bldP spid="24" grpId="1"/>
      <p:bldP spid="30" grpId="0"/>
      <p:bldP spid="30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6" grpId="0"/>
      <p:bldP spid="17" grpId="0"/>
      <p:bldP spid="17" grpId="1"/>
      <p:bldP spid="19" grpId="0"/>
      <p:bldP spid="19" grpId="1"/>
      <p:bldP spid="23" grpId="0"/>
      <p:bldP spid="23" grpId="1"/>
      <p:bldP spid="29" grpId="0"/>
      <p:bldP spid="29" grpId="1"/>
      <p:bldP spid="31" grpId="0"/>
      <p:bldP spid="31" grpId="1"/>
      <p:bldP spid="2" grpId="0" animBg="1"/>
      <p:bldP spid="2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120</TotalTime>
  <Words>147</Words>
  <Application>Microsoft Office PowerPoint</Application>
  <PresentationFormat>On-screen Show (4:3)</PresentationFormat>
  <Paragraphs>96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7" baseType="lpstr">
      <vt:lpstr>Arial</vt:lpstr>
      <vt:lpstr>Arial Black</vt:lpstr>
      <vt:lpstr>Bahnschrift Light</vt:lpstr>
      <vt:lpstr>Bauhaus 93</vt:lpstr>
      <vt:lpstr>Berlin Sans FB</vt:lpstr>
      <vt:lpstr>Berlin Sans FB Demi</vt:lpstr>
      <vt:lpstr>Bodoni MT Black</vt:lpstr>
      <vt:lpstr>Calibri</vt:lpstr>
      <vt:lpstr>Century Gothic</vt:lpstr>
      <vt:lpstr>Impact</vt:lpstr>
      <vt:lpstr>Jersey M54</vt:lpstr>
      <vt:lpstr>Montserrat Black</vt:lpstr>
      <vt:lpstr>NikoshBAN</vt:lpstr>
      <vt:lpstr>Times New Roman</vt:lpstr>
      <vt:lpstr>Vrinda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Quazi Mohsin</dc:creator>
  <cp:lastModifiedBy>USER</cp:lastModifiedBy>
  <cp:revision>21</cp:revision>
  <dcterms:created xsi:type="dcterms:W3CDTF">2024-09-26T06:40:09Z</dcterms:created>
  <dcterms:modified xsi:type="dcterms:W3CDTF">2026-07-21T09:57:00Z</dcterms:modified>
</cp:coreProperties>
</file>