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324" r:id="rId3"/>
    <p:sldId id="258" r:id="rId4"/>
    <p:sldId id="259" r:id="rId5"/>
    <p:sldId id="325" r:id="rId6"/>
    <p:sldId id="327" r:id="rId7"/>
    <p:sldId id="328" r:id="rId8"/>
    <p:sldId id="316" r:id="rId9"/>
    <p:sldId id="311" r:id="rId10"/>
    <p:sldId id="264" r:id="rId11"/>
    <p:sldId id="323" r:id="rId12"/>
    <p:sldId id="27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63" d="100"/>
          <a:sy n="63" d="100"/>
        </p:scale>
        <p:origin x="804"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27T15:47:22.976"/>
    </inkml:context>
    <inkml:brush xml:id="br0">
      <inkml:brushProperty name="width" value="0.35" units="cm"/>
      <inkml:brushProperty name="height" value="0.35" units="cm"/>
      <inkml:brushProperty name="color" value="#E71224"/>
    </inkml:brush>
  </inkml:definitions>
  <inkml:trace contextRef="#ctx0" brushRef="#br0">1221 1 24575,'-50'53'0,"0"2"0,-2-2 0,-106 83 0,103-98 0,-93 71 0,105-74 0,-2-3 0,-59 33 0,-101 41 0,98-52 0,71-33 0,2 2 0,-50 41 0,79-60 0,1 0 0,0-1 0,-1 1 0,2 1 0,-1-1 0,0 0 0,1 1 0,0 0 0,0-1 0,0 1 0,-2 6 0,4-9 0,0 0 0,1 1 0,-1-1 0,1 0 0,-1 1 0,1-1 0,0 0 0,0 1 0,0-1 0,0 0 0,1 1 0,-1-1 0,0 0 0,1 0 0,0 1 0,0-1 0,-1 0 0,1 0 0,0 0 0,1 0 0,-1 0 0,0 0 0,1 0 0,-1 0 0,1 0 0,2 2 0,13 10 0,1-1 0,1-1 0,0 0 0,21 9 0,-21-12 0,41 20 0,117 36 0,-104-40 0,84 19 0,-63-20 0,-38-8 0,129 30 0,-144-37 69,0 1-1,51 20 0,73 39 48,-90-35-959,106 31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267474-3932-4EEA-8196-B9B3E8776E23}"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46C516-368F-4E2F-AC13-5DDC94FFF523}" type="slidenum">
              <a:rPr lang="en-US" smtClean="0"/>
              <a:t>‹#›</a:t>
            </a:fld>
            <a:endParaRPr lang="en-US"/>
          </a:p>
        </p:txBody>
      </p:sp>
    </p:spTree>
    <p:extLst>
      <p:ext uri="{BB962C8B-B14F-4D97-AF65-F5344CB8AC3E}">
        <p14:creationId xmlns:p14="http://schemas.microsoft.com/office/powerpoint/2010/main" val="2659123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7D78E-891E-C917-4649-D5242029D4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F35605-1D3F-8C25-8B30-41CD58BE7F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649D10-6C0F-C29D-99C0-ADC2B01433F3}"/>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5" name="Footer Placeholder 4">
            <a:extLst>
              <a:ext uri="{FF2B5EF4-FFF2-40B4-BE49-F238E27FC236}">
                <a16:creationId xmlns:a16="http://schemas.microsoft.com/office/drawing/2014/main" id="{34A6DC3A-0638-64F9-76B6-78EF5CD974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F63E42-7848-C632-828F-321D536BBD3E}"/>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3036361187"/>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6CA05-108D-C46A-536D-962F3866F5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05F8C1-A785-68BC-5014-D58CEDE061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9A25DC-396F-718A-C7D2-872476AEE93D}"/>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5" name="Footer Placeholder 4">
            <a:extLst>
              <a:ext uri="{FF2B5EF4-FFF2-40B4-BE49-F238E27FC236}">
                <a16:creationId xmlns:a16="http://schemas.microsoft.com/office/drawing/2014/main" id="{556228B7-CC73-5F95-B460-7CC858AEA7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8BBA2-7F4C-56A2-491F-773D5B433BA7}"/>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4134004862"/>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6610DC-38F9-287F-48FE-FBE07E5FC3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7EE9AAD-49B3-9DEA-F03D-B053335A94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1E1E27-40F8-5092-D86A-A6572B75512C}"/>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5" name="Footer Placeholder 4">
            <a:extLst>
              <a:ext uri="{FF2B5EF4-FFF2-40B4-BE49-F238E27FC236}">
                <a16:creationId xmlns:a16="http://schemas.microsoft.com/office/drawing/2014/main" id="{F03331FB-67D0-14D6-9B6C-2F6F1C2227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F6AFF1-2B3D-A4B9-DDDB-A4A657726398}"/>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686148485"/>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22853-24AE-8957-7DC2-F777236361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1F2981-95DC-0D54-757B-C01F9FA0FE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F00F72-E18E-0920-BB74-40C2508DAB89}"/>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5" name="Footer Placeholder 4">
            <a:extLst>
              <a:ext uri="{FF2B5EF4-FFF2-40B4-BE49-F238E27FC236}">
                <a16:creationId xmlns:a16="http://schemas.microsoft.com/office/drawing/2014/main" id="{608A8BA8-F2AF-05FA-6E81-70196D1C03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329324-41F3-4470-B4CF-27644C878BCA}"/>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2394642364"/>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AE44B-ED22-8EA9-6E95-E60837ABB9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9A971D1-80CF-033F-51B2-9241770F62C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A8C6C5-9D4A-DA00-61AC-33033D61C9FB}"/>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5" name="Footer Placeholder 4">
            <a:extLst>
              <a:ext uri="{FF2B5EF4-FFF2-40B4-BE49-F238E27FC236}">
                <a16:creationId xmlns:a16="http://schemas.microsoft.com/office/drawing/2014/main" id="{003E9A6D-7A16-DA63-8FB3-1CB7661956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0A3DE8-EE73-69C2-5801-EF084C0C0652}"/>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3065130017"/>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5A8A5-B6A1-BC07-DF66-93F5A123C5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42FB90-87B9-81FE-62A9-555A8640C2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47584B-ECB6-D8BB-885B-9F05563C76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D13CFD-EC26-DD95-05BC-A1FDF9C09CBA}"/>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6" name="Footer Placeholder 5">
            <a:extLst>
              <a:ext uri="{FF2B5EF4-FFF2-40B4-BE49-F238E27FC236}">
                <a16:creationId xmlns:a16="http://schemas.microsoft.com/office/drawing/2014/main" id="{51855DF6-1170-D10C-C551-37F79893D2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F3CFA7-7007-B893-6584-2A3407251324}"/>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179183378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D60B5-8871-5D5B-2A9A-A17A181AC3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D5301D-DF2A-5D3F-0AB4-40C12F3838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53373E-2195-0547-476C-EBD7CE4828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DFDD06E-7746-A5DF-7593-E53E116AA1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90F59F-BD07-1D0D-D5E4-8394B7A71A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E3FD9DD-2E49-6577-6D70-49BE2828F3FC}"/>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8" name="Footer Placeholder 7">
            <a:extLst>
              <a:ext uri="{FF2B5EF4-FFF2-40B4-BE49-F238E27FC236}">
                <a16:creationId xmlns:a16="http://schemas.microsoft.com/office/drawing/2014/main" id="{D7D46911-0106-4320-08A2-B0951A93F45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AD2E01-4280-E39D-26AC-E0B8B57DEF74}"/>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4006923054"/>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DCAC1-E10A-B385-2CA7-8E864A2F8C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ABA057-312A-F3AD-E8E1-F025806E9BBE}"/>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4" name="Footer Placeholder 3">
            <a:extLst>
              <a:ext uri="{FF2B5EF4-FFF2-40B4-BE49-F238E27FC236}">
                <a16:creationId xmlns:a16="http://schemas.microsoft.com/office/drawing/2014/main" id="{CE279178-DF8A-16E8-1460-96A0A7ACAB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DB46EC-92FF-15EF-3BC2-E7CFE9EF3E2F}"/>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328483067"/>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9CF85D-EE63-FE59-CC29-64DE3C654B2A}"/>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3" name="Footer Placeholder 2">
            <a:extLst>
              <a:ext uri="{FF2B5EF4-FFF2-40B4-BE49-F238E27FC236}">
                <a16:creationId xmlns:a16="http://schemas.microsoft.com/office/drawing/2014/main" id="{3045B80C-54CF-B0AE-C7E6-B657F66B86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41D57A-4CB4-13B6-C36A-4A50A9421002}"/>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3051270647"/>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64B61-13A0-43E1-4994-F00EAB15A0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16D049-D718-13C7-24D9-479E2416C0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F76F7A-5304-54CD-B2AA-4A6AA68EFB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0FA104-FF9D-501E-F2B1-FB779F193564}"/>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6" name="Footer Placeholder 5">
            <a:extLst>
              <a:ext uri="{FF2B5EF4-FFF2-40B4-BE49-F238E27FC236}">
                <a16:creationId xmlns:a16="http://schemas.microsoft.com/office/drawing/2014/main" id="{676333B7-EC99-8FCD-B790-1558C86046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699DB6-EF20-A49F-6A5D-E1C2A09BDBB8}"/>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1726508442"/>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E6059-93E7-6F4B-6D8F-7C86C8C668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44E51A9-F1D9-CAC9-B473-14E42E80B4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5389976-CB65-0FCF-EC80-21AA4D2D84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3A74E8-9370-7A57-53BF-8F50CD624391}"/>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6" name="Footer Placeholder 5">
            <a:extLst>
              <a:ext uri="{FF2B5EF4-FFF2-40B4-BE49-F238E27FC236}">
                <a16:creationId xmlns:a16="http://schemas.microsoft.com/office/drawing/2014/main" id="{A5E20EAC-A2E0-6BD4-3801-6E6E6797CA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39566-FB2B-7518-9C88-70E582FBFDF5}"/>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3206125407"/>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AD6633-3E3E-AE5A-6222-3674841ADD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36D0497-359A-B158-1C74-AFDC1905AB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A428BC-B8CA-0F8F-3F27-87A2A90611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B78EE0-F307-4BEA-9A7B-CDB4DE97B8C1}" type="datetimeFigureOut">
              <a:rPr lang="en-US" smtClean="0"/>
              <a:pPr/>
              <a:t>7/17/2026</a:t>
            </a:fld>
            <a:endParaRPr lang="en-US"/>
          </a:p>
        </p:txBody>
      </p:sp>
      <p:sp>
        <p:nvSpPr>
          <p:cNvPr id="5" name="Footer Placeholder 4">
            <a:extLst>
              <a:ext uri="{FF2B5EF4-FFF2-40B4-BE49-F238E27FC236}">
                <a16:creationId xmlns:a16="http://schemas.microsoft.com/office/drawing/2014/main" id="{0BF886FC-B2F2-0353-156E-FC44947376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6EEE221-34A0-168B-3431-4E584A1202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0B752E-5986-4521-8640-5C362FDC1AAC}" type="slidenum">
              <a:rPr lang="en-US" smtClean="0"/>
              <a:pPr/>
              <a:t>‹#›</a:t>
            </a:fld>
            <a:endParaRPr lang="en-US"/>
          </a:p>
        </p:txBody>
      </p:sp>
    </p:spTree>
    <p:extLst>
      <p:ext uri="{BB962C8B-B14F-4D97-AF65-F5344CB8AC3E}">
        <p14:creationId xmlns:p14="http://schemas.microsoft.com/office/powerpoint/2010/main" val="26342032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tmp"/></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2.gif"/><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1C4FDBE2-32F7-4AC4-A40C-C51C65B1D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chemeClr val="tx1"/>
              </a:solidFill>
            </a:endParaRPr>
          </a:p>
        </p:txBody>
      </p:sp>
      <p:sp>
        <p:nvSpPr>
          <p:cNvPr id="2" name="Title 1"/>
          <p:cNvSpPr>
            <a:spLocks noGrp="1"/>
          </p:cNvSpPr>
          <p:nvPr>
            <p:ph type="ctrTitle"/>
          </p:nvPr>
        </p:nvSpPr>
        <p:spPr>
          <a:xfrm>
            <a:off x="4763933" y="3827844"/>
            <a:ext cx="6766405" cy="1168188"/>
          </a:xfrm>
        </p:spPr>
        <p:txBody>
          <a:bodyPr>
            <a:normAutofit/>
          </a:bodyPr>
          <a:lstStyle/>
          <a:p>
            <a:r>
              <a:rPr lang="en-US">
                <a:solidFill>
                  <a:srgbClr val="FFFFFE"/>
                </a:solidFill>
                <a:latin typeface="NikoshBAN" panose="02000000000000000000" pitchFamily="2" charset="0"/>
                <a:cs typeface="NikoshBAN" panose="02000000000000000000" pitchFamily="2" charset="0"/>
              </a:rPr>
              <a:t>আজকের পাঠে স্বাগতম</a:t>
            </a:r>
            <a:r>
              <a:rPr lang="en-US">
                <a:solidFill>
                  <a:srgbClr val="FFFFFE"/>
                </a:solidFill>
              </a:rPr>
              <a:t>  </a:t>
            </a:r>
          </a:p>
        </p:txBody>
      </p:sp>
      <p:sp>
        <p:nvSpPr>
          <p:cNvPr id="38" name="Freeform: Shape 37">
            <a:extLst>
              <a:ext uri="{FF2B5EF4-FFF2-40B4-BE49-F238E27FC236}">
                <a16:creationId xmlns:a16="http://schemas.microsoft.com/office/drawing/2014/main" id="{EBF4792E-DF83-4D24-9924-01EC30A32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58512"/>
            <a:ext cx="3952259" cy="5932172"/>
          </a:xfrm>
          <a:custGeom>
            <a:avLst/>
            <a:gdLst>
              <a:gd name="connsiteX0" fmla="*/ 986173 w 3952259"/>
              <a:gd name="connsiteY0" fmla="*/ 0 h 5932172"/>
              <a:gd name="connsiteX1" fmla="*/ 3952259 w 3952259"/>
              <a:gd name="connsiteY1" fmla="*/ 2966086 h 5932172"/>
              <a:gd name="connsiteX2" fmla="*/ 986173 w 3952259"/>
              <a:gd name="connsiteY2" fmla="*/ 5932172 h 5932172"/>
              <a:gd name="connsiteX3" fmla="*/ 104150 w 3952259"/>
              <a:gd name="connsiteY3" fmla="*/ 5798823 h 5932172"/>
              <a:gd name="connsiteX4" fmla="*/ 0 w 3952259"/>
              <a:gd name="connsiteY4" fmla="*/ 5760704 h 5932172"/>
              <a:gd name="connsiteX5" fmla="*/ 0 w 3952259"/>
              <a:gd name="connsiteY5" fmla="*/ 171469 h 5932172"/>
              <a:gd name="connsiteX6" fmla="*/ 104150 w 3952259"/>
              <a:gd name="connsiteY6" fmla="*/ 133350 h 5932172"/>
              <a:gd name="connsiteX7" fmla="*/ 986173 w 3952259"/>
              <a:gd name="connsiteY7" fmla="*/ 0 h 59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2259" h="5932172">
                <a:moveTo>
                  <a:pt x="986173" y="0"/>
                </a:moveTo>
                <a:cubicBezTo>
                  <a:pt x="2624297" y="0"/>
                  <a:pt x="3952259" y="1327962"/>
                  <a:pt x="3952259" y="2966086"/>
                </a:cubicBezTo>
                <a:cubicBezTo>
                  <a:pt x="3952259" y="4604210"/>
                  <a:pt x="2624297" y="5932172"/>
                  <a:pt x="986173" y="5932172"/>
                </a:cubicBezTo>
                <a:cubicBezTo>
                  <a:pt x="679025" y="5932172"/>
                  <a:pt x="382781" y="5885486"/>
                  <a:pt x="104150" y="5798823"/>
                </a:cubicBezTo>
                <a:lnTo>
                  <a:pt x="0" y="5760704"/>
                </a:lnTo>
                <a:lnTo>
                  <a:pt x="0" y="171469"/>
                </a:lnTo>
                <a:lnTo>
                  <a:pt x="104150" y="133350"/>
                </a:lnTo>
                <a:cubicBezTo>
                  <a:pt x="382781" y="46686"/>
                  <a:pt x="679025" y="0"/>
                  <a:pt x="9861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id="{15837328-A57C-47AA-B520-C83F4A6BD1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58125" y="0"/>
            <a:ext cx="4475748" cy="3256337"/>
          </a:xfrm>
          <a:custGeom>
            <a:avLst/>
            <a:gdLst>
              <a:gd name="connsiteX0" fmla="*/ 246861 w 4475748"/>
              <a:gd name="connsiteY0" fmla="*/ 0 h 3256337"/>
              <a:gd name="connsiteX1" fmla="*/ 4228888 w 4475748"/>
              <a:gd name="connsiteY1" fmla="*/ 0 h 3256337"/>
              <a:gd name="connsiteX2" fmla="*/ 4299885 w 4475748"/>
              <a:gd name="connsiteY2" fmla="*/ 147382 h 3256337"/>
              <a:gd name="connsiteX3" fmla="*/ 4475748 w 4475748"/>
              <a:gd name="connsiteY3" fmla="*/ 1018463 h 3256337"/>
              <a:gd name="connsiteX4" fmla="*/ 2237874 w 4475748"/>
              <a:gd name="connsiteY4" fmla="*/ 3256337 h 3256337"/>
              <a:gd name="connsiteX5" fmla="*/ 0 w 4475748"/>
              <a:gd name="connsiteY5" fmla="*/ 1018463 h 3256337"/>
              <a:gd name="connsiteX6" fmla="*/ 175863 w 4475748"/>
              <a:gd name="connsiteY6" fmla="*/ 147382 h 325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5748" h="3256337">
                <a:moveTo>
                  <a:pt x="246861" y="0"/>
                </a:moveTo>
                <a:lnTo>
                  <a:pt x="4228888" y="0"/>
                </a:lnTo>
                <a:lnTo>
                  <a:pt x="4299885" y="147382"/>
                </a:lnTo>
                <a:cubicBezTo>
                  <a:pt x="4413128" y="415117"/>
                  <a:pt x="4475748" y="709477"/>
                  <a:pt x="4475748" y="1018463"/>
                </a:cubicBezTo>
                <a:cubicBezTo>
                  <a:pt x="4475748" y="2254407"/>
                  <a:pt x="3473818" y="3256337"/>
                  <a:pt x="2237874" y="3256337"/>
                </a:cubicBezTo>
                <a:cubicBezTo>
                  <a:pt x="1001930" y="3256337"/>
                  <a:pt x="0" y="2254407"/>
                  <a:pt x="0" y="1018463"/>
                </a:cubicBezTo>
                <a:cubicBezTo>
                  <a:pt x="0" y="709477"/>
                  <a:pt x="62621" y="415117"/>
                  <a:pt x="175863" y="14738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Arc 39">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7580241">
            <a:off x="-1784401" y="613620"/>
            <a:ext cx="6199926" cy="6199926"/>
          </a:xfrm>
          <a:prstGeom prst="arc">
            <a:avLst>
              <a:gd name="adj1" fmla="val 14455503"/>
              <a:gd name="adj2" fmla="val 18389131"/>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C9A8B81-204F-CC45-8EBF-5FFDD08788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165" y="2533131"/>
            <a:ext cx="3146891" cy="1660010"/>
          </a:xfrm>
          <a:custGeom>
            <a:avLst/>
            <a:gdLst/>
            <a:ahLst/>
            <a:cxnLst/>
            <a:rect l="l" t="t" r="r" b="b"/>
            <a:pathLst>
              <a:path w="2028107" h="1916009">
                <a:moveTo>
                  <a:pt x="35370" y="0"/>
                </a:moveTo>
                <a:lnTo>
                  <a:pt x="1992737" y="0"/>
                </a:lnTo>
                <a:cubicBezTo>
                  <a:pt x="2012271" y="0"/>
                  <a:pt x="2028107" y="15836"/>
                  <a:pt x="2028107" y="35370"/>
                </a:cubicBezTo>
                <a:lnTo>
                  <a:pt x="2028107" y="1880639"/>
                </a:lnTo>
                <a:cubicBezTo>
                  <a:pt x="2028107" y="1900173"/>
                  <a:pt x="2012271" y="1916009"/>
                  <a:pt x="1992737" y="1916009"/>
                </a:cubicBezTo>
                <a:lnTo>
                  <a:pt x="35370" y="1916009"/>
                </a:lnTo>
                <a:cubicBezTo>
                  <a:pt x="15836" y="1916009"/>
                  <a:pt x="0" y="1900173"/>
                  <a:pt x="0" y="1880639"/>
                </a:cubicBezTo>
                <a:lnTo>
                  <a:pt x="0" y="35370"/>
                </a:lnTo>
                <a:cubicBezTo>
                  <a:pt x="0" y="15836"/>
                  <a:pt x="15836" y="0"/>
                  <a:pt x="35370" y="0"/>
                </a:cubicBezTo>
                <a:close/>
              </a:path>
            </a:pathLst>
          </a:custGeom>
        </p:spPr>
      </p:pic>
      <p:pic>
        <p:nvPicPr>
          <p:cNvPr id="13" name="Picture 12">
            <a:extLst>
              <a:ext uri="{FF2B5EF4-FFF2-40B4-BE49-F238E27FC236}">
                <a16:creationId xmlns:a16="http://schemas.microsoft.com/office/drawing/2014/main" id="{4A7EA44E-8251-0C7D-B976-5078FF827E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1980" y="133707"/>
            <a:ext cx="2488039" cy="2488039"/>
          </a:xfrm>
          <a:custGeom>
            <a:avLst/>
            <a:gdLst/>
            <a:ahLst/>
            <a:cxnLst/>
            <a:rect l="l" t="t" r="r" b="b"/>
            <a:pathLst>
              <a:path w="2487175" h="2487175">
                <a:moveTo>
                  <a:pt x="67328" y="0"/>
                </a:moveTo>
                <a:lnTo>
                  <a:pt x="2419847" y="0"/>
                </a:lnTo>
                <a:cubicBezTo>
                  <a:pt x="2457031" y="0"/>
                  <a:pt x="2487175" y="30144"/>
                  <a:pt x="2487175" y="67328"/>
                </a:cubicBezTo>
                <a:lnTo>
                  <a:pt x="2487175" y="2419847"/>
                </a:lnTo>
                <a:cubicBezTo>
                  <a:pt x="2487175" y="2457031"/>
                  <a:pt x="2457031" y="2487175"/>
                  <a:pt x="2419847" y="2487175"/>
                </a:cubicBezTo>
                <a:lnTo>
                  <a:pt x="67328" y="2487175"/>
                </a:lnTo>
                <a:cubicBezTo>
                  <a:pt x="30144" y="2487175"/>
                  <a:pt x="0" y="2457031"/>
                  <a:pt x="0" y="2419847"/>
                </a:cubicBezTo>
                <a:lnTo>
                  <a:pt x="0" y="67328"/>
                </a:lnTo>
                <a:cubicBezTo>
                  <a:pt x="0" y="30144"/>
                  <a:pt x="30144" y="0"/>
                  <a:pt x="67328" y="0"/>
                </a:cubicBezTo>
                <a:close/>
              </a:path>
            </a:pathLst>
          </a:custGeom>
        </p:spPr>
      </p:pic>
      <p:sp>
        <p:nvSpPr>
          <p:cNvPr id="36" name="Freeform: Shape 35">
            <a:extLst>
              <a:ext uri="{FF2B5EF4-FFF2-40B4-BE49-F238E27FC236}">
                <a16:creationId xmlns:a16="http://schemas.microsoft.com/office/drawing/2014/main" id="{8A03A6A2-7849-4179-B68F-C11DDDB23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1078" y="0"/>
            <a:ext cx="3440922" cy="3674631"/>
          </a:xfrm>
          <a:custGeom>
            <a:avLst/>
            <a:gdLst>
              <a:gd name="connsiteX0" fmla="*/ 523074 w 3440922"/>
              <a:gd name="connsiteY0" fmla="*/ 0 h 3674631"/>
              <a:gd name="connsiteX1" fmla="*/ 3440922 w 3440922"/>
              <a:gd name="connsiteY1" fmla="*/ 0 h 3674631"/>
              <a:gd name="connsiteX2" fmla="*/ 3440922 w 3440922"/>
              <a:gd name="connsiteY2" fmla="*/ 3321701 h 3674631"/>
              <a:gd name="connsiteX3" fmla="*/ 3304578 w 3440922"/>
              <a:gd name="connsiteY3" fmla="*/ 3404532 h 3674631"/>
              <a:gd name="connsiteX4" fmla="*/ 2237874 w 3440922"/>
              <a:gd name="connsiteY4" fmla="*/ 3674631 h 3674631"/>
              <a:gd name="connsiteX5" fmla="*/ 0 w 3440922"/>
              <a:gd name="connsiteY5" fmla="*/ 1436757 h 3674631"/>
              <a:gd name="connsiteX6" fmla="*/ 511022 w 3440922"/>
              <a:gd name="connsiteY6" fmla="*/ 13261 h 3674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0922" h="3674631">
                <a:moveTo>
                  <a:pt x="523074" y="0"/>
                </a:moveTo>
                <a:lnTo>
                  <a:pt x="3440922" y="0"/>
                </a:lnTo>
                <a:lnTo>
                  <a:pt x="3440922" y="3321701"/>
                </a:lnTo>
                <a:lnTo>
                  <a:pt x="3304578" y="3404532"/>
                </a:lnTo>
                <a:cubicBezTo>
                  <a:pt x="2987486" y="3576786"/>
                  <a:pt x="2624107" y="3674631"/>
                  <a:pt x="2237874" y="3674631"/>
                </a:cubicBezTo>
                <a:cubicBezTo>
                  <a:pt x="1001930" y="3674631"/>
                  <a:pt x="0" y="2672701"/>
                  <a:pt x="0" y="1436757"/>
                </a:cubicBezTo>
                <a:cubicBezTo>
                  <a:pt x="0" y="896032"/>
                  <a:pt x="191776" y="400098"/>
                  <a:pt x="511022" y="1326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3" name="Picture 22">
            <a:extLst>
              <a:ext uri="{FF2B5EF4-FFF2-40B4-BE49-F238E27FC236}">
                <a16:creationId xmlns:a16="http://schemas.microsoft.com/office/drawing/2014/main" id="{FF66FF28-B3B2-B2BF-877A-8619AF8531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3404" y="838064"/>
            <a:ext cx="2518129" cy="1516945"/>
          </a:xfrm>
          <a:custGeom>
            <a:avLst/>
            <a:gdLst/>
            <a:ahLst/>
            <a:cxnLst/>
            <a:rect l="l" t="t" r="r" b="b"/>
            <a:pathLst>
              <a:path w="2028107" h="1916009">
                <a:moveTo>
                  <a:pt x="35370" y="0"/>
                </a:moveTo>
                <a:lnTo>
                  <a:pt x="1992737" y="0"/>
                </a:lnTo>
                <a:cubicBezTo>
                  <a:pt x="2012271" y="0"/>
                  <a:pt x="2028107" y="15836"/>
                  <a:pt x="2028107" y="35370"/>
                </a:cubicBezTo>
                <a:lnTo>
                  <a:pt x="2028107" y="1880639"/>
                </a:lnTo>
                <a:cubicBezTo>
                  <a:pt x="2028107" y="1900173"/>
                  <a:pt x="2012271" y="1916009"/>
                  <a:pt x="1992737" y="1916009"/>
                </a:cubicBezTo>
                <a:lnTo>
                  <a:pt x="35370" y="1916009"/>
                </a:lnTo>
                <a:cubicBezTo>
                  <a:pt x="15836" y="1916009"/>
                  <a:pt x="0" y="1900173"/>
                  <a:pt x="0" y="1880639"/>
                </a:cubicBezTo>
                <a:lnTo>
                  <a:pt x="0" y="35370"/>
                </a:lnTo>
                <a:cubicBezTo>
                  <a:pt x="0" y="15836"/>
                  <a:pt x="15836" y="0"/>
                  <a:pt x="35370" y="0"/>
                </a:cubicBezTo>
                <a:close/>
              </a:path>
            </a:pathLst>
          </a:custGeom>
        </p:spPr>
      </p:pic>
    </p:spTree>
    <p:extLst>
      <p:ext uri="{BB962C8B-B14F-4D97-AF65-F5344CB8AC3E}">
        <p14:creationId xmlns:p14="http://schemas.microsoft.com/office/powerpoint/2010/main" val="3482648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Arc 16">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extBox 1"/>
          <p:cNvSpPr txBox="1"/>
          <p:nvPr/>
        </p:nvSpPr>
        <p:spPr>
          <a:xfrm>
            <a:off x="4038600" y="4690245"/>
            <a:ext cx="7644627" cy="1329443"/>
          </a:xfrm>
          <a:prstGeom prst="rect">
            <a:avLst/>
          </a:prstGeom>
        </p:spPr>
        <p:txBody>
          <a:bodyPr vert="horz" lIns="91440" tIns="45720" rIns="91440" bIns="45720" rtlCol="0">
            <a:normAutofit/>
          </a:bodyPr>
          <a:lstStyle/>
          <a:p>
            <a:pPr algn="r">
              <a:lnSpc>
                <a:spcPct val="90000"/>
              </a:lnSpc>
              <a:spcBef>
                <a:spcPts val="1000"/>
              </a:spcBef>
            </a:pPr>
            <a:r>
              <a:rPr lang="en-US" sz="4800" kern="1200" dirty="0" err="1">
                <a:solidFill>
                  <a:schemeClr val="tx1"/>
                </a:solidFill>
                <a:latin typeface="NikoshBAN" panose="02000000000000000000" pitchFamily="2" charset="0"/>
                <a:cs typeface="NikoshBAN" panose="02000000000000000000" pitchFamily="2" charset="0"/>
              </a:rPr>
              <a:t>মূল্যায়ন</a:t>
            </a:r>
            <a:endParaRPr lang="en-US" sz="4800" kern="1200" dirty="0">
              <a:solidFill>
                <a:schemeClr val="tx1"/>
              </a:solidFill>
              <a:latin typeface="NikoshBAN" panose="02000000000000000000" pitchFamily="2" charset="0"/>
              <a:cs typeface="NikoshBAN" panose="02000000000000000000" pitchFamily="2" charset="0"/>
            </a:endParaRPr>
          </a:p>
        </p:txBody>
      </p:sp>
      <p:pic>
        <p:nvPicPr>
          <p:cNvPr id="3" name="Picture 2">
            <a:extLst>
              <a:ext uri="{FF2B5EF4-FFF2-40B4-BE49-F238E27FC236}">
                <a16:creationId xmlns:a16="http://schemas.microsoft.com/office/drawing/2014/main" id="{A6755B44-E57E-C8CE-0A1C-CBCADDC6E4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080" y="5343525"/>
            <a:ext cx="3911601" cy="1514475"/>
          </a:xfrm>
          <a:prstGeom prst="rect">
            <a:avLst/>
          </a:prstGeom>
        </p:spPr>
      </p:pic>
      <p:pic>
        <p:nvPicPr>
          <p:cNvPr id="5" name="Picture 4">
            <a:extLst>
              <a:ext uri="{FF2B5EF4-FFF2-40B4-BE49-F238E27FC236}">
                <a16:creationId xmlns:a16="http://schemas.microsoft.com/office/drawing/2014/main" id="{BB8F6F66-7C79-891E-4851-FA9808533A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1987" y="5342539"/>
            <a:ext cx="3790316" cy="1514475"/>
          </a:xfrm>
          <a:prstGeom prst="rect">
            <a:avLst/>
          </a:prstGeom>
        </p:spPr>
      </p:pic>
      <p:pic>
        <p:nvPicPr>
          <p:cNvPr id="6" name="Picture 5">
            <a:extLst>
              <a:ext uri="{FF2B5EF4-FFF2-40B4-BE49-F238E27FC236}">
                <a16:creationId xmlns:a16="http://schemas.microsoft.com/office/drawing/2014/main" id="{C20B9F0D-0BF9-64FC-01AE-6EFC33EF27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303" y="5341553"/>
            <a:ext cx="4358003" cy="1514475"/>
          </a:xfrm>
          <a:prstGeom prst="rect">
            <a:avLst/>
          </a:prstGeom>
        </p:spPr>
      </p:pic>
      <p:sp>
        <p:nvSpPr>
          <p:cNvPr id="7" name="Scroll: Horizontal 6">
            <a:extLst>
              <a:ext uri="{FF2B5EF4-FFF2-40B4-BE49-F238E27FC236}">
                <a16:creationId xmlns:a16="http://schemas.microsoft.com/office/drawing/2014/main" id="{C1D37176-D018-731C-4308-72AD7B2FAADF}"/>
              </a:ext>
            </a:extLst>
          </p:cNvPr>
          <p:cNvSpPr/>
          <p:nvPr/>
        </p:nvSpPr>
        <p:spPr>
          <a:xfrm>
            <a:off x="4525397" y="1830093"/>
            <a:ext cx="7157830" cy="2021840"/>
          </a:xfrm>
          <a:prstGeom prst="horizontalScroll">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err="1">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তোমাদের</a:t>
            </a:r>
            <a:r>
              <a:rPr lang="en-US" sz="4800" dirty="0">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 </a:t>
            </a:r>
            <a:r>
              <a:rPr lang="en-US" sz="4800" dirty="0" err="1">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কাজ</a:t>
            </a:r>
            <a:r>
              <a:rPr lang="en-US" sz="4800" dirty="0">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 </a:t>
            </a:r>
            <a:r>
              <a:rPr lang="en-US" sz="4800" dirty="0" err="1">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আমাকে</a:t>
            </a:r>
            <a:r>
              <a:rPr lang="en-US" sz="4800" dirty="0">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 </a:t>
            </a:r>
            <a:r>
              <a:rPr lang="en-US" sz="4800" dirty="0" err="1">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দেখাও</a:t>
            </a:r>
            <a:r>
              <a:rPr lang="en-US" sz="4800" dirty="0">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a:t>
            </a:r>
          </a:p>
          <a:p>
            <a:pPr algn="ctr"/>
            <a:endParaRPr lang="en-US" dirty="0"/>
          </a:p>
        </p:txBody>
      </p:sp>
    </p:spTree>
    <p:extLst>
      <p:ext uri="{BB962C8B-B14F-4D97-AF65-F5344CB8AC3E}">
        <p14:creationId xmlns:p14="http://schemas.microsoft.com/office/powerpoint/2010/main" val="33112720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9A3B150-7742-0B77-71D0-942F5D0F8713}"/>
              </a:ext>
            </a:extLst>
          </p:cNvPr>
          <p:cNvPicPr>
            <a:picLocks noChangeAspect="1"/>
          </p:cNvPicPr>
          <p:nvPr/>
        </p:nvPicPr>
        <p:blipFill>
          <a:blip r:embed="rId2"/>
          <a:stretch>
            <a:fillRect/>
          </a:stretch>
        </p:blipFill>
        <p:spPr>
          <a:xfrm>
            <a:off x="1143941" y="643467"/>
            <a:ext cx="9904118"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760390F-3178-6E6D-3FA7-A0407FCFFCEB}"/>
              </a:ext>
            </a:extLst>
          </p:cNvPr>
          <p:cNvSpPr txBox="1">
            <a:spLocks/>
          </p:cNvSpPr>
          <p:nvPr/>
        </p:nvSpPr>
        <p:spPr>
          <a:xfrm>
            <a:off x="1403813" y="3081421"/>
            <a:ext cx="10351307" cy="861005"/>
          </a:xfrm>
          <a:prstGeom prst="rect">
            <a:avLst/>
          </a:prstGeom>
          <a:solidFill>
            <a:srgbClr val="92D050"/>
          </a:solidFill>
          <a:ln>
            <a:solidFill>
              <a:schemeClr val="tx1"/>
            </a:solidFill>
          </a:ln>
        </p:spPr>
        <p:txBody>
          <a:bodyPr vert="horz" wrap="square" lIns="91440" tIns="45720" rIns="91440" bIns="45720" rtlCol="0" anchor="ctr">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৩৭৫৬৬, ৩৮৫৫৬, ৩৭৫৫৬, ৩৯৪৫৬</a:t>
            </a:r>
          </a:p>
        </p:txBody>
      </p:sp>
      <p:sp>
        <p:nvSpPr>
          <p:cNvPr id="5" name="Title 3">
            <a:extLst>
              <a:ext uri="{FF2B5EF4-FFF2-40B4-BE49-F238E27FC236}">
                <a16:creationId xmlns:a16="http://schemas.microsoft.com/office/drawing/2014/main" id="{89AD89DC-6ECC-35D9-A73F-DC30880E45AB}"/>
              </a:ext>
            </a:extLst>
          </p:cNvPr>
          <p:cNvSpPr txBox="1">
            <a:spLocks/>
          </p:cNvSpPr>
          <p:nvPr/>
        </p:nvSpPr>
        <p:spPr>
          <a:xfrm>
            <a:off x="1469447" y="4217473"/>
            <a:ext cx="10351306" cy="861005"/>
          </a:xfrm>
          <a:prstGeom prst="rect">
            <a:avLst/>
          </a:prstGeom>
          <a:solidFill>
            <a:srgbClr val="FFC000"/>
          </a:solidFill>
          <a:ln>
            <a:solidFill>
              <a:schemeClr val="tx1"/>
            </a:solidFill>
          </a:ln>
        </p:spPr>
        <p:txBody>
          <a:bodyPr vert="horz" wrap="square" lIns="91440" tIns="45720" rIns="91440" bIns="45720" rtlCol="0" anchor="ctr">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সংখ্যা</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গুলো</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ছোট</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থেকে</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বড়</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ক্রমে</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সাজাও</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p>
        </p:txBody>
      </p:sp>
    </p:spTree>
    <p:extLst>
      <p:ext uri="{BB962C8B-B14F-4D97-AF65-F5344CB8AC3E}">
        <p14:creationId xmlns:p14="http://schemas.microsoft.com/office/powerpoint/2010/main" val="687242736"/>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88E002E5-EFEA-5492-A0F0-A7C13D301B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080" y="5343525"/>
            <a:ext cx="3911601" cy="1514475"/>
          </a:xfrm>
          <a:prstGeom prst="rect">
            <a:avLst/>
          </a:prstGeom>
        </p:spPr>
      </p:pic>
      <p:pic>
        <p:nvPicPr>
          <p:cNvPr id="4" name="Picture 3">
            <a:extLst>
              <a:ext uri="{FF2B5EF4-FFF2-40B4-BE49-F238E27FC236}">
                <a16:creationId xmlns:a16="http://schemas.microsoft.com/office/drawing/2014/main" id="{A8C784D5-D586-08DA-5303-41BDE54180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1987" y="5342539"/>
            <a:ext cx="3790316" cy="1514475"/>
          </a:xfrm>
          <a:prstGeom prst="rect">
            <a:avLst/>
          </a:prstGeom>
        </p:spPr>
      </p:pic>
      <p:pic>
        <p:nvPicPr>
          <p:cNvPr id="5" name="Picture 4">
            <a:extLst>
              <a:ext uri="{FF2B5EF4-FFF2-40B4-BE49-F238E27FC236}">
                <a16:creationId xmlns:a16="http://schemas.microsoft.com/office/drawing/2014/main" id="{0DDD54E7-786E-6FC0-5139-06D088B42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303" y="5341553"/>
            <a:ext cx="4358003" cy="1514475"/>
          </a:xfrm>
          <a:prstGeom prst="rect">
            <a:avLst/>
          </a:prstGeom>
        </p:spPr>
      </p:pic>
      <p:sp>
        <p:nvSpPr>
          <p:cNvPr id="6" name="Rectangle 5">
            <a:extLst>
              <a:ext uri="{FF2B5EF4-FFF2-40B4-BE49-F238E27FC236}">
                <a16:creationId xmlns:a16="http://schemas.microsoft.com/office/drawing/2014/main" id="{8F5C3E9A-A107-F834-FFE8-1292A03B3CEE}"/>
              </a:ext>
            </a:extLst>
          </p:cNvPr>
          <p:cNvSpPr/>
          <p:nvPr/>
        </p:nvSpPr>
        <p:spPr>
          <a:xfrm>
            <a:off x="6492887" y="2505670"/>
            <a:ext cx="2735044" cy="1446550"/>
          </a:xfrm>
          <a:prstGeom prst="rect">
            <a:avLst/>
          </a:prstGeom>
          <a:noFill/>
        </p:spPr>
        <p:txBody>
          <a:bodyPr wrap="none" lIns="91440" tIns="45720" rIns="91440" bIns="45720">
            <a:spAutoFit/>
          </a:bodyPr>
          <a:lstStyle/>
          <a:p>
            <a:pPr algn="ctr"/>
            <a:r>
              <a:rPr lang="en-US" sz="8800" b="1" kern="1200"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NikoshBAN" panose="02000000000000000000" pitchFamily="2" charset="0"/>
                <a:cs typeface="NikoshBAN" panose="02000000000000000000" pitchFamily="2" charset="0"/>
              </a:rPr>
              <a:t>ধন্যবাদ</a:t>
            </a:r>
            <a:endParaRPr lang="en-US" sz="8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420750749"/>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8F1702-6E74-99C5-CDAD-18F23432065A}"/>
              </a:ext>
            </a:extLst>
          </p:cNvPr>
          <p:cNvPicPr>
            <a:picLocks noChangeAspect="1"/>
          </p:cNvPicPr>
          <p:nvPr/>
        </p:nvPicPr>
        <p:blipFill>
          <a:blip r:embed="rId2">
            <a:extLst>
              <a:ext uri="{28A0092B-C50C-407E-A947-70E740481C1C}">
                <a14:useLocalDpi xmlns:a14="http://schemas.microsoft.com/office/drawing/2010/main" val="0"/>
              </a:ext>
            </a:extLst>
          </a:blip>
          <a:srcRect l="40666" t="30416" r="30778" b="45398"/>
          <a:stretch>
            <a:fillRect/>
          </a:stretch>
        </p:blipFill>
        <p:spPr>
          <a:xfrm>
            <a:off x="6389914" y="-271272"/>
            <a:ext cx="4920343" cy="4520184"/>
          </a:xfrm>
          <a:prstGeom prst="ellipse">
            <a:avLst/>
          </a:prstGeom>
          <a:ln>
            <a:noFill/>
          </a:ln>
          <a:effectLst>
            <a:softEdge rad="112500"/>
          </a:effectLst>
        </p:spPr>
      </p:pic>
      <p:pic>
        <p:nvPicPr>
          <p:cNvPr id="6" name="Picture 5">
            <a:extLst>
              <a:ext uri="{FF2B5EF4-FFF2-40B4-BE49-F238E27FC236}">
                <a16:creationId xmlns:a16="http://schemas.microsoft.com/office/drawing/2014/main" id="{75E4912E-E535-FEE9-5BB0-AED1846CB1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262" y="0"/>
            <a:ext cx="11967538" cy="6716486"/>
          </a:xfrm>
          <a:prstGeom prst="rect">
            <a:avLst/>
          </a:prstGeom>
        </p:spPr>
      </p:pic>
      <p:sp>
        <p:nvSpPr>
          <p:cNvPr id="7" name="Scroll: Horizontal 6">
            <a:extLst>
              <a:ext uri="{FF2B5EF4-FFF2-40B4-BE49-F238E27FC236}">
                <a16:creationId xmlns:a16="http://schemas.microsoft.com/office/drawing/2014/main" id="{E4DEA8DC-62E4-C394-F981-168AC535A658}"/>
              </a:ext>
            </a:extLst>
          </p:cNvPr>
          <p:cNvSpPr/>
          <p:nvPr/>
        </p:nvSpPr>
        <p:spPr>
          <a:xfrm rot="5400000">
            <a:off x="-183237" y="494040"/>
            <a:ext cx="6527921" cy="5864923"/>
          </a:xfrm>
          <a:prstGeom prst="horizontalScroll">
            <a:avLst/>
          </a:prstGeom>
          <a:solidFill>
            <a:srgbClr val="92D050"/>
          </a:solid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B6373D16-902A-8658-9268-ED06B841D063}"/>
              </a:ext>
            </a:extLst>
          </p:cNvPr>
          <p:cNvSpPr txBox="1">
            <a:spLocks/>
          </p:cNvSpPr>
          <p:nvPr/>
        </p:nvSpPr>
        <p:spPr>
          <a:xfrm>
            <a:off x="686053" y="208285"/>
            <a:ext cx="3652267" cy="678688"/>
          </a:xfrm>
          <a:prstGeom prst="rect">
            <a:avLst/>
          </a:prstGeom>
          <a:solidFill>
            <a:srgbClr val="92D050"/>
          </a:solidFill>
          <a:ln w="57150">
            <a:solidFill>
              <a:schemeClr val="tx1"/>
            </a:solidFill>
          </a:ln>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4400" dirty="0" err="1">
                <a:latin typeface="NikoshBAN" panose="02000000000000000000" pitchFamily="2" charset="0"/>
                <a:cs typeface="NikoshBAN" panose="02000000000000000000" pitchFamily="2" charset="0"/>
              </a:rPr>
              <a:t>শিক্ষক</a:t>
            </a:r>
            <a:r>
              <a:rPr lang="en-US" sz="4400" dirty="0">
                <a:latin typeface="NikoshBAN" panose="02000000000000000000" pitchFamily="2" charset="0"/>
                <a:cs typeface="NikoshBAN" panose="02000000000000000000" pitchFamily="2" charset="0"/>
              </a:rPr>
              <a:t> </a:t>
            </a:r>
            <a:r>
              <a:rPr lang="en-US" sz="4400" dirty="0" err="1">
                <a:latin typeface="NikoshBAN" panose="02000000000000000000" pitchFamily="2" charset="0"/>
                <a:cs typeface="NikoshBAN" panose="02000000000000000000" pitchFamily="2" charset="0"/>
              </a:rPr>
              <a:t>পরিচিতি</a:t>
            </a:r>
            <a:endParaRPr lang="en-US" sz="4400" dirty="0">
              <a:latin typeface="NikoshBAN" panose="02000000000000000000" pitchFamily="2" charset="0"/>
              <a:cs typeface="NikoshBAN" panose="02000000000000000000" pitchFamily="2" charset="0"/>
            </a:endParaRPr>
          </a:p>
        </p:txBody>
      </p:sp>
      <p:sp>
        <p:nvSpPr>
          <p:cNvPr id="9" name="TextBox 8">
            <a:extLst>
              <a:ext uri="{FF2B5EF4-FFF2-40B4-BE49-F238E27FC236}">
                <a16:creationId xmlns:a16="http://schemas.microsoft.com/office/drawing/2014/main" id="{A3929EA0-5009-E4A6-7C6E-55B9447A3BBF}"/>
              </a:ext>
            </a:extLst>
          </p:cNvPr>
          <p:cNvSpPr txBox="1"/>
          <p:nvPr/>
        </p:nvSpPr>
        <p:spPr>
          <a:xfrm>
            <a:off x="1091775" y="1067929"/>
            <a:ext cx="3972561" cy="4438792"/>
          </a:xfrm>
          <a:prstGeom prst="rect">
            <a:avLst/>
          </a:prstGeom>
          <a:solidFill>
            <a:schemeClr val="accent6">
              <a:lumMod val="40000"/>
              <a:lumOff val="60000"/>
            </a:schemeClr>
          </a:solidFill>
        </p:spPr>
        <p:txBody>
          <a:bodyPr vert="horz" lIns="91440" tIns="45720" rIns="91440" bIns="45720" rtlCol="0" anchor="t">
            <a:noAutofit/>
          </a:bodyPr>
          <a:lstStyle/>
          <a:p>
            <a:pPr algn="ctr">
              <a:lnSpc>
                <a:spcPct val="90000"/>
              </a:lnSpc>
              <a:spcAft>
                <a:spcPts val="600"/>
              </a:spcAft>
            </a:pPr>
            <a:r>
              <a:rPr lang="en-US" sz="4000" dirty="0" err="1">
                <a:latin typeface="NikoshBAN" panose="02000000000000000000" pitchFamily="2" charset="0"/>
                <a:cs typeface="NikoshBAN" panose="02000000000000000000" pitchFamily="2" charset="0"/>
              </a:rPr>
              <a:t>জাবের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দেওয়ান</a:t>
            </a:r>
            <a:r>
              <a:rPr lang="en-US" sz="4000" dirty="0">
                <a:latin typeface="NikoshBAN" panose="02000000000000000000" pitchFamily="2" charset="0"/>
                <a:cs typeface="NikoshBAN" panose="02000000000000000000" pitchFamily="2" charset="0"/>
              </a:rPr>
              <a:t> </a:t>
            </a:r>
          </a:p>
          <a:p>
            <a:pPr algn="ctr">
              <a:lnSpc>
                <a:spcPct val="90000"/>
              </a:lnSpc>
              <a:spcAft>
                <a:spcPts val="600"/>
              </a:spcAft>
            </a:pPr>
            <a:r>
              <a:rPr lang="en-US" sz="4000" dirty="0" err="1">
                <a:latin typeface="NikoshBAN" panose="02000000000000000000" pitchFamily="2" charset="0"/>
                <a:cs typeface="NikoshBAN" panose="02000000000000000000" pitchFamily="2" charset="0"/>
              </a:rPr>
              <a:t>সহকারী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শিক্ষক</a:t>
            </a:r>
            <a:r>
              <a:rPr lang="en-US" sz="4000" dirty="0">
                <a:latin typeface="NikoshBAN" panose="02000000000000000000" pitchFamily="2" charset="0"/>
                <a:cs typeface="NikoshBAN" panose="02000000000000000000" pitchFamily="2" charset="0"/>
              </a:rPr>
              <a:t> </a:t>
            </a:r>
          </a:p>
          <a:p>
            <a:pPr algn="ctr">
              <a:lnSpc>
                <a:spcPct val="90000"/>
              </a:lnSpc>
              <a:spcAft>
                <a:spcPts val="600"/>
              </a:spcAft>
            </a:pPr>
            <a:r>
              <a:rPr lang="en-US" sz="4000" dirty="0">
                <a:latin typeface="NikoshBAN" panose="02000000000000000000" pitchFamily="2" charset="0"/>
                <a:cs typeface="NikoshBAN" panose="02000000000000000000" pitchFamily="2" charset="0"/>
              </a:rPr>
              <a:t>৬৬ </a:t>
            </a:r>
            <a:r>
              <a:rPr lang="en-US" sz="4000" dirty="0" err="1">
                <a:latin typeface="NikoshBAN" panose="02000000000000000000" pitchFamily="2" charset="0"/>
                <a:cs typeface="NikoshBAN" panose="02000000000000000000" pitchFamily="2" charset="0"/>
              </a:rPr>
              <a:t>নং</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আড়পাঙ্গাশিয়া</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সরকারি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প্রাথমিক</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বিদ্যালয়</a:t>
            </a:r>
            <a:r>
              <a:rPr lang="en-US" sz="4000" dirty="0">
                <a:latin typeface="NikoshBAN" panose="02000000000000000000" pitchFamily="2" charset="0"/>
                <a:cs typeface="NikoshBAN" panose="02000000000000000000" pitchFamily="2" charset="0"/>
              </a:rPr>
              <a:t>। </a:t>
            </a:r>
          </a:p>
          <a:p>
            <a:pPr algn="ctr">
              <a:lnSpc>
                <a:spcPct val="90000"/>
              </a:lnSpc>
              <a:spcAft>
                <a:spcPts val="600"/>
              </a:spcAft>
            </a:pPr>
            <a:r>
              <a:rPr lang="en-US" sz="4000" dirty="0" err="1">
                <a:latin typeface="NikoshBAN" panose="02000000000000000000" pitchFamily="2" charset="0"/>
                <a:cs typeface="NikoshBAN" panose="02000000000000000000" pitchFamily="2" charset="0"/>
              </a:rPr>
              <a:t>আমতলী</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বরগুনা</a:t>
            </a:r>
            <a:r>
              <a:rPr lang="en-US" sz="4000" dirty="0">
                <a:latin typeface="NikoshBAN" panose="02000000000000000000" pitchFamily="2" charset="0"/>
                <a:cs typeface="NikoshBAN" panose="02000000000000000000" pitchFamily="2" charset="0"/>
              </a:rPr>
              <a:t>।</a:t>
            </a:r>
          </a:p>
          <a:p>
            <a:pPr algn="ctr">
              <a:lnSpc>
                <a:spcPct val="90000"/>
              </a:lnSpc>
              <a:spcAft>
                <a:spcPts val="600"/>
              </a:spcAft>
            </a:pPr>
            <a:r>
              <a:rPr lang="en-US" sz="2000" dirty="0">
                <a:solidFill>
                  <a:srgbClr val="0070C0"/>
                </a:solidFill>
                <a:latin typeface="NikoshBAN" panose="02000000000000000000" pitchFamily="2" charset="0"/>
                <a:cs typeface="NikoshBAN" panose="02000000000000000000" pitchFamily="2" charset="0"/>
              </a:rPr>
              <a:t>jaberdewanjaber@gmail.com</a:t>
            </a:r>
          </a:p>
        </p:txBody>
      </p:sp>
      <p:pic>
        <p:nvPicPr>
          <p:cNvPr id="12" name="Picture 11">
            <a:extLst>
              <a:ext uri="{FF2B5EF4-FFF2-40B4-BE49-F238E27FC236}">
                <a16:creationId xmlns:a16="http://schemas.microsoft.com/office/drawing/2014/main" id="{DD0D1ABD-761D-6163-AC89-702AAC9EAD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8875" y="4411136"/>
            <a:ext cx="2143125" cy="2143125"/>
          </a:xfrm>
          <a:prstGeom prst="rect">
            <a:avLst/>
          </a:prstGeom>
        </p:spPr>
      </p:pic>
      <p:pic>
        <p:nvPicPr>
          <p:cNvPr id="13" name="Picture 12">
            <a:extLst>
              <a:ext uri="{FF2B5EF4-FFF2-40B4-BE49-F238E27FC236}">
                <a16:creationId xmlns:a16="http://schemas.microsoft.com/office/drawing/2014/main" id="{00DA6471-087D-A22F-202A-785609978E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132031" y="4573361"/>
            <a:ext cx="2143125" cy="2143125"/>
          </a:xfrm>
          <a:prstGeom prst="rect">
            <a:avLst/>
          </a:prstGeom>
        </p:spPr>
      </p:pic>
    </p:spTree>
    <p:extLst>
      <p:ext uri="{BB962C8B-B14F-4D97-AF65-F5344CB8AC3E}">
        <p14:creationId xmlns:p14="http://schemas.microsoft.com/office/powerpoint/2010/main" val="87091277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2A48236-D68A-D156-1FD6-1269C50839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2639" y="4758618"/>
            <a:ext cx="2143125" cy="2143125"/>
          </a:xfrm>
          <a:prstGeom prst="rect">
            <a:avLst/>
          </a:prstGeom>
        </p:spPr>
      </p:pic>
      <p:pic>
        <p:nvPicPr>
          <p:cNvPr id="19" name="Picture 18">
            <a:extLst>
              <a:ext uri="{FF2B5EF4-FFF2-40B4-BE49-F238E27FC236}">
                <a16:creationId xmlns:a16="http://schemas.microsoft.com/office/drawing/2014/main" id="{3DB5EFC7-D517-4581-5C72-D826DCFA9DEB}"/>
              </a:ext>
            </a:extLst>
          </p:cNvPr>
          <p:cNvPicPr>
            <a:picLocks noChangeAspect="1"/>
          </p:cNvPicPr>
          <p:nvPr/>
        </p:nvPicPr>
        <p:blipFill>
          <a:blip r:embed="rId3"/>
          <a:stretch>
            <a:fillRect/>
          </a:stretch>
        </p:blipFill>
        <p:spPr>
          <a:xfrm flipH="1">
            <a:off x="0" y="4718119"/>
            <a:ext cx="2206281" cy="2139881"/>
          </a:xfrm>
          <a:prstGeom prst="rect">
            <a:avLst/>
          </a:prstGeom>
        </p:spPr>
      </p:pic>
      <p:pic>
        <p:nvPicPr>
          <p:cNvPr id="4" name="Picture 3">
            <a:extLst>
              <a:ext uri="{FF2B5EF4-FFF2-40B4-BE49-F238E27FC236}">
                <a16:creationId xmlns:a16="http://schemas.microsoft.com/office/drawing/2014/main" id="{960ABEAC-CD91-6110-63E9-D228BE7E24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7076" y="0"/>
            <a:ext cx="5864924" cy="6858000"/>
          </a:xfrm>
          <a:prstGeom prst="rect">
            <a:avLst/>
          </a:prstGeom>
        </p:spPr>
      </p:pic>
      <p:sp>
        <p:nvSpPr>
          <p:cNvPr id="9" name="Scroll: Horizontal 8">
            <a:extLst>
              <a:ext uri="{FF2B5EF4-FFF2-40B4-BE49-F238E27FC236}">
                <a16:creationId xmlns:a16="http://schemas.microsoft.com/office/drawing/2014/main" id="{AE27A30C-3F97-3A55-44C7-03E43F7ACB6D}"/>
              </a:ext>
            </a:extLst>
          </p:cNvPr>
          <p:cNvSpPr/>
          <p:nvPr/>
        </p:nvSpPr>
        <p:spPr>
          <a:xfrm rot="5400000">
            <a:off x="549944" y="-502350"/>
            <a:ext cx="5130802" cy="6230687"/>
          </a:xfrm>
          <a:prstGeom prst="horizontalScroll">
            <a:avLst>
              <a:gd name="adj" fmla="val 20695"/>
            </a:avLst>
          </a:prstGeom>
          <a:solidFill>
            <a:srgbClr val="92D050"/>
          </a:solid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CC362CA3-5A74-DD5B-3181-184AB7A6A142}"/>
              </a:ext>
            </a:extLst>
          </p:cNvPr>
          <p:cNvSpPr txBox="1">
            <a:spLocks/>
          </p:cNvSpPr>
          <p:nvPr/>
        </p:nvSpPr>
        <p:spPr>
          <a:xfrm>
            <a:off x="355867" y="115236"/>
            <a:ext cx="3652267" cy="900764"/>
          </a:xfrm>
          <a:prstGeom prst="rect">
            <a:avLst/>
          </a:prstGeom>
          <a:solidFill>
            <a:srgbClr val="92D050"/>
          </a:solidFill>
          <a:ln w="57150">
            <a:solidFill>
              <a:schemeClr val="tx1"/>
            </a:solidFill>
          </a:ln>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4400" dirty="0" err="1">
                <a:latin typeface="NikoshBAN" panose="02000000000000000000" pitchFamily="2" charset="0"/>
                <a:cs typeface="NikoshBAN" panose="02000000000000000000" pitchFamily="2" charset="0"/>
              </a:rPr>
              <a:t>পাঠ</a:t>
            </a:r>
            <a:r>
              <a:rPr lang="en-US" sz="4400" dirty="0">
                <a:latin typeface="NikoshBAN" panose="02000000000000000000" pitchFamily="2" charset="0"/>
                <a:cs typeface="NikoshBAN" panose="02000000000000000000" pitchFamily="2" charset="0"/>
              </a:rPr>
              <a:t> </a:t>
            </a:r>
            <a:r>
              <a:rPr lang="en-US" sz="4400" dirty="0" err="1">
                <a:latin typeface="NikoshBAN" panose="02000000000000000000" pitchFamily="2" charset="0"/>
                <a:cs typeface="NikoshBAN" panose="02000000000000000000" pitchFamily="2" charset="0"/>
              </a:rPr>
              <a:t>পরিচিতি</a:t>
            </a:r>
            <a:endParaRPr lang="en-US" sz="4400" dirty="0">
              <a:latin typeface="NikoshBAN" panose="02000000000000000000" pitchFamily="2" charset="0"/>
              <a:cs typeface="NikoshBAN" panose="02000000000000000000" pitchFamily="2" charset="0"/>
            </a:endParaRPr>
          </a:p>
        </p:txBody>
      </p:sp>
      <p:sp>
        <p:nvSpPr>
          <p:cNvPr id="11" name="TextBox 10"/>
          <p:cNvSpPr txBox="1"/>
          <p:nvPr/>
        </p:nvSpPr>
        <p:spPr>
          <a:xfrm>
            <a:off x="1103140" y="1219188"/>
            <a:ext cx="3952836" cy="3416320"/>
          </a:xfrm>
          <a:prstGeom prst="rect">
            <a:avLst/>
          </a:prstGeom>
          <a:solidFill>
            <a:srgbClr val="92D050"/>
          </a:solidFill>
        </p:spPr>
        <p:txBody>
          <a:bodyPr wrap="square" rtlCol="0">
            <a:spAutoFit/>
          </a:bodyPr>
          <a:lstStyle/>
          <a:p>
            <a:r>
              <a:rPr lang="en-US" sz="3200" dirty="0" err="1">
                <a:latin typeface="NikoshBAN" panose="02000000000000000000" pitchFamily="2" charset="0"/>
                <a:cs typeface="NikoshBAN" panose="02000000000000000000" pitchFamily="2" charset="0"/>
              </a:rPr>
              <a:t>বিষয়ঃ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প্রাথমিক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গণিত</a:t>
            </a:r>
            <a:endParaRPr lang="en-US" sz="3200" dirty="0">
              <a:latin typeface="NikoshBAN" panose="02000000000000000000" pitchFamily="2" charset="0"/>
              <a:cs typeface="NikoshBAN" panose="02000000000000000000" pitchFamily="2" charset="0"/>
            </a:endParaRPr>
          </a:p>
          <a:p>
            <a:r>
              <a:rPr lang="en-US" sz="3200" dirty="0" err="1">
                <a:latin typeface="NikoshBAN" panose="02000000000000000000" pitchFamily="2" charset="0"/>
                <a:cs typeface="NikoshBAN" panose="02000000000000000000" pitchFamily="2" charset="0"/>
              </a:rPr>
              <a:t>শ্রেণিঃ</a:t>
            </a:r>
            <a:r>
              <a:rPr lang="en-US" sz="3200" dirty="0">
                <a:latin typeface="NikoshBAN" panose="02000000000000000000" pitchFamily="2" charset="0"/>
                <a:cs typeface="NikoshBAN" panose="02000000000000000000" pitchFamily="2" charset="0"/>
              </a:rPr>
              <a:t> ৩য় </a:t>
            </a:r>
          </a:p>
          <a:p>
            <a:r>
              <a:rPr lang="en-US" sz="3200" dirty="0" err="1">
                <a:latin typeface="NikoshBAN" panose="02000000000000000000" pitchFamily="2" charset="0"/>
                <a:cs typeface="NikoshBAN" panose="02000000000000000000" pitchFamily="2" charset="0"/>
              </a:rPr>
              <a:t>আজকের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পাঠঃ</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অধ্যায়</a:t>
            </a:r>
            <a:r>
              <a:rPr lang="en-US" sz="3200" dirty="0">
                <a:latin typeface="NikoshBAN" panose="02000000000000000000" pitchFamily="2" charset="0"/>
                <a:cs typeface="NikoshBAN" panose="02000000000000000000" pitchFamily="2" charset="0"/>
              </a:rPr>
              <a:t> ১</a:t>
            </a:r>
          </a:p>
          <a:p>
            <a:r>
              <a:rPr lang="en-US" sz="3200" dirty="0" err="1">
                <a:latin typeface="NikoshBAN" panose="02000000000000000000" pitchFamily="2" charset="0"/>
                <a:cs typeface="NikoshBAN" panose="02000000000000000000" pitchFamily="2" charset="0"/>
              </a:rPr>
              <a:t>পাঠঃ</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সংখ্যা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তুলনা</a:t>
            </a:r>
            <a:r>
              <a:rPr lang="en-US" sz="3200" dirty="0">
                <a:latin typeface="NikoshBAN" panose="02000000000000000000" pitchFamily="2" charset="0"/>
                <a:cs typeface="NikoshBAN" panose="02000000000000000000" pitchFamily="2" charset="0"/>
              </a:rPr>
              <a:t> </a:t>
            </a:r>
          </a:p>
          <a:p>
            <a:r>
              <a:rPr lang="en-US" sz="2400" b="1" dirty="0" err="1">
                <a:latin typeface="NikoshBAN" panose="02000000000000000000" pitchFamily="2" charset="0"/>
                <a:cs typeface="NikoshBAN" panose="02000000000000000000" pitchFamily="2" charset="0"/>
              </a:rPr>
              <a:t>পাঠ্যাংশঃপ্রতিকের</a:t>
            </a:r>
            <a:r>
              <a:rPr lang="en-US" sz="2400" b="1" dirty="0">
                <a:latin typeface="NikoshBAN" panose="02000000000000000000" pitchFamily="2" charset="0"/>
                <a:cs typeface="NikoshBAN" panose="02000000000000000000" pitchFamily="2" charset="0"/>
              </a:rPr>
              <a:t> </a:t>
            </a:r>
            <a:r>
              <a:rPr lang="en-US" sz="2400" b="1" dirty="0" err="1">
                <a:latin typeface="NikoshBAN" panose="02000000000000000000" pitchFamily="2" charset="0"/>
                <a:cs typeface="NikoshBAN" panose="02000000000000000000" pitchFamily="2" charset="0"/>
              </a:rPr>
              <a:t>সাহায্যে</a:t>
            </a:r>
            <a:r>
              <a:rPr lang="en-US" sz="2400" b="1" dirty="0">
                <a:latin typeface="NikoshBAN" panose="02000000000000000000" pitchFamily="2" charset="0"/>
                <a:cs typeface="NikoshBAN" panose="02000000000000000000" pitchFamily="2" charset="0"/>
              </a:rPr>
              <a:t> </a:t>
            </a:r>
            <a:r>
              <a:rPr lang="en-US" sz="2400" b="1" dirty="0" err="1">
                <a:latin typeface="NikoshBAN" panose="02000000000000000000" pitchFamily="2" charset="0"/>
                <a:cs typeface="NikoshBAN" panose="02000000000000000000" pitchFamily="2" charset="0"/>
              </a:rPr>
              <a:t>তুলনা</a:t>
            </a:r>
            <a:r>
              <a:rPr lang="en-US" sz="2400" b="1" dirty="0">
                <a:latin typeface="NikoshBAN" panose="02000000000000000000" pitchFamily="2" charset="0"/>
                <a:cs typeface="NikoshBAN" panose="02000000000000000000" pitchFamily="2" charset="0"/>
              </a:rPr>
              <a:t> </a:t>
            </a:r>
          </a:p>
          <a:p>
            <a:r>
              <a:rPr lang="en-US" sz="3200" dirty="0" err="1">
                <a:latin typeface="NikoshBAN" panose="02000000000000000000" pitchFamily="2" charset="0"/>
                <a:cs typeface="NikoshBAN" panose="02000000000000000000" pitchFamily="2" charset="0"/>
              </a:rPr>
              <a:t>সময়ঃ</a:t>
            </a:r>
            <a:r>
              <a:rPr lang="en-US" sz="3200" dirty="0">
                <a:latin typeface="NikoshBAN" panose="02000000000000000000" pitchFamily="2" charset="0"/>
                <a:cs typeface="NikoshBAN" panose="02000000000000000000" pitchFamily="2" charset="0"/>
              </a:rPr>
              <a:t> ৫০ </a:t>
            </a:r>
            <a:r>
              <a:rPr lang="en-US" sz="3200" dirty="0" err="1">
                <a:latin typeface="NikoshBAN" panose="02000000000000000000" pitchFamily="2" charset="0"/>
                <a:cs typeface="NikoshBAN" panose="02000000000000000000" pitchFamily="2" charset="0"/>
              </a:rPr>
              <a:t>মিনিট</a:t>
            </a:r>
            <a:r>
              <a:rPr lang="en-US" sz="3200" dirty="0">
                <a:latin typeface="NikoshBAN" panose="02000000000000000000" pitchFamily="2" charset="0"/>
                <a:cs typeface="NikoshBAN" panose="02000000000000000000" pitchFamily="2" charset="0"/>
              </a:rPr>
              <a:t> </a:t>
            </a:r>
          </a:p>
          <a:p>
            <a:r>
              <a:rPr lang="en-US" sz="3200" dirty="0" err="1">
                <a:latin typeface="NikoshBAN" panose="02000000000000000000" pitchFamily="2" charset="0"/>
                <a:cs typeface="NikoshBAN" panose="02000000000000000000" pitchFamily="2" charset="0"/>
              </a:rPr>
              <a:t>তাং</a:t>
            </a:r>
            <a:r>
              <a:rPr lang="en-US" sz="3200" dirty="0">
                <a:latin typeface="NikoshBAN" panose="02000000000000000000" pitchFamily="2" charset="0"/>
                <a:cs typeface="NikoshBAN" panose="02000000000000000000" pitchFamily="2" charset="0"/>
              </a:rPr>
              <a:t> – 14/০১/২০২৬ </a:t>
            </a:r>
          </a:p>
        </p:txBody>
      </p:sp>
    </p:spTree>
    <p:extLst>
      <p:ext uri="{BB962C8B-B14F-4D97-AF65-F5344CB8AC3E}">
        <p14:creationId xmlns:p14="http://schemas.microsoft.com/office/powerpoint/2010/main" val="349149035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3C6F4E6-30A1-4F63-C8CC-028750B5AA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6668" cy="4570886"/>
            <a:chOff x="0" y="0"/>
            <a:chExt cx="12196668" cy="4570886"/>
          </a:xfrm>
        </p:grpSpPr>
        <p:sp>
          <p:nvSpPr>
            <p:cNvPr id="11" name="Rectangle 10">
              <a:extLst>
                <a:ext uri="{FF2B5EF4-FFF2-40B4-BE49-F238E27FC236}">
                  <a16:creationId xmlns:a16="http://schemas.microsoft.com/office/drawing/2014/main" id="{49EA7CA8-3AE6-4F5F-9932-63303CF2D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12196668" cy="4570632"/>
            </a:xfrm>
            <a:prstGeom prst="rect">
              <a:avLst/>
            </a:prstGeom>
            <a:gradFill>
              <a:gsLst>
                <a:gs pos="0">
                  <a:schemeClr val="accent5"/>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E3E019-A259-1130-CC5C-3165020BC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791"/>
              <a:ext cx="10565988" cy="4568095"/>
            </a:xfrm>
            <a:prstGeom prst="rect">
              <a:avLst/>
            </a:prstGeom>
            <a:gradFill flip="none" rotWithShape="1">
              <a:gsLst>
                <a:gs pos="3000">
                  <a:schemeClr val="accent2"/>
                </a:gs>
                <a:gs pos="40000">
                  <a:schemeClr val="accent2">
                    <a:alpha val="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0769F99-CCA6-5CDC-D1E1-C59A4762F1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2192000" cy="4549891"/>
            </a:xfrm>
            <a:prstGeom prst="rect">
              <a:avLst/>
            </a:prstGeom>
            <a:gradFill>
              <a:gsLst>
                <a:gs pos="0">
                  <a:schemeClr val="accent5">
                    <a:alpha val="76000"/>
                  </a:schemeClr>
                </a:gs>
                <a:gs pos="67000">
                  <a:schemeClr val="accent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13E73D3-029B-3D4E-1956-8EE7068A6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110544" y="18215"/>
              <a:ext cx="8086124" cy="4549887"/>
            </a:xfrm>
            <a:prstGeom prst="rect">
              <a:avLst/>
            </a:prstGeom>
            <a:gradFill flip="none" rotWithShape="1">
              <a:gsLst>
                <a:gs pos="0">
                  <a:schemeClr val="accent5">
                    <a:lumMod val="50000"/>
                    <a:alpha val="36000"/>
                  </a:schemeClr>
                </a:gs>
                <a:gs pos="45000">
                  <a:schemeClr val="accent5">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5" name="Title 1"/>
          <p:cNvSpPr>
            <a:spLocks noGrp="1"/>
          </p:cNvSpPr>
          <p:nvPr>
            <p:ph type="title"/>
          </p:nvPr>
        </p:nvSpPr>
        <p:spPr>
          <a:xfrm>
            <a:off x="1082806" y="477289"/>
            <a:ext cx="4431172" cy="928057"/>
          </a:xfrm>
          <a:solidFill>
            <a:schemeClr val="accent1">
              <a:lumMod val="40000"/>
              <a:lumOff val="60000"/>
            </a:schemeClr>
          </a:solidFill>
        </p:spPr>
        <p:txBody>
          <a:bodyPr vert="horz" lIns="91440" tIns="45720" rIns="91440" bIns="45720" rtlCol="0" anchor="t">
            <a:noAutofit/>
          </a:bodyPr>
          <a:lstStyle/>
          <a:p>
            <a:r>
              <a:rPr lang="en-US" sz="8000" kern="1200" dirty="0" err="1">
                <a:solidFill>
                  <a:srgbClr val="FFFFFF"/>
                </a:solidFill>
                <a:latin typeface="NikoshBAN" panose="02000000000000000000" pitchFamily="2" charset="0"/>
                <a:cs typeface="NikoshBAN" panose="02000000000000000000" pitchFamily="2" charset="0"/>
              </a:rPr>
              <a:t>শিখনফলঃ</a:t>
            </a:r>
            <a:endParaRPr lang="en-US" sz="8000" kern="1200" dirty="0">
              <a:solidFill>
                <a:srgbClr val="FFFFFF"/>
              </a:solidFill>
              <a:latin typeface="NikoshBAN" panose="02000000000000000000" pitchFamily="2" charset="0"/>
              <a:cs typeface="NikoshBAN" panose="02000000000000000000" pitchFamily="2" charset="0"/>
            </a:endParaRPr>
          </a:p>
        </p:txBody>
      </p:sp>
      <p:pic>
        <p:nvPicPr>
          <p:cNvPr id="2" name="Picture 1">
            <a:extLst>
              <a:ext uri="{FF2B5EF4-FFF2-40B4-BE49-F238E27FC236}">
                <a16:creationId xmlns:a16="http://schemas.microsoft.com/office/drawing/2014/main" id="{8C3F23E5-1208-394E-CBE6-ADFCA7FAE2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080" y="5343525"/>
            <a:ext cx="3911601" cy="1514475"/>
          </a:xfrm>
          <a:prstGeom prst="rect">
            <a:avLst/>
          </a:prstGeom>
        </p:spPr>
      </p:pic>
      <p:pic>
        <p:nvPicPr>
          <p:cNvPr id="3" name="Picture 2">
            <a:extLst>
              <a:ext uri="{FF2B5EF4-FFF2-40B4-BE49-F238E27FC236}">
                <a16:creationId xmlns:a16="http://schemas.microsoft.com/office/drawing/2014/main" id="{BEAF2829-E70C-51A8-B311-C0F5ADAEF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1987" y="5342539"/>
            <a:ext cx="3790316" cy="1514475"/>
          </a:xfrm>
          <a:prstGeom prst="rect">
            <a:avLst/>
          </a:prstGeom>
        </p:spPr>
      </p:pic>
      <p:pic>
        <p:nvPicPr>
          <p:cNvPr id="6" name="Picture 5">
            <a:extLst>
              <a:ext uri="{FF2B5EF4-FFF2-40B4-BE49-F238E27FC236}">
                <a16:creationId xmlns:a16="http://schemas.microsoft.com/office/drawing/2014/main" id="{AE8ADC42-AF23-88E3-8BCE-6C91B640BF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303" y="5341553"/>
            <a:ext cx="4358003" cy="1514475"/>
          </a:xfrm>
          <a:prstGeom prst="rect">
            <a:avLst/>
          </a:prstGeom>
        </p:spPr>
      </p:pic>
      <p:pic>
        <p:nvPicPr>
          <p:cNvPr id="7" name="Picture 6">
            <a:extLst>
              <a:ext uri="{FF2B5EF4-FFF2-40B4-BE49-F238E27FC236}">
                <a16:creationId xmlns:a16="http://schemas.microsoft.com/office/drawing/2014/main" id="{BA43D85F-F231-5764-F19A-14A361CFAF24}"/>
              </a:ext>
            </a:extLst>
          </p:cNvPr>
          <p:cNvPicPr>
            <a:picLocks noChangeAspect="1"/>
          </p:cNvPicPr>
          <p:nvPr/>
        </p:nvPicPr>
        <p:blipFill>
          <a:blip r:embed="rId3"/>
          <a:stretch>
            <a:fillRect/>
          </a:stretch>
        </p:blipFill>
        <p:spPr>
          <a:xfrm>
            <a:off x="132080" y="1656080"/>
            <a:ext cx="11746490" cy="2783840"/>
          </a:xfrm>
          <a:prstGeom prst="rect">
            <a:avLst/>
          </a:prstGeom>
        </p:spPr>
      </p:pic>
    </p:spTree>
    <p:extLst>
      <p:ext uri="{BB962C8B-B14F-4D97-AF65-F5344CB8AC3E}">
        <p14:creationId xmlns:p14="http://schemas.microsoft.com/office/powerpoint/2010/main" val="294495110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6BA24418-5F5A-4F21-4CDE-886F8A864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080" y="5343525"/>
            <a:ext cx="3911601" cy="1514475"/>
          </a:xfrm>
          <a:prstGeom prst="rect">
            <a:avLst/>
          </a:prstGeom>
        </p:spPr>
      </p:pic>
      <p:pic>
        <p:nvPicPr>
          <p:cNvPr id="20" name="Picture 19">
            <a:extLst>
              <a:ext uri="{FF2B5EF4-FFF2-40B4-BE49-F238E27FC236}">
                <a16:creationId xmlns:a16="http://schemas.microsoft.com/office/drawing/2014/main" id="{AD877E81-68BC-9853-2672-09EFA30517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1987" y="5342539"/>
            <a:ext cx="3790316" cy="1514475"/>
          </a:xfrm>
          <a:prstGeom prst="rect">
            <a:avLst/>
          </a:prstGeom>
        </p:spPr>
      </p:pic>
      <p:pic>
        <p:nvPicPr>
          <p:cNvPr id="21" name="Picture 20">
            <a:extLst>
              <a:ext uri="{FF2B5EF4-FFF2-40B4-BE49-F238E27FC236}">
                <a16:creationId xmlns:a16="http://schemas.microsoft.com/office/drawing/2014/main" id="{2E42C5DC-F523-2AC1-E964-16F6B952AE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303" y="5341553"/>
            <a:ext cx="4358003" cy="1514475"/>
          </a:xfrm>
          <a:prstGeom prst="rect">
            <a:avLst/>
          </a:prstGeom>
        </p:spPr>
      </p:pic>
      <p:sp>
        <p:nvSpPr>
          <p:cNvPr id="22" name="Rectangle 21">
            <a:extLst>
              <a:ext uri="{FF2B5EF4-FFF2-40B4-BE49-F238E27FC236}">
                <a16:creationId xmlns:a16="http://schemas.microsoft.com/office/drawing/2014/main" id="{8B8909E3-3DD2-152E-8337-878B211A5BA9}"/>
              </a:ext>
            </a:extLst>
          </p:cNvPr>
          <p:cNvSpPr/>
          <p:nvPr/>
        </p:nvSpPr>
        <p:spPr>
          <a:xfrm>
            <a:off x="4538001" y="184722"/>
            <a:ext cx="3334567" cy="923330"/>
          </a:xfrm>
          <a:prstGeom prst="rect">
            <a:avLst/>
          </a:prstGeom>
          <a:solidFill>
            <a:schemeClr val="accent5">
              <a:lumMod val="40000"/>
              <a:lumOff val="60000"/>
            </a:schemeClr>
          </a:solid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err="1">
                <a:ln/>
                <a:solidFill>
                  <a:schemeClr val="accent3"/>
                </a:solidFill>
                <a:latin typeface="NikoshBAN" panose="02000000000000000000" pitchFamily="2" charset="0"/>
                <a:cs typeface="NikoshBAN" panose="02000000000000000000" pitchFamily="2" charset="0"/>
              </a:rPr>
              <a:t>পূর্ব</a:t>
            </a:r>
            <a:r>
              <a:rPr lang="en-US" sz="5400" b="1" dirty="0">
                <a:ln/>
                <a:solidFill>
                  <a:schemeClr val="accent3"/>
                </a:solidFill>
                <a:latin typeface="NikoshBAN" panose="02000000000000000000" pitchFamily="2" charset="0"/>
                <a:cs typeface="NikoshBAN" panose="02000000000000000000" pitchFamily="2" charset="0"/>
              </a:rPr>
              <a:t> </a:t>
            </a:r>
            <a:r>
              <a:rPr lang="en-US" sz="5400" b="1" dirty="0" err="1">
                <a:ln/>
                <a:solidFill>
                  <a:schemeClr val="accent3"/>
                </a:solidFill>
                <a:latin typeface="NikoshBAN" panose="02000000000000000000" pitchFamily="2" charset="0"/>
                <a:cs typeface="NikoshBAN" panose="02000000000000000000" pitchFamily="2" charset="0"/>
              </a:rPr>
              <a:t>জ্ঞান</a:t>
            </a:r>
            <a:r>
              <a:rPr lang="en-US" sz="5400" b="1" dirty="0">
                <a:ln/>
                <a:solidFill>
                  <a:schemeClr val="accent3"/>
                </a:solidFill>
                <a:latin typeface="NikoshBAN" panose="02000000000000000000" pitchFamily="2" charset="0"/>
                <a:cs typeface="NikoshBAN" panose="02000000000000000000" pitchFamily="2" charset="0"/>
              </a:rPr>
              <a:t> </a:t>
            </a:r>
            <a:r>
              <a:rPr lang="en-US" sz="5400" b="1" dirty="0" err="1">
                <a:ln/>
                <a:solidFill>
                  <a:schemeClr val="accent3"/>
                </a:solidFill>
                <a:latin typeface="NikoshBAN" panose="02000000000000000000" pitchFamily="2" charset="0"/>
                <a:cs typeface="NikoshBAN" panose="02000000000000000000" pitchFamily="2" charset="0"/>
              </a:rPr>
              <a:t>যাচাই</a:t>
            </a:r>
            <a:endParaRPr lang="en-US" sz="5400" b="1" cap="none" spc="0" dirty="0">
              <a:ln/>
              <a:solidFill>
                <a:schemeClr val="accent3"/>
              </a:solidFill>
              <a:effectLst/>
              <a:latin typeface="NikoshBAN" panose="02000000000000000000" pitchFamily="2" charset="0"/>
              <a:cs typeface="NikoshBAN" panose="02000000000000000000" pitchFamily="2" charset="0"/>
            </a:endParaRPr>
          </a:p>
        </p:txBody>
      </p:sp>
      <p:sp>
        <p:nvSpPr>
          <p:cNvPr id="24" name="Rectangle 23">
            <a:extLst>
              <a:ext uri="{FF2B5EF4-FFF2-40B4-BE49-F238E27FC236}">
                <a16:creationId xmlns:a16="http://schemas.microsoft.com/office/drawing/2014/main" id="{A755CFF6-8238-273F-2721-94CC724752F6}"/>
              </a:ext>
            </a:extLst>
          </p:cNvPr>
          <p:cNvSpPr/>
          <p:nvPr/>
        </p:nvSpPr>
        <p:spPr>
          <a:xfrm>
            <a:off x="3915534" y="1260352"/>
            <a:ext cx="4123244" cy="923330"/>
          </a:xfrm>
          <a:prstGeom prst="rect">
            <a:avLst/>
          </a:prstGeom>
          <a:solidFill>
            <a:schemeClr val="tx2">
              <a:lumMod val="25000"/>
              <a:lumOff val="75000"/>
            </a:schemeClr>
          </a:solid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err="1">
                <a:ln/>
                <a:solidFill>
                  <a:schemeClr val="accent3"/>
                </a:solidFill>
                <a:latin typeface="NikoshBAN" panose="02000000000000000000" pitchFamily="2" charset="0"/>
                <a:cs typeface="NikoshBAN" panose="02000000000000000000" pitchFamily="2" charset="0"/>
              </a:rPr>
              <a:t>সংখ্যা</a:t>
            </a:r>
            <a:r>
              <a:rPr lang="en-US" sz="5400" b="1" dirty="0">
                <a:ln/>
                <a:solidFill>
                  <a:schemeClr val="accent3"/>
                </a:solidFill>
                <a:latin typeface="NikoshBAN" panose="02000000000000000000" pitchFamily="2" charset="0"/>
                <a:cs typeface="NikoshBAN" panose="02000000000000000000" pitchFamily="2" charset="0"/>
              </a:rPr>
              <a:t>  </a:t>
            </a:r>
            <a:r>
              <a:rPr lang="en-US" sz="5400" b="1" dirty="0" err="1">
                <a:ln/>
                <a:solidFill>
                  <a:schemeClr val="accent3"/>
                </a:solidFill>
                <a:latin typeface="NikoshBAN" panose="02000000000000000000" pitchFamily="2" charset="0"/>
                <a:cs typeface="NikoshBAN" panose="02000000000000000000" pitchFamily="2" charset="0"/>
              </a:rPr>
              <a:t>তুলনা</a:t>
            </a:r>
            <a:r>
              <a:rPr lang="en-US" sz="5400" b="1" dirty="0">
                <a:ln/>
                <a:solidFill>
                  <a:schemeClr val="accent3"/>
                </a:solidFill>
                <a:latin typeface="NikoshBAN" panose="02000000000000000000" pitchFamily="2" charset="0"/>
                <a:cs typeface="NikoshBAN" panose="02000000000000000000" pitchFamily="2" charset="0"/>
              </a:rPr>
              <a:t> </a:t>
            </a:r>
            <a:r>
              <a:rPr lang="en-US" sz="5400" b="1" dirty="0" err="1">
                <a:ln/>
                <a:solidFill>
                  <a:schemeClr val="accent3"/>
                </a:solidFill>
                <a:latin typeface="NikoshBAN" panose="02000000000000000000" pitchFamily="2" charset="0"/>
                <a:cs typeface="NikoshBAN" panose="02000000000000000000" pitchFamily="2" charset="0"/>
              </a:rPr>
              <a:t>কর</a:t>
            </a:r>
            <a:r>
              <a:rPr lang="en-US" sz="5400" b="1" dirty="0">
                <a:ln/>
                <a:solidFill>
                  <a:schemeClr val="accent3"/>
                </a:solidFill>
                <a:latin typeface="NikoshBAN" panose="02000000000000000000" pitchFamily="2" charset="0"/>
                <a:cs typeface="NikoshBAN" panose="02000000000000000000" pitchFamily="2" charset="0"/>
              </a:rPr>
              <a:t>!</a:t>
            </a:r>
            <a:endParaRPr lang="en-US" sz="5400" b="1" cap="none" spc="0" dirty="0">
              <a:ln/>
              <a:solidFill>
                <a:schemeClr val="accent3"/>
              </a:solidFill>
              <a:effectLst/>
              <a:latin typeface="NikoshBAN" panose="02000000000000000000" pitchFamily="2" charset="0"/>
              <a:cs typeface="NikoshBAN" panose="02000000000000000000" pitchFamily="2" charset="0"/>
            </a:endParaRPr>
          </a:p>
        </p:txBody>
      </p:sp>
      <p:pic>
        <p:nvPicPr>
          <p:cNvPr id="2" name="Picture 1" descr="ftestickers #sign #placard #signboard #wooden - Transparent Background Wood  Sign Clipart, HD Png Download , Transparent Png Image - PNGitem">
            <a:extLst>
              <a:ext uri="{FF2B5EF4-FFF2-40B4-BE49-F238E27FC236}">
                <a16:creationId xmlns:a16="http://schemas.microsoft.com/office/drawing/2014/main" id="{1D80A2A6-D2DE-B1EA-E86E-3CCCEE73D793}"/>
              </a:ext>
            </a:extLst>
          </p:cNvPr>
          <p:cNvPicPr>
            <a:picLocks noChangeAspect="1"/>
          </p:cNvPicPr>
          <p:nvPr/>
        </p:nvPicPr>
        <p:blipFill>
          <a:blip r:embed="rId3"/>
          <a:stretch>
            <a:fillRect/>
          </a:stretch>
        </p:blipFill>
        <p:spPr>
          <a:xfrm>
            <a:off x="285929" y="2069796"/>
            <a:ext cx="3911601" cy="3666793"/>
          </a:xfrm>
          <a:prstGeom prst="rect">
            <a:avLst/>
          </a:prstGeom>
        </p:spPr>
      </p:pic>
      <p:pic>
        <p:nvPicPr>
          <p:cNvPr id="3" name="Picture 2" descr="ftestickers #sign #placard #signboard #wooden - Transparent Background Wood  Sign Clipart, HD Png Download , Transparent Png Image - PNGitem">
            <a:extLst>
              <a:ext uri="{FF2B5EF4-FFF2-40B4-BE49-F238E27FC236}">
                <a16:creationId xmlns:a16="http://schemas.microsoft.com/office/drawing/2014/main" id="{04672F49-9496-C8EF-7DF9-FCCF9B528B0E}"/>
              </a:ext>
            </a:extLst>
          </p:cNvPr>
          <p:cNvPicPr>
            <a:picLocks noChangeAspect="1"/>
          </p:cNvPicPr>
          <p:nvPr/>
        </p:nvPicPr>
        <p:blipFill>
          <a:blip r:embed="rId3"/>
          <a:stretch>
            <a:fillRect/>
          </a:stretch>
        </p:blipFill>
        <p:spPr>
          <a:xfrm>
            <a:off x="6902890" y="2126739"/>
            <a:ext cx="3911601" cy="3666793"/>
          </a:xfrm>
          <a:prstGeom prst="rect">
            <a:avLst/>
          </a:prstGeom>
        </p:spPr>
      </p:pic>
      <p:sp>
        <p:nvSpPr>
          <p:cNvPr id="4" name="Rectangle 3">
            <a:extLst>
              <a:ext uri="{FF2B5EF4-FFF2-40B4-BE49-F238E27FC236}">
                <a16:creationId xmlns:a16="http://schemas.microsoft.com/office/drawing/2014/main" id="{428EEA08-5F4C-AF85-EBA4-FBD88A941BF9}"/>
              </a:ext>
            </a:extLst>
          </p:cNvPr>
          <p:cNvSpPr/>
          <p:nvPr/>
        </p:nvSpPr>
        <p:spPr>
          <a:xfrm>
            <a:off x="1295796" y="3244996"/>
            <a:ext cx="1891865"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৬৯৮৬২</a:t>
            </a:r>
          </a:p>
        </p:txBody>
      </p:sp>
      <p:sp>
        <p:nvSpPr>
          <p:cNvPr id="5" name="Rectangle 4">
            <a:extLst>
              <a:ext uri="{FF2B5EF4-FFF2-40B4-BE49-F238E27FC236}">
                <a16:creationId xmlns:a16="http://schemas.microsoft.com/office/drawing/2014/main" id="{7DD85850-4147-57EB-9B5F-42C3E95E761A}"/>
              </a:ext>
            </a:extLst>
          </p:cNvPr>
          <p:cNvSpPr/>
          <p:nvPr/>
        </p:nvSpPr>
        <p:spPr>
          <a:xfrm>
            <a:off x="7755724" y="3272481"/>
            <a:ext cx="1832554"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৬৯৭৬২</a:t>
            </a:r>
          </a:p>
        </p:txBody>
      </p:sp>
    </p:spTree>
    <p:extLst>
      <p:ext uri="{BB962C8B-B14F-4D97-AF65-F5344CB8AC3E}">
        <p14:creationId xmlns:p14="http://schemas.microsoft.com/office/powerpoint/2010/main" val="371787822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961C0263-575F-68ED-ECDA-AEB987595B4B}"/>
              </a:ext>
            </a:extLst>
          </p:cNvPr>
          <p:cNvSpPr/>
          <p:nvPr/>
        </p:nvSpPr>
        <p:spPr>
          <a:xfrm>
            <a:off x="3350182" y="184722"/>
            <a:ext cx="5710218" cy="830997"/>
          </a:xfrm>
          <a:prstGeom prst="rect">
            <a:avLst/>
          </a:prstGeom>
          <a:solidFill>
            <a:schemeClr val="accent5">
              <a:lumMod val="40000"/>
              <a:lumOff val="60000"/>
            </a:schemeClr>
          </a:solid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800" b="1" dirty="0" err="1">
                <a:ln/>
                <a:solidFill>
                  <a:schemeClr val="accent3"/>
                </a:solidFill>
                <a:latin typeface="NikoshBAN" panose="02000000000000000000" pitchFamily="2" charset="0"/>
                <a:cs typeface="NikoshBAN" panose="02000000000000000000" pitchFamily="2" charset="0"/>
              </a:rPr>
              <a:t>সংখ্যা</a:t>
            </a:r>
            <a:r>
              <a:rPr lang="en-US" sz="4800" b="1" dirty="0">
                <a:ln/>
                <a:solidFill>
                  <a:schemeClr val="accent3"/>
                </a:solidFill>
                <a:latin typeface="NikoshBAN" panose="02000000000000000000" pitchFamily="2" charset="0"/>
                <a:cs typeface="NikoshBAN" panose="02000000000000000000" pitchFamily="2" charset="0"/>
              </a:rPr>
              <a:t> </a:t>
            </a:r>
            <a:r>
              <a:rPr lang="en-US" sz="4800" b="1" dirty="0" err="1">
                <a:ln/>
                <a:solidFill>
                  <a:schemeClr val="accent3"/>
                </a:solidFill>
                <a:latin typeface="NikoshBAN" panose="02000000000000000000" pitchFamily="2" charset="0"/>
                <a:cs typeface="NikoshBAN" panose="02000000000000000000" pitchFamily="2" charset="0"/>
              </a:rPr>
              <a:t>খেকো</a:t>
            </a:r>
            <a:r>
              <a:rPr lang="en-US" sz="4800" b="1" dirty="0">
                <a:ln/>
                <a:solidFill>
                  <a:schemeClr val="accent3"/>
                </a:solidFill>
                <a:latin typeface="NikoshBAN" panose="02000000000000000000" pitchFamily="2" charset="0"/>
                <a:cs typeface="NikoshBAN" panose="02000000000000000000" pitchFamily="2" charset="0"/>
              </a:rPr>
              <a:t> </a:t>
            </a:r>
            <a:r>
              <a:rPr lang="en-US" sz="4800" b="1" dirty="0" err="1">
                <a:ln/>
                <a:solidFill>
                  <a:schemeClr val="accent3"/>
                </a:solidFill>
                <a:latin typeface="NikoshBAN" panose="02000000000000000000" pitchFamily="2" charset="0"/>
                <a:cs typeface="NikoshBAN" panose="02000000000000000000" pitchFamily="2" charset="0"/>
              </a:rPr>
              <a:t>কুমির</a:t>
            </a:r>
            <a:r>
              <a:rPr lang="en-US" sz="4800" b="1" dirty="0">
                <a:ln/>
                <a:solidFill>
                  <a:schemeClr val="accent3"/>
                </a:solidFill>
                <a:latin typeface="NikoshBAN" panose="02000000000000000000" pitchFamily="2" charset="0"/>
                <a:cs typeface="NikoshBAN" panose="02000000000000000000" pitchFamily="2" charset="0"/>
              </a:rPr>
              <a:t> </a:t>
            </a:r>
            <a:r>
              <a:rPr lang="en-US" sz="4800" b="1" dirty="0" err="1">
                <a:ln/>
                <a:solidFill>
                  <a:schemeClr val="accent3"/>
                </a:solidFill>
                <a:latin typeface="NikoshBAN" panose="02000000000000000000" pitchFamily="2" charset="0"/>
                <a:cs typeface="NikoshBAN" panose="02000000000000000000" pitchFamily="2" charset="0"/>
              </a:rPr>
              <a:t>এর</a:t>
            </a:r>
            <a:r>
              <a:rPr lang="en-US" sz="4800" b="1" dirty="0">
                <a:ln/>
                <a:solidFill>
                  <a:schemeClr val="accent3"/>
                </a:solidFill>
                <a:latin typeface="NikoshBAN" panose="02000000000000000000" pitchFamily="2" charset="0"/>
                <a:cs typeface="NikoshBAN" panose="02000000000000000000" pitchFamily="2" charset="0"/>
              </a:rPr>
              <a:t> </a:t>
            </a:r>
            <a:r>
              <a:rPr lang="en-US" sz="4800" b="1" dirty="0" err="1">
                <a:ln/>
                <a:solidFill>
                  <a:schemeClr val="accent3"/>
                </a:solidFill>
                <a:latin typeface="NikoshBAN" panose="02000000000000000000" pitchFamily="2" charset="0"/>
                <a:cs typeface="NikoshBAN" panose="02000000000000000000" pitchFamily="2" charset="0"/>
              </a:rPr>
              <a:t>গল্প</a:t>
            </a:r>
            <a:r>
              <a:rPr lang="en-US" sz="4800" b="1" dirty="0">
                <a:ln/>
                <a:solidFill>
                  <a:schemeClr val="accent3"/>
                </a:solidFill>
                <a:latin typeface="NikoshBAN" panose="02000000000000000000" pitchFamily="2" charset="0"/>
                <a:cs typeface="NikoshBAN" panose="02000000000000000000" pitchFamily="2" charset="0"/>
              </a:rPr>
              <a:t>! </a:t>
            </a:r>
            <a:endParaRPr lang="en-US" sz="4800" b="1" cap="none" spc="0" dirty="0">
              <a:ln/>
              <a:solidFill>
                <a:schemeClr val="accent3"/>
              </a:solidFill>
              <a:effectLst/>
              <a:latin typeface="NikoshBAN" panose="02000000000000000000" pitchFamily="2" charset="0"/>
              <a:cs typeface="NikoshBAN" panose="02000000000000000000" pitchFamily="2" charset="0"/>
            </a:endParaRPr>
          </a:p>
        </p:txBody>
      </p:sp>
      <p:sp>
        <p:nvSpPr>
          <p:cNvPr id="10" name="TextBox 9">
            <a:extLst>
              <a:ext uri="{FF2B5EF4-FFF2-40B4-BE49-F238E27FC236}">
                <a16:creationId xmlns:a16="http://schemas.microsoft.com/office/drawing/2014/main" id="{E633E6FA-6027-AEFB-EF2A-B39E456C7382}"/>
              </a:ext>
            </a:extLst>
          </p:cNvPr>
          <p:cNvSpPr txBox="1"/>
          <p:nvPr/>
        </p:nvSpPr>
        <p:spPr>
          <a:xfrm>
            <a:off x="94777" y="1015719"/>
            <a:ext cx="11633200" cy="4832092"/>
          </a:xfrm>
          <a:prstGeom prst="rect">
            <a:avLst/>
          </a:prstGeom>
          <a:solidFill>
            <a:schemeClr val="accent1">
              <a:lumMod val="20000"/>
              <a:lumOff val="80000"/>
            </a:schemeClr>
          </a:solidFill>
        </p:spPr>
        <p:txBody>
          <a:bodyPr wrap="square" rtlCol="0">
            <a:spAutoFit/>
          </a:bodyPr>
          <a:lstStyle/>
          <a:p>
            <a:pPr algn="just"/>
            <a:r>
              <a:rPr lang="as-IN" sz="2800" b="1" dirty="0">
                <a:latin typeface="NikoshBAN" panose="02000000000000000000" pitchFamily="2" charset="0"/>
                <a:cs typeface="NikoshBAN" panose="02000000000000000000" pitchFamily="2" charset="0"/>
              </a:rPr>
              <a:t>এক বনে ছিল একটি বড় নদী। সেই নদীতে বাস করত এক অদ্ভুত কুমির। সাধারণ কুমির মাছ বা মাংস খায়, কিন্তু এই কুমিরের পছন্দ শুধুই ‘সংখ্যা’! যে সংখ্যাটি বড়, কুমিরটি সেটিই গপাগপ খেয়ে ফেলে।নদীর তীরে একদিন কিছু সংখ্যা ছড়িয়ে ছিটিয়ে ছিল। কুমিরটি দেখল একপাশে আছে 8 এবং অন্যপাশে আছে 5। কুমিরের খুব ক্ষিদে পেয়েছিল। সে ভাবল, 5 টি ছোট, পেট ভরবে না। তাই সে বড় সংখ্যাটিকে খাওয়ার জন্য তার বিশাল মুখটি 8 এর দিকে হা করল।কুমিরের এই হাঁ করা মুখটিকে গণিতের ভাষায় &gt; (বৃহত্তর বা বড়) চিহ্ন বলা হয়। অর্থাৎ, কুমিরটি বুঝিয়ে দিল:8 &gt; 5 (আট পাঁচের চেয়ে বড়)ঠিক তখনই নদীর অন্য পাড়ে কুমিরটি আরও দুটি সংখ্যা দেখতে পেল— একটি 4 এবং অন্যটি 9। কুমিরটি এবার বড় সংখ্যা অর্থাৎ 9 কে খাওয়ার জন্য তার মুখটি ঘুরিয়ে নিল।গণিতের ভাষায় কুমিরের এই দিক পরিবর্তনকে &lt; (ক্ষুদ্রতর বা ছোট) চিহ্ন বলা হয়। অর্থাৎ, কুমিরটি বুঝিয়ে দিল:4 &lt; 9 (চার নয়ের চেয়ে ছোট)আর যখন কুমিরটি দেখল দুই পাড়েই সমান সংখ্যা, যেমন— 7 এবং 7, তখন সে অবাক হয়ে তার মুখটি বন্ধ করে ফেলল। কারণ, দুটির মধ্যে কোনটিই বড় বা ছোট নয়। তখন কুমিরটি = (সমান) চিহ্ন দেখাল। অর্থাৎ:7 = 7 (সাত ও সাত সমান</a:t>
            </a:r>
            <a:r>
              <a:rPr lang="as-IN" sz="2800" b="1" dirty="0"/>
              <a:t>)</a:t>
            </a:r>
            <a:endParaRPr lang="en-US" sz="2800" b="1" dirty="0"/>
          </a:p>
        </p:txBody>
      </p:sp>
      <p:pic>
        <p:nvPicPr>
          <p:cNvPr id="2" name="Picture 1">
            <a:extLst>
              <a:ext uri="{FF2B5EF4-FFF2-40B4-BE49-F238E27FC236}">
                <a16:creationId xmlns:a16="http://schemas.microsoft.com/office/drawing/2014/main" id="{035AEAC5-7CF6-066D-EB83-95BAC464E2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080" y="5842281"/>
            <a:ext cx="3911601" cy="1015719"/>
          </a:xfrm>
          <a:prstGeom prst="rect">
            <a:avLst/>
          </a:prstGeom>
        </p:spPr>
      </p:pic>
      <p:pic>
        <p:nvPicPr>
          <p:cNvPr id="3" name="Picture 2">
            <a:extLst>
              <a:ext uri="{FF2B5EF4-FFF2-40B4-BE49-F238E27FC236}">
                <a16:creationId xmlns:a16="http://schemas.microsoft.com/office/drawing/2014/main" id="{88FB58D4-D400-F979-FA97-1C25FC77B8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1987" y="5841295"/>
            <a:ext cx="3790316" cy="1015719"/>
          </a:xfrm>
          <a:prstGeom prst="rect">
            <a:avLst/>
          </a:prstGeom>
        </p:spPr>
      </p:pic>
      <p:pic>
        <p:nvPicPr>
          <p:cNvPr id="4" name="Picture 3">
            <a:extLst>
              <a:ext uri="{FF2B5EF4-FFF2-40B4-BE49-F238E27FC236}">
                <a16:creationId xmlns:a16="http://schemas.microsoft.com/office/drawing/2014/main" id="{252B3995-A215-AD64-0B88-5DF33BE1F1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303" y="5840309"/>
            <a:ext cx="4358003" cy="1015719"/>
          </a:xfrm>
          <a:prstGeom prst="rect">
            <a:avLst/>
          </a:prstGeom>
        </p:spPr>
      </p:pic>
    </p:spTree>
    <p:extLst>
      <p:ext uri="{BB962C8B-B14F-4D97-AF65-F5344CB8AC3E}">
        <p14:creationId xmlns:p14="http://schemas.microsoft.com/office/powerpoint/2010/main" val="439416795"/>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348EDE-92A5-175F-1A8D-4999E2B6FB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5250" y="2375126"/>
            <a:ext cx="3810000" cy="2924175"/>
          </a:xfrm>
          <a:prstGeom prst="rect">
            <a:avLst/>
          </a:prstGeom>
        </p:spPr>
      </p:pic>
      <p:sp>
        <p:nvSpPr>
          <p:cNvPr id="6" name="Rectangle 5">
            <a:extLst>
              <a:ext uri="{FF2B5EF4-FFF2-40B4-BE49-F238E27FC236}">
                <a16:creationId xmlns:a16="http://schemas.microsoft.com/office/drawing/2014/main" id="{711A3374-477A-EA5A-0993-D1B174EE1950}"/>
              </a:ext>
            </a:extLst>
          </p:cNvPr>
          <p:cNvSpPr/>
          <p:nvPr/>
        </p:nvSpPr>
        <p:spPr>
          <a:xfrm>
            <a:off x="6861047" y="3253085"/>
            <a:ext cx="2127506"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chemeClr val="accent3"/>
                </a:solidFill>
                <a:effectLst/>
              </a:rPr>
              <a:t>৫৪৭৬</a:t>
            </a:r>
          </a:p>
        </p:txBody>
      </p:sp>
      <p:sp>
        <p:nvSpPr>
          <p:cNvPr id="7" name="Rectangle 6">
            <a:extLst>
              <a:ext uri="{FF2B5EF4-FFF2-40B4-BE49-F238E27FC236}">
                <a16:creationId xmlns:a16="http://schemas.microsoft.com/office/drawing/2014/main" id="{515403DF-A0D1-78A0-E38C-216BFFB971C5}"/>
              </a:ext>
            </a:extLst>
          </p:cNvPr>
          <p:cNvSpPr/>
          <p:nvPr/>
        </p:nvSpPr>
        <p:spPr>
          <a:xfrm>
            <a:off x="2516437" y="3253085"/>
            <a:ext cx="2260555"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chemeClr val="accent3"/>
                </a:solidFill>
                <a:effectLst/>
              </a:rPr>
              <a:t>৫৪৬৬</a:t>
            </a:r>
          </a:p>
        </p:txBody>
      </p:sp>
      <p:sp>
        <p:nvSpPr>
          <p:cNvPr id="8" name="Arrow: Left 7">
            <a:extLst>
              <a:ext uri="{FF2B5EF4-FFF2-40B4-BE49-F238E27FC236}">
                <a16:creationId xmlns:a16="http://schemas.microsoft.com/office/drawing/2014/main" id="{D20B7DFC-A90F-2293-533F-A38BCBFFF24A}"/>
              </a:ext>
            </a:extLst>
          </p:cNvPr>
          <p:cNvSpPr/>
          <p:nvPr/>
        </p:nvSpPr>
        <p:spPr>
          <a:xfrm rot="19435794">
            <a:off x="6556091" y="2684760"/>
            <a:ext cx="1798819" cy="243229"/>
          </a:xfrm>
          <a:prstGeom prst="leftArrow">
            <a:avLst>
              <a:gd name="adj1" fmla="val 67484"/>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D2BC4A2E-77A9-6FB5-DD72-1B79D8A9A88E}"/>
                  </a:ext>
                </a:extLst>
              </p14:cNvPr>
              <p14:cNvContentPartPr/>
              <p14:nvPr/>
            </p14:nvContentPartPr>
            <p14:xfrm>
              <a:off x="8124609" y="1648916"/>
              <a:ext cx="557640" cy="544320"/>
            </p14:xfrm>
          </p:contentPart>
        </mc:Choice>
        <mc:Fallback xmlns="">
          <p:pic>
            <p:nvPicPr>
              <p:cNvPr id="11" name="Ink 10">
                <a:extLst>
                  <a:ext uri="{FF2B5EF4-FFF2-40B4-BE49-F238E27FC236}">
                    <a16:creationId xmlns:a16="http://schemas.microsoft.com/office/drawing/2014/main" id="{D2BC4A2E-77A9-6FB5-DD72-1B79D8A9A88E}"/>
                  </a:ext>
                </a:extLst>
              </p:cNvPr>
              <p:cNvPicPr/>
              <p:nvPr/>
            </p:nvPicPr>
            <p:blipFill>
              <a:blip r:embed="rId4"/>
              <a:stretch>
                <a:fillRect/>
              </a:stretch>
            </p:blipFill>
            <p:spPr>
              <a:xfrm>
                <a:off x="8061609" y="1586276"/>
                <a:ext cx="683280" cy="669960"/>
              </a:xfrm>
              <a:prstGeom prst="rect">
                <a:avLst/>
              </a:prstGeom>
            </p:spPr>
          </p:pic>
        </mc:Fallback>
      </mc:AlternateContent>
      <p:sp>
        <p:nvSpPr>
          <p:cNvPr id="13" name="Rectangle 12">
            <a:extLst>
              <a:ext uri="{FF2B5EF4-FFF2-40B4-BE49-F238E27FC236}">
                <a16:creationId xmlns:a16="http://schemas.microsoft.com/office/drawing/2014/main" id="{46866343-059C-B339-4EBD-D7D80DB95027}"/>
              </a:ext>
            </a:extLst>
          </p:cNvPr>
          <p:cNvSpPr/>
          <p:nvPr/>
        </p:nvSpPr>
        <p:spPr>
          <a:xfrm>
            <a:off x="1935312" y="162045"/>
            <a:ext cx="2855270" cy="584775"/>
          </a:xfrm>
          <a:prstGeom prst="rect">
            <a:avLst/>
          </a:prstGeom>
          <a:solidFill>
            <a:schemeClr val="tx2">
              <a:lumMod val="25000"/>
              <a:lumOff val="75000"/>
            </a:schemeClr>
          </a:solid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200" b="1" dirty="0" err="1">
                <a:ln/>
                <a:solidFill>
                  <a:schemeClr val="accent3"/>
                </a:solidFill>
                <a:latin typeface="NikoshBAN" panose="02000000000000000000" pitchFamily="2" charset="0"/>
                <a:cs typeface="NikoshBAN" panose="02000000000000000000" pitchFamily="2" charset="0"/>
              </a:rPr>
              <a:t>সংখ্যা</a:t>
            </a:r>
            <a:r>
              <a:rPr lang="en-US" sz="3200" b="1" dirty="0">
                <a:ln/>
                <a:solidFill>
                  <a:schemeClr val="accent3"/>
                </a:solidFill>
                <a:latin typeface="NikoshBAN" panose="02000000000000000000" pitchFamily="2" charset="0"/>
                <a:cs typeface="NikoshBAN" panose="02000000000000000000" pitchFamily="2" charset="0"/>
              </a:rPr>
              <a:t>  </a:t>
            </a:r>
            <a:r>
              <a:rPr lang="en-US" sz="3200" b="1" dirty="0" err="1">
                <a:ln/>
                <a:solidFill>
                  <a:schemeClr val="accent3"/>
                </a:solidFill>
                <a:latin typeface="NikoshBAN" panose="02000000000000000000" pitchFamily="2" charset="0"/>
                <a:cs typeface="NikoshBAN" panose="02000000000000000000" pitchFamily="2" charset="0"/>
              </a:rPr>
              <a:t>খেকো</a:t>
            </a:r>
            <a:r>
              <a:rPr lang="en-US" sz="3200" b="1" dirty="0">
                <a:ln/>
                <a:solidFill>
                  <a:schemeClr val="accent3"/>
                </a:solidFill>
                <a:latin typeface="NikoshBAN" panose="02000000000000000000" pitchFamily="2" charset="0"/>
                <a:cs typeface="NikoshBAN" panose="02000000000000000000" pitchFamily="2" charset="0"/>
              </a:rPr>
              <a:t> </a:t>
            </a:r>
            <a:r>
              <a:rPr lang="en-US" sz="3200" b="1" dirty="0" err="1">
                <a:ln/>
                <a:solidFill>
                  <a:schemeClr val="accent3"/>
                </a:solidFill>
                <a:latin typeface="NikoshBAN" panose="02000000000000000000" pitchFamily="2" charset="0"/>
                <a:cs typeface="NikoshBAN" panose="02000000000000000000" pitchFamily="2" charset="0"/>
              </a:rPr>
              <a:t>কুমির</a:t>
            </a:r>
            <a:r>
              <a:rPr lang="en-US" sz="3200" b="1" dirty="0">
                <a:ln/>
                <a:solidFill>
                  <a:schemeClr val="accent3"/>
                </a:solidFill>
                <a:latin typeface="NikoshBAN" panose="02000000000000000000" pitchFamily="2" charset="0"/>
                <a:cs typeface="NikoshBAN" panose="02000000000000000000" pitchFamily="2" charset="0"/>
              </a:rPr>
              <a:t> </a:t>
            </a:r>
            <a:endParaRPr lang="en-US" sz="3200" b="1" cap="none" spc="0" dirty="0">
              <a:ln/>
              <a:solidFill>
                <a:schemeClr val="accent3"/>
              </a:solidFill>
              <a:effectLst/>
              <a:latin typeface="NikoshBAN" panose="02000000000000000000" pitchFamily="2" charset="0"/>
              <a:cs typeface="NikoshBAN" panose="02000000000000000000" pitchFamily="2" charset="0"/>
            </a:endParaRPr>
          </a:p>
        </p:txBody>
      </p:sp>
      <p:sp>
        <p:nvSpPr>
          <p:cNvPr id="14" name="Rectangle 13">
            <a:extLst>
              <a:ext uri="{FF2B5EF4-FFF2-40B4-BE49-F238E27FC236}">
                <a16:creationId xmlns:a16="http://schemas.microsoft.com/office/drawing/2014/main" id="{889E1016-49C1-918D-82D7-3B4FAF5E64E7}"/>
              </a:ext>
            </a:extLst>
          </p:cNvPr>
          <p:cNvSpPr/>
          <p:nvPr/>
        </p:nvSpPr>
        <p:spPr>
          <a:xfrm>
            <a:off x="9104063" y="1382467"/>
            <a:ext cx="2634054" cy="1077218"/>
          </a:xfrm>
          <a:prstGeom prst="rect">
            <a:avLst/>
          </a:prstGeom>
          <a:solidFill>
            <a:schemeClr val="tx2">
              <a:lumMod val="25000"/>
              <a:lumOff val="75000"/>
            </a:schemeClr>
          </a:solid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200" b="1" dirty="0" err="1">
                <a:ln/>
                <a:solidFill>
                  <a:schemeClr val="accent3"/>
                </a:solidFill>
                <a:latin typeface="NikoshBAN" panose="02000000000000000000" pitchFamily="2" charset="0"/>
                <a:cs typeface="NikoshBAN" panose="02000000000000000000" pitchFamily="2" charset="0"/>
              </a:rPr>
              <a:t>বড়</a:t>
            </a:r>
            <a:r>
              <a:rPr lang="en-US" sz="3200" b="1" dirty="0">
                <a:ln/>
                <a:solidFill>
                  <a:schemeClr val="accent3"/>
                </a:solidFill>
                <a:latin typeface="NikoshBAN" panose="02000000000000000000" pitchFamily="2" charset="0"/>
                <a:cs typeface="NikoshBAN" panose="02000000000000000000" pitchFamily="2" charset="0"/>
              </a:rPr>
              <a:t> </a:t>
            </a:r>
            <a:r>
              <a:rPr lang="en-US" sz="3200" b="1" dirty="0" err="1">
                <a:ln/>
                <a:solidFill>
                  <a:schemeClr val="accent3"/>
                </a:solidFill>
                <a:latin typeface="NikoshBAN" panose="02000000000000000000" pitchFamily="2" charset="0"/>
                <a:cs typeface="NikoshBAN" panose="02000000000000000000" pitchFamily="2" charset="0"/>
              </a:rPr>
              <a:t>প্রতীক</a:t>
            </a:r>
            <a:r>
              <a:rPr lang="en-US" sz="3200" b="1" dirty="0">
                <a:ln/>
                <a:solidFill>
                  <a:schemeClr val="accent3"/>
                </a:solidFill>
                <a:latin typeface="NikoshBAN" panose="02000000000000000000" pitchFamily="2" charset="0"/>
                <a:cs typeface="NikoshBAN" panose="02000000000000000000" pitchFamily="2" charset="0"/>
              </a:rPr>
              <a:t> </a:t>
            </a:r>
            <a:r>
              <a:rPr lang="en-US" sz="3200" b="1" dirty="0" err="1">
                <a:ln/>
                <a:solidFill>
                  <a:schemeClr val="accent3"/>
                </a:solidFill>
                <a:latin typeface="NikoshBAN" panose="02000000000000000000" pitchFamily="2" charset="0"/>
                <a:cs typeface="NikoshBAN" panose="02000000000000000000" pitchFamily="2" charset="0"/>
              </a:rPr>
              <a:t>চিহ্ন</a:t>
            </a:r>
            <a:endParaRPr lang="en-US" sz="3200" b="1" dirty="0">
              <a:ln/>
              <a:solidFill>
                <a:schemeClr val="accent3"/>
              </a:solidFill>
              <a:latin typeface="NikoshBAN" panose="02000000000000000000" pitchFamily="2" charset="0"/>
              <a:cs typeface="NikoshBAN" panose="02000000000000000000" pitchFamily="2" charset="0"/>
            </a:endParaRPr>
          </a:p>
          <a:p>
            <a:pPr algn="ctr"/>
            <a:r>
              <a:rPr lang="en-US" sz="3200" b="1" dirty="0" err="1">
                <a:ln/>
                <a:solidFill>
                  <a:schemeClr val="accent3"/>
                </a:solidFill>
                <a:latin typeface="NikoshBAN" panose="02000000000000000000" pitchFamily="2" charset="0"/>
                <a:cs typeface="NikoshBAN" panose="02000000000000000000" pitchFamily="2" charset="0"/>
              </a:rPr>
              <a:t>এটা</a:t>
            </a:r>
            <a:r>
              <a:rPr lang="en-US" sz="3200" b="1" dirty="0">
                <a:ln/>
                <a:solidFill>
                  <a:schemeClr val="accent3"/>
                </a:solidFill>
                <a:latin typeface="NikoshBAN" panose="02000000000000000000" pitchFamily="2" charset="0"/>
                <a:cs typeface="NikoshBAN" panose="02000000000000000000" pitchFamily="2" charset="0"/>
              </a:rPr>
              <a:t> </a:t>
            </a:r>
            <a:r>
              <a:rPr lang="en-US" sz="3200" b="1" dirty="0" err="1">
                <a:ln/>
                <a:solidFill>
                  <a:schemeClr val="accent3"/>
                </a:solidFill>
                <a:latin typeface="NikoshBAN" panose="02000000000000000000" pitchFamily="2" charset="0"/>
                <a:cs typeface="NikoshBAN" panose="02000000000000000000" pitchFamily="2" charset="0"/>
              </a:rPr>
              <a:t>মুখ</a:t>
            </a:r>
            <a:r>
              <a:rPr lang="en-US" sz="3200" b="1" dirty="0">
                <a:ln/>
                <a:solidFill>
                  <a:schemeClr val="accent3"/>
                </a:solidFill>
                <a:latin typeface="NikoshBAN" panose="02000000000000000000" pitchFamily="2" charset="0"/>
                <a:cs typeface="NikoshBAN" panose="02000000000000000000" pitchFamily="2" charset="0"/>
              </a:rPr>
              <a:t> </a:t>
            </a:r>
            <a:r>
              <a:rPr lang="en-US" sz="3200" b="1" dirty="0" err="1">
                <a:ln/>
                <a:solidFill>
                  <a:schemeClr val="accent3"/>
                </a:solidFill>
                <a:latin typeface="NikoshBAN" panose="02000000000000000000" pitchFamily="2" charset="0"/>
                <a:cs typeface="NikoshBAN" panose="02000000000000000000" pitchFamily="2" charset="0"/>
              </a:rPr>
              <a:t>কল্পনা</a:t>
            </a:r>
            <a:r>
              <a:rPr lang="en-US" sz="3200" b="1" dirty="0">
                <a:ln/>
                <a:solidFill>
                  <a:schemeClr val="accent3"/>
                </a:solidFill>
                <a:latin typeface="NikoshBAN" panose="02000000000000000000" pitchFamily="2" charset="0"/>
                <a:cs typeface="NikoshBAN" panose="02000000000000000000" pitchFamily="2" charset="0"/>
              </a:rPr>
              <a:t> </a:t>
            </a:r>
            <a:r>
              <a:rPr lang="en-US" sz="3200" b="1" dirty="0" err="1">
                <a:ln/>
                <a:solidFill>
                  <a:schemeClr val="accent3"/>
                </a:solidFill>
                <a:latin typeface="NikoshBAN" panose="02000000000000000000" pitchFamily="2" charset="0"/>
                <a:cs typeface="NikoshBAN" panose="02000000000000000000" pitchFamily="2" charset="0"/>
              </a:rPr>
              <a:t>কর</a:t>
            </a:r>
            <a:r>
              <a:rPr lang="en-US" sz="3200" b="1" dirty="0">
                <a:ln/>
                <a:solidFill>
                  <a:schemeClr val="accent3"/>
                </a:solidFill>
                <a:latin typeface="NikoshBAN" panose="02000000000000000000" pitchFamily="2" charset="0"/>
                <a:cs typeface="NikoshBAN" panose="02000000000000000000" pitchFamily="2" charset="0"/>
              </a:rPr>
              <a:t> </a:t>
            </a:r>
          </a:p>
        </p:txBody>
      </p:sp>
      <p:pic>
        <p:nvPicPr>
          <p:cNvPr id="18" name="Picture 17" descr="River png Images - Free Download on ...">
            <a:extLst>
              <a:ext uri="{FF2B5EF4-FFF2-40B4-BE49-F238E27FC236}">
                <a16:creationId xmlns:a16="http://schemas.microsoft.com/office/drawing/2014/main" id="{62F7C170-9B5B-67F6-D077-DC4C5C1311C3}"/>
              </a:ext>
            </a:extLst>
          </p:cNvPr>
          <p:cNvPicPr>
            <a:picLocks noChangeAspect="1"/>
          </p:cNvPicPr>
          <p:nvPr/>
        </p:nvPicPr>
        <p:blipFill>
          <a:blip r:embed="rId5"/>
          <a:srcRect t="52395"/>
          <a:stretch>
            <a:fillRect/>
          </a:stretch>
        </p:blipFill>
        <p:spPr>
          <a:xfrm>
            <a:off x="105878" y="4699501"/>
            <a:ext cx="12156707" cy="2076684"/>
          </a:xfrm>
          <a:prstGeom prst="rect">
            <a:avLst/>
          </a:prstGeom>
        </p:spPr>
      </p:pic>
    </p:spTree>
    <p:extLst>
      <p:ext uri="{BB962C8B-B14F-4D97-AF65-F5344CB8AC3E}">
        <p14:creationId xmlns:p14="http://schemas.microsoft.com/office/powerpoint/2010/main" val="1781016949"/>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txBox="1">
            <a:spLocks/>
          </p:cNvSpPr>
          <p:nvPr/>
        </p:nvSpPr>
        <p:spPr>
          <a:xfrm>
            <a:off x="7019330" y="518381"/>
            <a:ext cx="3410174" cy="661720"/>
          </a:xfrm>
          <a:prstGeom prst="rect">
            <a:avLst/>
          </a:prstGeom>
          <a:solidFill>
            <a:schemeClr val="accent4">
              <a:lumMod val="20000"/>
              <a:lumOff val="80000"/>
            </a:schemeClr>
          </a:solidFill>
          <a:ln>
            <a:solidFill>
              <a:schemeClr val="tx1"/>
            </a:solidFill>
          </a:ln>
        </p:spPr>
        <p:txBody>
          <a:bodyPr vert="horz" wrap="square" lIns="91440" tIns="45720" rIns="91440" bIns="45720" rtlCol="0" anchor="ctr">
            <a:spAutoFit/>
          </a:bodyPr>
          <a:lstStyle/>
          <a:p>
            <a:pPr lvl="0" algn="ctr">
              <a:lnSpc>
                <a:spcPct val="90000"/>
              </a:lnSpc>
              <a:spcBef>
                <a:spcPct val="0"/>
              </a:spcBef>
              <a:defRPr/>
            </a:pPr>
            <a:r>
              <a:rPr lang="en-US" sz="40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সমস্যা</a:t>
            </a:r>
            <a:r>
              <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40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সমাধান</a:t>
            </a:r>
            <a:r>
              <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40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করি</a:t>
            </a:r>
            <a:r>
              <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p>
        </p:txBody>
      </p:sp>
      <p:pic>
        <p:nvPicPr>
          <p:cNvPr id="2" name="Picture 1">
            <a:extLst>
              <a:ext uri="{FF2B5EF4-FFF2-40B4-BE49-F238E27FC236}">
                <a16:creationId xmlns:a16="http://schemas.microsoft.com/office/drawing/2014/main" id="{B056605E-1CD8-223C-7F87-C2589B1324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029" y="5341552"/>
            <a:ext cx="3911601" cy="1514475"/>
          </a:xfrm>
          <a:prstGeom prst="rect">
            <a:avLst/>
          </a:prstGeom>
        </p:spPr>
      </p:pic>
      <p:pic>
        <p:nvPicPr>
          <p:cNvPr id="4" name="Picture 3">
            <a:extLst>
              <a:ext uri="{FF2B5EF4-FFF2-40B4-BE49-F238E27FC236}">
                <a16:creationId xmlns:a16="http://schemas.microsoft.com/office/drawing/2014/main" id="{8F63A93E-9DA0-747A-7891-04C93E8155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1987" y="5342539"/>
            <a:ext cx="3790316" cy="1514475"/>
          </a:xfrm>
          <a:prstGeom prst="rect">
            <a:avLst/>
          </a:prstGeom>
        </p:spPr>
      </p:pic>
      <p:pic>
        <p:nvPicPr>
          <p:cNvPr id="5" name="Picture 4">
            <a:extLst>
              <a:ext uri="{FF2B5EF4-FFF2-40B4-BE49-F238E27FC236}">
                <a16:creationId xmlns:a16="http://schemas.microsoft.com/office/drawing/2014/main" id="{1DE06D07-2A0A-CE7F-586E-F85EFDC323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303" y="5341553"/>
            <a:ext cx="4358003" cy="1514475"/>
          </a:xfrm>
          <a:prstGeom prst="rect">
            <a:avLst/>
          </a:prstGeom>
        </p:spPr>
      </p:pic>
      <p:sp>
        <p:nvSpPr>
          <p:cNvPr id="24" name="Title 3">
            <a:extLst>
              <a:ext uri="{FF2B5EF4-FFF2-40B4-BE49-F238E27FC236}">
                <a16:creationId xmlns:a16="http://schemas.microsoft.com/office/drawing/2014/main" id="{431A6EF9-ECFF-9537-CDD2-3CF5104BF462}"/>
              </a:ext>
            </a:extLst>
          </p:cNvPr>
          <p:cNvSpPr txBox="1">
            <a:spLocks/>
          </p:cNvSpPr>
          <p:nvPr/>
        </p:nvSpPr>
        <p:spPr>
          <a:xfrm>
            <a:off x="6983541" y="0"/>
            <a:ext cx="4715470" cy="490904"/>
          </a:xfrm>
          <a:prstGeom prst="rect">
            <a:avLst/>
          </a:prstGeom>
          <a:solidFill>
            <a:schemeClr val="accent4">
              <a:lumMod val="20000"/>
              <a:lumOff val="80000"/>
            </a:schemeClr>
          </a:solidFill>
          <a:ln>
            <a:solidFill>
              <a:schemeClr val="tx1"/>
            </a:solidFill>
          </a:ln>
        </p:spPr>
        <p:txBody>
          <a:bodyPr vert="horz" wrap="square" lIns="91440" tIns="45720" rIns="91440" bIns="45720" rtlCol="0" anchor="ctr">
            <a:spAutoFit/>
          </a:bodyPr>
          <a:lstStyle/>
          <a:p>
            <a:pPr lvl="0" algn="ctr">
              <a:lnSpc>
                <a:spcPct val="90000"/>
              </a:lnSpc>
              <a:spcBef>
                <a:spcPct val="0"/>
              </a:spcBef>
              <a:defRPr/>
            </a:pPr>
            <a:r>
              <a:rPr lang="en-US" sz="28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তোমার</a:t>
            </a:r>
            <a:r>
              <a:rPr lang="en-US" sz="28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গণিত</a:t>
            </a:r>
            <a:r>
              <a:rPr lang="en-US" sz="28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বইয়ের</a:t>
            </a:r>
            <a:r>
              <a:rPr lang="en-US" sz="28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১১ </a:t>
            </a:r>
            <a:r>
              <a:rPr lang="en-US" sz="28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পৃষ্ঠা</a:t>
            </a:r>
            <a:r>
              <a:rPr lang="en-US" sz="28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বের</a:t>
            </a:r>
            <a:r>
              <a:rPr lang="en-US" sz="28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কর</a:t>
            </a:r>
            <a:r>
              <a:rPr lang="en-US" sz="28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p>
        </p:txBody>
      </p:sp>
      <p:pic>
        <p:nvPicPr>
          <p:cNvPr id="29" name="Picture 28">
            <a:extLst>
              <a:ext uri="{FF2B5EF4-FFF2-40B4-BE49-F238E27FC236}">
                <a16:creationId xmlns:a16="http://schemas.microsoft.com/office/drawing/2014/main" id="{56B74B7B-5E21-C18B-D8FA-99664B5E21B5}"/>
              </a:ext>
            </a:extLst>
          </p:cNvPr>
          <p:cNvPicPr>
            <a:picLocks noChangeAspect="1"/>
          </p:cNvPicPr>
          <p:nvPr/>
        </p:nvPicPr>
        <p:blipFill>
          <a:blip r:embed="rId3"/>
          <a:stretch>
            <a:fillRect/>
          </a:stretch>
        </p:blipFill>
        <p:spPr>
          <a:xfrm>
            <a:off x="498413" y="2416123"/>
            <a:ext cx="11203806" cy="2924442"/>
          </a:xfrm>
          <a:prstGeom prst="rect">
            <a:avLst/>
          </a:prstGeom>
        </p:spPr>
      </p:pic>
      <p:sp>
        <p:nvSpPr>
          <p:cNvPr id="30" name="Title 3">
            <a:extLst>
              <a:ext uri="{FF2B5EF4-FFF2-40B4-BE49-F238E27FC236}">
                <a16:creationId xmlns:a16="http://schemas.microsoft.com/office/drawing/2014/main" id="{33DC3B95-7827-6D36-77E1-539028943BDE}"/>
              </a:ext>
            </a:extLst>
          </p:cNvPr>
          <p:cNvSpPr txBox="1">
            <a:spLocks/>
          </p:cNvSpPr>
          <p:nvPr/>
        </p:nvSpPr>
        <p:spPr>
          <a:xfrm>
            <a:off x="3819814" y="1286798"/>
            <a:ext cx="3410174" cy="661720"/>
          </a:xfrm>
          <a:prstGeom prst="rect">
            <a:avLst/>
          </a:prstGeom>
          <a:solidFill>
            <a:schemeClr val="accent5">
              <a:lumMod val="40000"/>
              <a:lumOff val="60000"/>
            </a:schemeClr>
          </a:solidFill>
          <a:ln>
            <a:solidFill>
              <a:schemeClr val="tx1"/>
            </a:solidFill>
          </a:ln>
        </p:spPr>
        <p:txBody>
          <a:bodyPr vert="horz" wrap="square" lIns="91440" tIns="45720" rIns="91440" bIns="45720" rtlCol="0" anchor="ctr">
            <a:spAutoFit/>
          </a:bodyPr>
          <a:lstStyle/>
          <a:p>
            <a:pPr lvl="0" algn="ctr">
              <a:lnSpc>
                <a:spcPct val="90000"/>
              </a:lnSpc>
              <a:spcBef>
                <a:spcPct val="0"/>
              </a:spcBef>
              <a:defRPr/>
            </a:pPr>
            <a:r>
              <a:rPr lang="en-US" sz="40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একক</a:t>
            </a:r>
            <a:r>
              <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40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কাজ</a:t>
            </a:r>
            <a:endPar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2202770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1000"/>
                                        <p:tgtEl>
                                          <p:spTgt spid="30"/>
                                        </p:tgtEl>
                                      </p:cBhvr>
                                    </p:animEffect>
                                    <p:anim calcmode="lin" valueType="num">
                                      <p:cBhvr>
                                        <p:cTn id="22" dur="1000" fill="hold"/>
                                        <p:tgtEl>
                                          <p:spTgt spid="30"/>
                                        </p:tgtEl>
                                        <p:attrNameLst>
                                          <p:attrName>ppt_x</p:attrName>
                                        </p:attrNameLst>
                                      </p:cBhvr>
                                      <p:tavLst>
                                        <p:tav tm="0">
                                          <p:val>
                                            <p:strVal val="#ppt_x"/>
                                          </p:val>
                                        </p:tav>
                                        <p:tav tm="100000">
                                          <p:val>
                                            <p:strVal val="#ppt_x"/>
                                          </p:val>
                                        </p:tav>
                                      </p:tavLst>
                                    </p:anim>
                                    <p:anim calcmode="lin" valueType="num">
                                      <p:cBhvr>
                                        <p:cTn id="2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 calcmode="lin" valueType="num">
                                      <p:cBhvr>
                                        <p:cTn id="28" dur="1000" fill="hold"/>
                                        <p:tgtEl>
                                          <p:spTgt spid="29"/>
                                        </p:tgtEl>
                                        <p:attrNameLst>
                                          <p:attrName>ppt_w</p:attrName>
                                        </p:attrNameLst>
                                      </p:cBhvr>
                                      <p:tavLst>
                                        <p:tav tm="0">
                                          <p:val>
                                            <p:fltVal val="0"/>
                                          </p:val>
                                        </p:tav>
                                        <p:tav tm="100000">
                                          <p:val>
                                            <p:strVal val="#ppt_w"/>
                                          </p:val>
                                        </p:tav>
                                      </p:tavLst>
                                    </p:anim>
                                    <p:anim calcmode="lin" valueType="num">
                                      <p:cBhvr>
                                        <p:cTn id="29" dur="1000" fill="hold"/>
                                        <p:tgtEl>
                                          <p:spTgt spid="29"/>
                                        </p:tgtEl>
                                        <p:attrNameLst>
                                          <p:attrName>ppt_h</p:attrName>
                                        </p:attrNameLst>
                                      </p:cBhvr>
                                      <p:tavLst>
                                        <p:tav tm="0">
                                          <p:val>
                                            <p:fltVal val="0"/>
                                          </p:val>
                                        </p:tav>
                                        <p:tav tm="100000">
                                          <p:val>
                                            <p:strVal val="#ppt_h"/>
                                          </p:val>
                                        </p:tav>
                                      </p:tavLst>
                                    </p:anim>
                                    <p:anim calcmode="lin" valueType="num">
                                      <p:cBhvr>
                                        <p:cTn id="30" dur="1000" fill="hold"/>
                                        <p:tgtEl>
                                          <p:spTgt spid="29"/>
                                        </p:tgtEl>
                                        <p:attrNameLst>
                                          <p:attrName>style.rotation</p:attrName>
                                        </p:attrNameLst>
                                      </p:cBhvr>
                                      <p:tavLst>
                                        <p:tav tm="0">
                                          <p:val>
                                            <p:fltVal val="90"/>
                                          </p:val>
                                        </p:tav>
                                        <p:tav tm="100000">
                                          <p:val>
                                            <p:fltVal val="0"/>
                                          </p:val>
                                        </p:tav>
                                      </p:tavLst>
                                    </p:anim>
                                    <p:animEffect transition="in" filter="fade">
                                      <p:cBhvr>
                                        <p:cTn id="31"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4" grpId="0" animBg="1"/>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360_F_293560899_5Cpb9oAwM0cRw8xcaGFIJCZ265wqyQVu.jpg"/>
          <p:cNvPicPr>
            <a:picLocks noChangeAspect="1"/>
          </p:cNvPicPr>
          <p:nvPr/>
        </p:nvPicPr>
        <p:blipFill>
          <a:blip r:embed="rId2"/>
          <a:stretch>
            <a:fillRect/>
          </a:stretch>
        </p:blipFill>
        <p:spPr>
          <a:xfrm>
            <a:off x="3109276" y="911922"/>
            <a:ext cx="6246695" cy="1493506"/>
          </a:xfrm>
          <a:prstGeom prst="rect">
            <a:avLst/>
          </a:prstGeom>
          <a:ln w="38100" cap="sq">
            <a:solidFill>
              <a:schemeClr val="accent2"/>
            </a:solidFill>
            <a:prstDash val="solid"/>
            <a:miter lim="800000"/>
          </a:ln>
          <a:effectLst>
            <a:outerShdw blurRad="50800" dist="38100" dir="2700000" algn="tl" rotWithShape="0">
              <a:srgbClr val="000000">
                <a:alpha val="43000"/>
              </a:srgbClr>
            </a:outerShdw>
          </a:effectLst>
        </p:spPr>
      </p:pic>
      <p:sp>
        <p:nvSpPr>
          <p:cNvPr id="7" name="Title 3"/>
          <p:cNvSpPr txBox="1">
            <a:spLocks/>
          </p:cNvSpPr>
          <p:nvPr/>
        </p:nvSpPr>
        <p:spPr>
          <a:xfrm>
            <a:off x="4700058" y="-9175"/>
            <a:ext cx="3181560" cy="861005"/>
          </a:xfrm>
          <a:prstGeom prst="rect">
            <a:avLst/>
          </a:prstGeom>
          <a:solidFill>
            <a:schemeClr val="accent4">
              <a:lumMod val="20000"/>
              <a:lumOff val="80000"/>
            </a:schemeClr>
          </a:solidFill>
          <a:ln>
            <a:solidFill>
              <a:schemeClr val="tx1"/>
            </a:solidFill>
          </a:ln>
        </p:spPr>
        <p:txBody>
          <a:bodyPr vert="horz" wrap="square" lIns="91440" tIns="45720" rIns="91440" bIns="45720" rtlCol="0" anchor="ctr">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দলীয়</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কাজ</a:t>
            </a:r>
            <a:endParaRPr kumimoji="0" lang="en-US" sz="40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endParaRPr>
          </a:p>
        </p:txBody>
      </p:sp>
      <p:pic>
        <p:nvPicPr>
          <p:cNvPr id="3" name="Picture 2">
            <a:extLst>
              <a:ext uri="{FF2B5EF4-FFF2-40B4-BE49-F238E27FC236}">
                <a16:creationId xmlns:a16="http://schemas.microsoft.com/office/drawing/2014/main" id="{5306B90F-E381-56D0-870A-95A40C749D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080" y="5343525"/>
            <a:ext cx="3911601" cy="1514475"/>
          </a:xfrm>
          <a:prstGeom prst="rect">
            <a:avLst/>
          </a:prstGeom>
        </p:spPr>
      </p:pic>
      <p:pic>
        <p:nvPicPr>
          <p:cNvPr id="4" name="Picture 3">
            <a:extLst>
              <a:ext uri="{FF2B5EF4-FFF2-40B4-BE49-F238E27FC236}">
                <a16:creationId xmlns:a16="http://schemas.microsoft.com/office/drawing/2014/main" id="{00692045-DB18-7AEC-54DD-AC8C8BE457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1987" y="5342539"/>
            <a:ext cx="3790316" cy="1514475"/>
          </a:xfrm>
          <a:prstGeom prst="rect">
            <a:avLst/>
          </a:prstGeom>
        </p:spPr>
      </p:pic>
      <p:pic>
        <p:nvPicPr>
          <p:cNvPr id="6" name="Picture 5">
            <a:extLst>
              <a:ext uri="{FF2B5EF4-FFF2-40B4-BE49-F238E27FC236}">
                <a16:creationId xmlns:a16="http://schemas.microsoft.com/office/drawing/2014/main" id="{9985EDC0-A06D-B8ED-BEE2-05678D2F1E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2303" y="5341553"/>
            <a:ext cx="4358003" cy="1514475"/>
          </a:xfrm>
          <a:prstGeom prst="rect">
            <a:avLst/>
          </a:prstGeom>
        </p:spPr>
      </p:pic>
      <p:pic>
        <p:nvPicPr>
          <p:cNvPr id="8" name="Picture 7">
            <a:extLst>
              <a:ext uri="{FF2B5EF4-FFF2-40B4-BE49-F238E27FC236}">
                <a16:creationId xmlns:a16="http://schemas.microsoft.com/office/drawing/2014/main" id="{BE369EA4-6ACA-ABD5-1C3F-BC38E0DB5CF8}"/>
              </a:ext>
            </a:extLst>
          </p:cNvPr>
          <p:cNvPicPr>
            <a:picLocks noChangeAspect="1"/>
          </p:cNvPicPr>
          <p:nvPr/>
        </p:nvPicPr>
        <p:blipFill>
          <a:blip r:embed="rId4"/>
          <a:stretch>
            <a:fillRect/>
          </a:stretch>
        </p:blipFill>
        <p:spPr>
          <a:xfrm>
            <a:off x="0" y="2535761"/>
            <a:ext cx="12118206" cy="2673487"/>
          </a:xfrm>
          <a:prstGeom prst="rect">
            <a:avLst/>
          </a:prstGeom>
        </p:spPr>
      </p:pic>
    </p:spTree>
    <p:extLst>
      <p:ext uri="{BB962C8B-B14F-4D97-AF65-F5344CB8AC3E}">
        <p14:creationId xmlns:p14="http://schemas.microsoft.com/office/powerpoint/2010/main" val="19568416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2251</TotalTime>
  <Words>351</Words>
  <Application>Microsoft Office PowerPoint</Application>
  <PresentationFormat>Widescreen</PresentationFormat>
  <Paragraphs>36</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Aptos Display</vt:lpstr>
      <vt:lpstr>Arial</vt:lpstr>
      <vt:lpstr>Calibri</vt:lpstr>
      <vt:lpstr>NikoshBAN</vt:lpstr>
      <vt:lpstr>Office Theme</vt:lpstr>
      <vt:lpstr>আজকের পাঠে স্বাগতম  </vt:lpstr>
      <vt:lpstr>PowerPoint Presentation</vt:lpstr>
      <vt:lpstr>PowerPoint Presentation</vt:lpstr>
      <vt:lpstr>শিখনফলঃ</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আজকের পাঠে</dc:title>
  <dc:creator>Microsoft account</dc:creator>
  <cp:lastModifiedBy>jaber dewan</cp:lastModifiedBy>
  <cp:revision>256</cp:revision>
  <dcterms:created xsi:type="dcterms:W3CDTF">2024-05-14T13:09:00Z</dcterms:created>
  <dcterms:modified xsi:type="dcterms:W3CDTF">2026-07-17T09:56:37Z</dcterms:modified>
</cp:coreProperties>
</file>