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261" r:id="rId4"/>
    <p:sldId id="262" r:id="rId5"/>
    <p:sldId id="264" r:id="rId6"/>
    <p:sldId id="266" r:id="rId7"/>
    <p:sldId id="267" r:id="rId8"/>
    <p:sldId id="269" r:id="rId9"/>
    <p:sldId id="268" r:id="rId10"/>
    <p:sldId id="274" r:id="rId11"/>
    <p:sldId id="270" r:id="rId12"/>
    <p:sldId id="272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AE872-BFFD-4278-A42E-1072C9666B8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C35BD-F88A-42DE-BF5E-A7591C9F9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64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8FDD-4056-4AC6-B81D-AF63BE779F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48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D2FC5-6C1E-DD11-A05B-3683EC823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55FE9A-E39E-734B-C143-01A03D503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75C22-85BC-50C3-029E-032B9BE4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4E825-8AF4-1226-B29F-ADA31134F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55047-9C2C-8C74-77C8-F23E0F3A2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1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41852-CBE6-64F2-5080-8BC1DEC3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29728-3060-1B41-EED5-958A3E370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CDCFA-9454-0C54-DB8B-EC9053B94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18268-B0B5-3797-3113-09811414D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A41FF-FB7A-3700-82D4-3A121BCAB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4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FC20D-10FE-4E7A-88DA-7EAF05F2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ED2217-9501-FD45-D1A9-E96785679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86B7C-4872-AED2-52CA-059F558C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A68A3-0CCC-6B96-6844-A90425045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AACC0-BE39-B445-EA2A-FEE52027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2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4B34F-9E6E-577C-DCE0-29A219D2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239D2-A688-A5A8-1DE1-78AA17D02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6F2E8-2FF3-BEBC-3ED6-5AA55B9FD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6B211-77FD-E8F3-AA6B-8891FBF10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8C411-039E-2E67-F15C-8D34FA374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0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7ECE7-46FA-7D15-6790-7DCA13AF7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8E416-579A-F2CA-BA79-569C9C68A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812FC-F4C6-330C-9910-9399F8A25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AAF6E-1C9C-9D40-A20B-40CB1DF39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02D12-2CE7-41EE-43A5-740A1285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5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44813-707A-445F-F6DD-CDF61CCB2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BD2DE-0109-528F-EB89-15A5B1DDC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510C5E-835A-A689-7CBA-4E434843F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7069C-9219-CFFE-FF2A-B352DE4D7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6F093-A413-CCCC-3292-7F3A83EFD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FA71A-E4A6-9AD0-EB89-B9183F89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1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0D0D2-4546-FF1C-2FCC-30DFD1E1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D0EB4-66B8-FC72-803F-6C077D944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CEBB0-50ED-0766-7E87-217090F63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9F0BA6-6A70-7746-F702-91BEB1BC1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891965-9FE8-AC3F-51C1-BEBEF3EDB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76CACB-D944-A62E-3442-67B301A9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B8C22C-40BC-6A71-5477-CFE21E4C8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0E69A2-1F66-9F02-9EDD-6B9684EB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81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59822-8AC6-E0FC-FEFA-CEA852D6F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09F97-F188-92C6-6162-A392D2C81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EC70F4-17A0-614D-D380-9DED7C4E0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7CBF62-124B-FEA2-1B72-85A41B507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0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C41A0-F0B0-BF11-7852-8F795B3C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B69954-3418-9314-EAF9-3E7880FC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E67EE-D8F7-1319-B270-858D03287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7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5F8D2-928C-8C19-FB4C-1D2820CB8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0349B-B05E-E8C5-4F63-876E34292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AFED7-DF5E-C955-B656-1A3737210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FB3B9-C363-D303-3F5D-873FFE3D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EA40F-B5BA-3091-D3C0-9B4FF66C2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9BE73-9997-75C2-0A94-693CF1181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7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394F6-2476-735A-BE27-50B93B95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1AA7A-BB5B-6EB3-04FB-37ED4A51EF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36C238-8CAB-1B39-679A-3A540CC4F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F7DB3-390E-BA82-8A10-1C60687D2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619E5-9423-112F-FE98-E9146A2D8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B8E5C-1DFC-F035-06A3-F61C456E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54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E4E6DF-D240-965E-0D6D-E3A143179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42730-C2C0-13B5-5A30-5E46F3F37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F1641-A934-7C8C-A66D-5DCA84E06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E6AB28-CD6F-4D36-A938-7C1C6B736E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4D1BB-943A-B9F5-0AB3-F0C9512567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C156E-1866-8ED9-9D64-5C1A8A66F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90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24F783-D7E9-75DC-C73E-69271B5ED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945EC5-DAD3-BA8D-F79B-B5D03673A588}"/>
              </a:ext>
            </a:extLst>
          </p:cNvPr>
          <p:cNvSpPr txBox="1"/>
          <p:nvPr/>
        </p:nvSpPr>
        <p:spPr>
          <a:xfrm>
            <a:off x="7821561" y="4642009"/>
            <a:ext cx="4247535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l"/>
            <a:r>
              <a:rPr lang="en-US" sz="138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138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2272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A9C95F-21E6-A2D7-F604-20999F1343E1}"/>
              </a:ext>
            </a:extLst>
          </p:cNvPr>
          <p:cNvSpPr txBox="1"/>
          <p:nvPr/>
        </p:nvSpPr>
        <p:spPr>
          <a:xfrm>
            <a:off x="648929" y="2799649"/>
            <a:ext cx="143059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সিন্ধু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D49F68-900C-80EC-0112-59EA55B7E096}"/>
              </a:ext>
            </a:extLst>
          </p:cNvPr>
          <p:cNvSpPr txBox="1"/>
          <p:nvPr/>
        </p:nvSpPr>
        <p:spPr>
          <a:xfrm>
            <a:off x="1091380" y="2811855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ন্ধ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E6E813-43F2-590E-CC80-8839BE5173E0}"/>
              </a:ext>
            </a:extLst>
          </p:cNvPr>
          <p:cNvSpPr txBox="1"/>
          <p:nvPr/>
        </p:nvSpPr>
        <p:spPr>
          <a:xfrm>
            <a:off x="4129548" y="2811855"/>
            <a:ext cx="398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1E954-1C52-9DCD-7067-B1F82F187286}"/>
              </a:ext>
            </a:extLst>
          </p:cNvPr>
          <p:cNvSpPr txBox="1"/>
          <p:nvPr/>
        </p:nvSpPr>
        <p:spPr>
          <a:xfrm>
            <a:off x="4129548" y="2811855"/>
            <a:ext cx="398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982A57-2BF0-B6ED-56E5-193BDFF061DB}"/>
              </a:ext>
            </a:extLst>
          </p:cNvPr>
          <p:cNvSpPr/>
          <p:nvPr/>
        </p:nvSpPr>
        <p:spPr>
          <a:xfrm>
            <a:off x="4395019" y="560438"/>
            <a:ext cx="2566219" cy="6931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যুক্তবর্ণ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AE131E-CEF5-6FAE-A59E-7B90AE2DA579}"/>
              </a:ext>
            </a:extLst>
          </p:cNvPr>
          <p:cNvSpPr txBox="1"/>
          <p:nvPr/>
        </p:nvSpPr>
        <p:spPr>
          <a:xfrm>
            <a:off x="569041" y="4011646"/>
            <a:ext cx="104467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মুক্তা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1F9769-9A0D-0AFF-2EB3-EE042300BD02}"/>
              </a:ext>
            </a:extLst>
          </p:cNvPr>
          <p:cNvSpPr txBox="1"/>
          <p:nvPr/>
        </p:nvSpPr>
        <p:spPr>
          <a:xfrm>
            <a:off x="860321" y="4011646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525CC6-CDDC-9649-8AF1-920759F29271}"/>
              </a:ext>
            </a:extLst>
          </p:cNvPr>
          <p:cNvSpPr txBox="1"/>
          <p:nvPr/>
        </p:nvSpPr>
        <p:spPr>
          <a:xfrm>
            <a:off x="3818109" y="4011646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4E71C7-9096-6537-C56B-5A8760739E55}"/>
              </a:ext>
            </a:extLst>
          </p:cNvPr>
          <p:cNvSpPr txBox="1"/>
          <p:nvPr/>
        </p:nvSpPr>
        <p:spPr>
          <a:xfrm>
            <a:off x="3818108" y="4011646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</p:spTree>
    <p:extLst>
      <p:ext uri="{BB962C8B-B14F-4D97-AF65-F5344CB8AC3E}">
        <p14:creationId xmlns:p14="http://schemas.microsoft.com/office/powerpoint/2010/main" val="394728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209 L 0.25743 0.0064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2487 0.0064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48" y="18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0.49961 -1.85185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01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208 L 0.25743 0.0064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208 L 0.26836 0.003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52331 -0.0009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5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8" grpId="0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6A181F-0708-4E43-FE1A-BDEFD832D28E}"/>
              </a:ext>
            </a:extLst>
          </p:cNvPr>
          <p:cNvSpPr txBox="1"/>
          <p:nvPr/>
        </p:nvSpPr>
        <p:spPr>
          <a:xfrm>
            <a:off x="2217174" y="194310"/>
            <a:ext cx="421803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72C05-DB53-8D96-6B8B-8AD3AB159523}"/>
              </a:ext>
            </a:extLst>
          </p:cNvPr>
          <p:cNvSpPr txBox="1"/>
          <p:nvPr/>
        </p:nvSpPr>
        <p:spPr>
          <a:xfrm>
            <a:off x="855408" y="4601496"/>
            <a:ext cx="9837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উচ্চস্বরে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B46E19-3DBE-38D1-F44C-B106BD91E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894" y="0"/>
            <a:ext cx="4218038" cy="421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99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58DC2D-1BAB-9438-0D86-34202DF72683}"/>
              </a:ext>
            </a:extLst>
          </p:cNvPr>
          <p:cNvSpPr/>
          <p:nvPr/>
        </p:nvSpPr>
        <p:spPr>
          <a:xfrm>
            <a:off x="4041057" y="589935"/>
            <a:ext cx="4055807" cy="88490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বলোতো</a:t>
            </a:r>
            <a:r>
              <a: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3228BC-15C0-F2FA-EB98-410172CF3FE7}"/>
              </a:ext>
            </a:extLst>
          </p:cNvPr>
          <p:cNvSpPr txBox="1"/>
          <p:nvPr/>
        </p:nvSpPr>
        <p:spPr>
          <a:xfrm>
            <a:off x="3755924" y="2109019"/>
            <a:ext cx="5024284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সিন্ধু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জাপটে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দুঃসাহসী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উড়ছে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কিসে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16399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73EB3D-1C6C-D8BD-FA45-8ACA9677E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0" b="9907"/>
          <a:stretch>
            <a:fillRect/>
          </a:stretch>
        </p:blipFill>
        <p:spPr>
          <a:xfrm>
            <a:off x="0" y="0"/>
            <a:ext cx="12192000" cy="68809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15B812-CF34-75F6-95CE-F47E8CB2F94C}"/>
              </a:ext>
            </a:extLst>
          </p:cNvPr>
          <p:cNvSpPr txBox="1"/>
          <p:nvPr/>
        </p:nvSpPr>
        <p:spPr>
          <a:xfrm>
            <a:off x="973393" y="3440495"/>
            <a:ext cx="4409768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13800" b="1" dirty="0" err="1">
                <a:ln>
                  <a:solidFill>
                    <a:srgbClr val="FFFF00"/>
                  </a:solidFill>
                </a:ln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3800" b="1" dirty="0">
                <a:ln>
                  <a:solidFill>
                    <a:srgbClr val="FFFF00"/>
                  </a:solidFill>
                </a:ln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7471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737E5-1877-F5DC-6F6C-7EDCEC26C26E}"/>
              </a:ext>
            </a:extLst>
          </p:cNvPr>
          <p:cNvSpPr txBox="1"/>
          <p:nvPr/>
        </p:nvSpPr>
        <p:spPr>
          <a:xfrm>
            <a:off x="1106129" y="2876045"/>
            <a:ext cx="10456607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ইসমদ্দোহা</a:t>
            </a:r>
            <a:r>
              <a:rPr lang="en-US" sz="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</a:t>
            </a:r>
            <a:endParaRPr lang="en-US" sz="44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পদবীঃ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৬৯নং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নজুমদ্দিন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বেপারী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কান্দি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তুফান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উল্লাহ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ibbon: Tilted Up 1">
            <a:extLst>
              <a:ext uri="{FF2B5EF4-FFF2-40B4-BE49-F238E27FC236}">
                <a16:creationId xmlns:a16="http://schemas.microsoft.com/office/drawing/2014/main" id="{49803622-C4EE-3B12-561A-C777D3F09201}"/>
              </a:ext>
            </a:extLst>
          </p:cNvPr>
          <p:cNvSpPr/>
          <p:nvPr/>
        </p:nvSpPr>
        <p:spPr>
          <a:xfrm>
            <a:off x="2492479" y="583408"/>
            <a:ext cx="6820000" cy="1124262"/>
          </a:xfrm>
          <a:prstGeom prst="ribbon2">
            <a:avLst>
              <a:gd name="adj1" fmla="val 23226"/>
              <a:gd name="adj2" fmla="val 603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4461160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414F2C-1FCD-9B6B-51FC-C221F565439E}"/>
              </a:ext>
            </a:extLst>
          </p:cNvPr>
          <p:cNvSpPr txBox="1"/>
          <p:nvPr/>
        </p:nvSpPr>
        <p:spPr>
          <a:xfrm>
            <a:off x="1113012" y="1902996"/>
            <a:ext cx="865042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১৫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44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4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44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সংকল্প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r>
              <a:rPr lang="en-US" sz="44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ওঠে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জোয়ার-বানে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l"/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৮৪</a:t>
            </a:r>
          </a:p>
        </p:txBody>
      </p:sp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E1D5F73A-A6F6-3384-DD7B-05F64058CD1A}"/>
              </a:ext>
            </a:extLst>
          </p:cNvPr>
          <p:cNvSpPr/>
          <p:nvPr/>
        </p:nvSpPr>
        <p:spPr>
          <a:xfrm>
            <a:off x="3869815" y="404735"/>
            <a:ext cx="4044992" cy="996362"/>
          </a:xfrm>
          <a:prstGeom prst="verticalScroll">
            <a:avLst>
              <a:gd name="adj" fmla="val 14618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 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56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bbon: Tilted Down 1">
            <a:extLst>
              <a:ext uri="{FF2B5EF4-FFF2-40B4-BE49-F238E27FC236}">
                <a16:creationId xmlns:a16="http://schemas.microsoft.com/office/drawing/2014/main" id="{FFEA0044-BF9B-0A50-0FD3-6F141C89A066}"/>
              </a:ext>
            </a:extLst>
          </p:cNvPr>
          <p:cNvSpPr/>
          <p:nvPr/>
        </p:nvSpPr>
        <p:spPr>
          <a:xfrm>
            <a:off x="3190054" y="707921"/>
            <a:ext cx="5250426" cy="1032388"/>
          </a:xfrm>
          <a:prstGeom prst="ribbon">
            <a:avLst>
              <a:gd name="adj1" fmla="val 13810"/>
              <a:gd name="adj2" fmla="val 56180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68B42F-AF46-52B9-BC0F-148C6940B36E}"/>
              </a:ext>
            </a:extLst>
          </p:cNvPr>
          <p:cNvSpPr txBox="1"/>
          <p:nvPr/>
        </p:nvSpPr>
        <p:spPr>
          <a:xfrm>
            <a:off x="749709" y="2366293"/>
            <a:ext cx="10692581" cy="2554545"/>
          </a:xfrm>
          <a:custGeom>
            <a:avLst/>
            <a:gdLst>
              <a:gd name="csX0" fmla="*/ 0 w 10692581"/>
              <a:gd name="csY0" fmla="*/ 0 h 2554545"/>
              <a:gd name="csX1" fmla="*/ 882138 w 10692581"/>
              <a:gd name="csY1" fmla="*/ 0 h 2554545"/>
              <a:gd name="csX2" fmla="*/ 1657350 w 10692581"/>
              <a:gd name="csY2" fmla="*/ 0 h 2554545"/>
              <a:gd name="csX3" fmla="*/ 2111785 w 10692581"/>
              <a:gd name="csY3" fmla="*/ 0 h 2554545"/>
              <a:gd name="csX4" fmla="*/ 2459294 w 10692581"/>
              <a:gd name="csY4" fmla="*/ 0 h 2554545"/>
              <a:gd name="csX5" fmla="*/ 2806803 w 10692581"/>
              <a:gd name="csY5" fmla="*/ 0 h 2554545"/>
              <a:gd name="csX6" fmla="*/ 3688940 w 10692581"/>
              <a:gd name="csY6" fmla="*/ 0 h 2554545"/>
              <a:gd name="csX7" fmla="*/ 4036449 w 10692581"/>
              <a:gd name="csY7" fmla="*/ 0 h 2554545"/>
              <a:gd name="csX8" fmla="*/ 4811661 w 10692581"/>
              <a:gd name="csY8" fmla="*/ 0 h 2554545"/>
              <a:gd name="csX9" fmla="*/ 5693799 w 10692581"/>
              <a:gd name="csY9" fmla="*/ 0 h 2554545"/>
              <a:gd name="csX10" fmla="*/ 6469012 w 10692581"/>
              <a:gd name="csY10" fmla="*/ 0 h 2554545"/>
              <a:gd name="csX11" fmla="*/ 7030372 w 10692581"/>
              <a:gd name="csY11" fmla="*/ 0 h 2554545"/>
              <a:gd name="csX12" fmla="*/ 7377881 w 10692581"/>
              <a:gd name="csY12" fmla="*/ 0 h 2554545"/>
              <a:gd name="csX13" fmla="*/ 8153093 w 10692581"/>
              <a:gd name="csY13" fmla="*/ 0 h 2554545"/>
              <a:gd name="csX14" fmla="*/ 8500602 w 10692581"/>
              <a:gd name="csY14" fmla="*/ 0 h 2554545"/>
              <a:gd name="csX15" fmla="*/ 9275814 w 10692581"/>
              <a:gd name="csY15" fmla="*/ 0 h 2554545"/>
              <a:gd name="csX16" fmla="*/ 10692581 w 10692581"/>
              <a:gd name="csY16" fmla="*/ 0 h 2554545"/>
              <a:gd name="csX17" fmla="*/ 10692581 w 10692581"/>
              <a:gd name="csY17" fmla="*/ 613091 h 2554545"/>
              <a:gd name="csX18" fmla="*/ 10692581 w 10692581"/>
              <a:gd name="csY18" fmla="*/ 1277273 h 2554545"/>
              <a:gd name="csX19" fmla="*/ 10692581 w 10692581"/>
              <a:gd name="csY19" fmla="*/ 1915909 h 2554545"/>
              <a:gd name="csX20" fmla="*/ 10692581 w 10692581"/>
              <a:gd name="csY20" fmla="*/ 2554545 h 2554545"/>
              <a:gd name="csX21" fmla="*/ 10131220 w 10692581"/>
              <a:gd name="csY21" fmla="*/ 2554545 h 2554545"/>
              <a:gd name="csX22" fmla="*/ 9249083 w 10692581"/>
              <a:gd name="csY22" fmla="*/ 2554545 h 2554545"/>
              <a:gd name="csX23" fmla="*/ 8901574 w 10692581"/>
              <a:gd name="csY23" fmla="*/ 2554545 h 2554545"/>
              <a:gd name="csX24" fmla="*/ 8447139 w 10692581"/>
              <a:gd name="csY24" fmla="*/ 2554545 h 2554545"/>
              <a:gd name="csX25" fmla="*/ 7565001 w 10692581"/>
              <a:gd name="csY25" fmla="*/ 2554545 h 2554545"/>
              <a:gd name="csX26" fmla="*/ 6789789 w 10692581"/>
              <a:gd name="csY26" fmla="*/ 2554545 h 2554545"/>
              <a:gd name="csX27" fmla="*/ 6121503 w 10692581"/>
              <a:gd name="csY27" fmla="*/ 2554545 h 2554545"/>
              <a:gd name="csX28" fmla="*/ 5560142 w 10692581"/>
              <a:gd name="csY28" fmla="*/ 2554545 h 2554545"/>
              <a:gd name="csX29" fmla="*/ 4784930 w 10692581"/>
              <a:gd name="csY29" fmla="*/ 2554545 h 2554545"/>
              <a:gd name="csX30" fmla="*/ 4330495 w 10692581"/>
              <a:gd name="csY30" fmla="*/ 2554545 h 2554545"/>
              <a:gd name="csX31" fmla="*/ 3662209 w 10692581"/>
              <a:gd name="csY31" fmla="*/ 2554545 h 2554545"/>
              <a:gd name="csX32" fmla="*/ 3314700 w 10692581"/>
              <a:gd name="csY32" fmla="*/ 2554545 h 2554545"/>
              <a:gd name="csX33" fmla="*/ 2432562 w 10692581"/>
              <a:gd name="csY33" fmla="*/ 2554545 h 2554545"/>
              <a:gd name="csX34" fmla="*/ 1550424 w 10692581"/>
              <a:gd name="csY34" fmla="*/ 2554545 h 2554545"/>
              <a:gd name="csX35" fmla="*/ 1095990 w 10692581"/>
              <a:gd name="csY35" fmla="*/ 2554545 h 2554545"/>
              <a:gd name="csX36" fmla="*/ 748481 w 10692581"/>
              <a:gd name="csY36" fmla="*/ 2554545 h 2554545"/>
              <a:gd name="csX37" fmla="*/ 0 w 10692581"/>
              <a:gd name="csY37" fmla="*/ 2554545 h 2554545"/>
              <a:gd name="csX38" fmla="*/ 0 w 10692581"/>
              <a:gd name="csY38" fmla="*/ 1967000 h 2554545"/>
              <a:gd name="csX39" fmla="*/ 0 w 10692581"/>
              <a:gd name="csY39" fmla="*/ 1353909 h 2554545"/>
              <a:gd name="csX40" fmla="*/ 0 w 10692581"/>
              <a:gd name="csY40" fmla="*/ 689727 h 2554545"/>
              <a:gd name="csX41" fmla="*/ 0 w 10692581"/>
              <a:gd name="csY41" fmla="*/ 0 h 25545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0692581" h="2554545" extrusionOk="0">
                <a:moveTo>
                  <a:pt x="0" y="0"/>
                </a:moveTo>
                <a:cubicBezTo>
                  <a:pt x="267540" y="-10716"/>
                  <a:pt x="535248" y="-35101"/>
                  <a:pt x="882138" y="0"/>
                </a:cubicBezTo>
                <a:cubicBezTo>
                  <a:pt x="1229028" y="35101"/>
                  <a:pt x="1460978" y="-28977"/>
                  <a:pt x="1657350" y="0"/>
                </a:cubicBezTo>
                <a:cubicBezTo>
                  <a:pt x="1853722" y="28977"/>
                  <a:pt x="1910547" y="-5298"/>
                  <a:pt x="2111785" y="0"/>
                </a:cubicBezTo>
                <a:cubicBezTo>
                  <a:pt x="2313023" y="5298"/>
                  <a:pt x="2314692" y="4063"/>
                  <a:pt x="2459294" y="0"/>
                </a:cubicBezTo>
                <a:cubicBezTo>
                  <a:pt x="2603896" y="-4063"/>
                  <a:pt x="2710793" y="7212"/>
                  <a:pt x="2806803" y="0"/>
                </a:cubicBezTo>
                <a:cubicBezTo>
                  <a:pt x="2902813" y="-7212"/>
                  <a:pt x="3318868" y="-37862"/>
                  <a:pt x="3688940" y="0"/>
                </a:cubicBezTo>
                <a:cubicBezTo>
                  <a:pt x="4059012" y="37862"/>
                  <a:pt x="3952700" y="-3730"/>
                  <a:pt x="4036449" y="0"/>
                </a:cubicBezTo>
                <a:cubicBezTo>
                  <a:pt x="4120198" y="3730"/>
                  <a:pt x="4436882" y="-36350"/>
                  <a:pt x="4811661" y="0"/>
                </a:cubicBezTo>
                <a:cubicBezTo>
                  <a:pt x="5186440" y="36350"/>
                  <a:pt x="5280965" y="-34975"/>
                  <a:pt x="5693799" y="0"/>
                </a:cubicBezTo>
                <a:cubicBezTo>
                  <a:pt x="6106633" y="34975"/>
                  <a:pt x="6128202" y="13086"/>
                  <a:pt x="6469012" y="0"/>
                </a:cubicBezTo>
                <a:cubicBezTo>
                  <a:pt x="6809822" y="-13086"/>
                  <a:pt x="6801687" y="12912"/>
                  <a:pt x="7030372" y="0"/>
                </a:cubicBezTo>
                <a:cubicBezTo>
                  <a:pt x="7259057" y="-12912"/>
                  <a:pt x="7218234" y="2051"/>
                  <a:pt x="7377881" y="0"/>
                </a:cubicBezTo>
                <a:cubicBezTo>
                  <a:pt x="7537528" y="-2051"/>
                  <a:pt x="7946648" y="15019"/>
                  <a:pt x="8153093" y="0"/>
                </a:cubicBezTo>
                <a:cubicBezTo>
                  <a:pt x="8359538" y="-15019"/>
                  <a:pt x="8368624" y="-4417"/>
                  <a:pt x="8500602" y="0"/>
                </a:cubicBezTo>
                <a:cubicBezTo>
                  <a:pt x="8632580" y="4417"/>
                  <a:pt x="8953141" y="-3679"/>
                  <a:pt x="9275814" y="0"/>
                </a:cubicBezTo>
                <a:cubicBezTo>
                  <a:pt x="9598487" y="3679"/>
                  <a:pt x="10391376" y="15872"/>
                  <a:pt x="10692581" y="0"/>
                </a:cubicBezTo>
                <a:cubicBezTo>
                  <a:pt x="10666305" y="224268"/>
                  <a:pt x="10678791" y="382361"/>
                  <a:pt x="10692581" y="613091"/>
                </a:cubicBezTo>
                <a:cubicBezTo>
                  <a:pt x="10706371" y="843821"/>
                  <a:pt x="10696833" y="1012048"/>
                  <a:pt x="10692581" y="1277273"/>
                </a:cubicBezTo>
                <a:cubicBezTo>
                  <a:pt x="10688329" y="1542498"/>
                  <a:pt x="10671692" y="1776520"/>
                  <a:pt x="10692581" y="1915909"/>
                </a:cubicBezTo>
                <a:cubicBezTo>
                  <a:pt x="10713470" y="2055298"/>
                  <a:pt x="10719361" y="2415608"/>
                  <a:pt x="10692581" y="2554545"/>
                </a:cubicBezTo>
                <a:cubicBezTo>
                  <a:pt x="10420890" y="2550520"/>
                  <a:pt x="10321761" y="2536045"/>
                  <a:pt x="10131220" y="2554545"/>
                </a:cubicBezTo>
                <a:cubicBezTo>
                  <a:pt x="9940679" y="2573045"/>
                  <a:pt x="9538711" y="2558612"/>
                  <a:pt x="9249083" y="2554545"/>
                </a:cubicBezTo>
                <a:cubicBezTo>
                  <a:pt x="8959455" y="2550478"/>
                  <a:pt x="8991714" y="2545847"/>
                  <a:pt x="8901574" y="2554545"/>
                </a:cubicBezTo>
                <a:cubicBezTo>
                  <a:pt x="8811434" y="2563243"/>
                  <a:pt x="8542878" y="2543457"/>
                  <a:pt x="8447139" y="2554545"/>
                </a:cubicBezTo>
                <a:cubicBezTo>
                  <a:pt x="8351401" y="2565633"/>
                  <a:pt x="7940844" y="2555949"/>
                  <a:pt x="7565001" y="2554545"/>
                </a:cubicBezTo>
                <a:cubicBezTo>
                  <a:pt x="7189158" y="2553141"/>
                  <a:pt x="7105773" y="2588194"/>
                  <a:pt x="6789789" y="2554545"/>
                </a:cubicBezTo>
                <a:cubicBezTo>
                  <a:pt x="6473805" y="2520896"/>
                  <a:pt x="6452103" y="2576672"/>
                  <a:pt x="6121503" y="2554545"/>
                </a:cubicBezTo>
                <a:cubicBezTo>
                  <a:pt x="5790903" y="2532418"/>
                  <a:pt x="5824335" y="2526963"/>
                  <a:pt x="5560142" y="2554545"/>
                </a:cubicBezTo>
                <a:cubicBezTo>
                  <a:pt x="5295949" y="2582127"/>
                  <a:pt x="5108529" y="2554044"/>
                  <a:pt x="4784930" y="2554545"/>
                </a:cubicBezTo>
                <a:cubicBezTo>
                  <a:pt x="4461331" y="2555046"/>
                  <a:pt x="4468943" y="2536224"/>
                  <a:pt x="4330495" y="2554545"/>
                </a:cubicBezTo>
                <a:cubicBezTo>
                  <a:pt x="4192047" y="2572866"/>
                  <a:pt x="3836992" y="2532297"/>
                  <a:pt x="3662209" y="2554545"/>
                </a:cubicBezTo>
                <a:cubicBezTo>
                  <a:pt x="3487426" y="2576793"/>
                  <a:pt x="3482370" y="2545176"/>
                  <a:pt x="3314700" y="2554545"/>
                </a:cubicBezTo>
                <a:cubicBezTo>
                  <a:pt x="3147030" y="2563914"/>
                  <a:pt x="2730271" y="2571043"/>
                  <a:pt x="2432562" y="2554545"/>
                </a:cubicBezTo>
                <a:cubicBezTo>
                  <a:pt x="2134853" y="2538047"/>
                  <a:pt x="1816424" y="2584705"/>
                  <a:pt x="1550424" y="2554545"/>
                </a:cubicBezTo>
                <a:cubicBezTo>
                  <a:pt x="1284424" y="2524385"/>
                  <a:pt x="1291106" y="2574348"/>
                  <a:pt x="1095990" y="2554545"/>
                </a:cubicBezTo>
                <a:cubicBezTo>
                  <a:pt x="900874" y="2534742"/>
                  <a:pt x="883085" y="2537327"/>
                  <a:pt x="748481" y="2554545"/>
                </a:cubicBezTo>
                <a:cubicBezTo>
                  <a:pt x="613877" y="2571763"/>
                  <a:pt x="340255" y="2537238"/>
                  <a:pt x="0" y="2554545"/>
                </a:cubicBezTo>
                <a:cubicBezTo>
                  <a:pt x="22595" y="2413800"/>
                  <a:pt x="16406" y="2216425"/>
                  <a:pt x="0" y="1967000"/>
                </a:cubicBezTo>
                <a:cubicBezTo>
                  <a:pt x="-16406" y="1717576"/>
                  <a:pt x="19842" y="1563714"/>
                  <a:pt x="0" y="1353909"/>
                </a:cubicBezTo>
                <a:cubicBezTo>
                  <a:pt x="-19842" y="1144104"/>
                  <a:pt x="17034" y="889364"/>
                  <a:pt x="0" y="689727"/>
                </a:cubicBezTo>
                <a:cubicBezTo>
                  <a:pt x="-17034" y="490090"/>
                  <a:pt x="12949" y="247491"/>
                  <a:pt x="0" y="0"/>
                </a:cubicBezTo>
                <a:close/>
              </a:path>
            </a:pathLst>
          </a:custGeom>
          <a:noFill/>
          <a:ln w="28575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24795324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ছন্দের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৯.১.২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সাবলীলভাবে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ফলাযুক্ত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সহযোগে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31130F-849C-DF50-7624-B8CA8FE65101}"/>
              </a:ext>
            </a:extLst>
          </p:cNvPr>
          <p:cNvSpPr txBox="1"/>
          <p:nvPr/>
        </p:nvSpPr>
        <p:spPr>
          <a:xfrm>
            <a:off x="749709" y="5546822"/>
            <a:ext cx="10692581" cy="584775"/>
          </a:xfrm>
          <a:custGeom>
            <a:avLst/>
            <a:gdLst>
              <a:gd name="csX0" fmla="*/ 0 w 10692581"/>
              <a:gd name="csY0" fmla="*/ 0 h 584775"/>
              <a:gd name="csX1" fmla="*/ 487106 w 10692581"/>
              <a:gd name="csY1" fmla="*/ 0 h 584775"/>
              <a:gd name="csX2" fmla="*/ 760361 w 10692581"/>
              <a:gd name="csY2" fmla="*/ 0 h 584775"/>
              <a:gd name="csX3" fmla="*/ 1354394 w 10692581"/>
              <a:gd name="csY3" fmla="*/ 0 h 584775"/>
              <a:gd name="csX4" fmla="*/ 1734574 w 10692581"/>
              <a:gd name="csY4" fmla="*/ 0 h 584775"/>
              <a:gd name="csX5" fmla="*/ 2328607 w 10692581"/>
              <a:gd name="csY5" fmla="*/ 0 h 584775"/>
              <a:gd name="csX6" fmla="*/ 3029565 w 10692581"/>
              <a:gd name="csY6" fmla="*/ 0 h 584775"/>
              <a:gd name="csX7" fmla="*/ 3837449 w 10692581"/>
              <a:gd name="csY7" fmla="*/ 0 h 584775"/>
              <a:gd name="csX8" fmla="*/ 4431481 w 10692581"/>
              <a:gd name="csY8" fmla="*/ 0 h 584775"/>
              <a:gd name="csX9" fmla="*/ 5025513 w 10692581"/>
              <a:gd name="csY9" fmla="*/ 0 h 584775"/>
              <a:gd name="csX10" fmla="*/ 5298768 w 10692581"/>
              <a:gd name="csY10" fmla="*/ 0 h 584775"/>
              <a:gd name="csX11" fmla="*/ 5785874 w 10692581"/>
              <a:gd name="csY11" fmla="*/ 0 h 584775"/>
              <a:gd name="csX12" fmla="*/ 6166055 w 10692581"/>
              <a:gd name="csY12" fmla="*/ 0 h 584775"/>
              <a:gd name="csX13" fmla="*/ 6760087 w 10692581"/>
              <a:gd name="csY13" fmla="*/ 0 h 584775"/>
              <a:gd name="csX14" fmla="*/ 7461045 w 10692581"/>
              <a:gd name="csY14" fmla="*/ 0 h 584775"/>
              <a:gd name="csX15" fmla="*/ 8162003 w 10692581"/>
              <a:gd name="csY15" fmla="*/ 0 h 584775"/>
              <a:gd name="csX16" fmla="*/ 8862962 w 10692581"/>
              <a:gd name="csY16" fmla="*/ 0 h 584775"/>
              <a:gd name="csX17" fmla="*/ 9350068 w 10692581"/>
              <a:gd name="csY17" fmla="*/ 0 h 584775"/>
              <a:gd name="csX18" fmla="*/ 9730249 w 10692581"/>
              <a:gd name="csY18" fmla="*/ 0 h 584775"/>
              <a:gd name="csX19" fmla="*/ 10692581 w 10692581"/>
              <a:gd name="csY19" fmla="*/ 0 h 584775"/>
              <a:gd name="csX20" fmla="*/ 10692581 w 10692581"/>
              <a:gd name="csY20" fmla="*/ 584775 h 584775"/>
              <a:gd name="csX21" fmla="*/ 10419326 w 10692581"/>
              <a:gd name="csY21" fmla="*/ 584775 h 584775"/>
              <a:gd name="csX22" fmla="*/ 9932220 w 10692581"/>
              <a:gd name="csY22" fmla="*/ 584775 h 584775"/>
              <a:gd name="csX23" fmla="*/ 9445113 w 10692581"/>
              <a:gd name="csY23" fmla="*/ 584775 h 584775"/>
              <a:gd name="csX24" fmla="*/ 9064933 w 10692581"/>
              <a:gd name="csY24" fmla="*/ 584775 h 584775"/>
              <a:gd name="csX25" fmla="*/ 8791678 w 10692581"/>
              <a:gd name="csY25" fmla="*/ 584775 h 584775"/>
              <a:gd name="csX26" fmla="*/ 8304571 w 10692581"/>
              <a:gd name="csY26" fmla="*/ 584775 h 584775"/>
              <a:gd name="csX27" fmla="*/ 7817465 w 10692581"/>
              <a:gd name="csY27" fmla="*/ 584775 h 584775"/>
              <a:gd name="csX28" fmla="*/ 7437284 w 10692581"/>
              <a:gd name="csY28" fmla="*/ 584775 h 584775"/>
              <a:gd name="csX29" fmla="*/ 7057103 w 10692581"/>
              <a:gd name="csY29" fmla="*/ 584775 h 584775"/>
              <a:gd name="csX30" fmla="*/ 6569997 w 10692581"/>
              <a:gd name="csY30" fmla="*/ 584775 h 584775"/>
              <a:gd name="csX31" fmla="*/ 5762113 w 10692581"/>
              <a:gd name="csY31" fmla="*/ 584775 h 584775"/>
              <a:gd name="csX32" fmla="*/ 5381932 w 10692581"/>
              <a:gd name="csY32" fmla="*/ 584775 h 584775"/>
              <a:gd name="csX33" fmla="*/ 4787900 w 10692581"/>
              <a:gd name="csY33" fmla="*/ 584775 h 584775"/>
              <a:gd name="csX34" fmla="*/ 3980016 w 10692581"/>
              <a:gd name="csY34" fmla="*/ 584775 h 584775"/>
              <a:gd name="csX35" fmla="*/ 3279058 w 10692581"/>
              <a:gd name="csY35" fmla="*/ 584775 h 584775"/>
              <a:gd name="csX36" fmla="*/ 2898878 w 10692581"/>
              <a:gd name="csY36" fmla="*/ 584775 h 584775"/>
              <a:gd name="csX37" fmla="*/ 2518697 w 10692581"/>
              <a:gd name="csY37" fmla="*/ 584775 h 584775"/>
              <a:gd name="csX38" fmla="*/ 1710813 w 10692581"/>
              <a:gd name="csY38" fmla="*/ 584775 h 584775"/>
              <a:gd name="csX39" fmla="*/ 1009855 w 10692581"/>
              <a:gd name="csY39" fmla="*/ 584775 h 584775"/>
              <a:gd name="csX40" fmla="*/ 0 w 10692581"/>
              <a:gd name="csY40" fmla="*/ 584775 h 584775"/>
              <a:gd name="csX41" fmla="*/ 0 w 10692581"/>
              <a:gd name="csY41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0692581" h="584775" extrusionOk="0">
                <a:moveTo>
                  <a:pt x="0" y="0"/>
                </a:moveTo>
                <a:cubicBezTo>
                  <a:pt x="229476" y="-23875"/>
                  <a:pt x="249871" y="39731"/>
                  <a:pt x="487106" y="0"/>
                </a:cubicBezTo>
                <a:cubicBezTo>
                  <a:pt x="724341" y="-39731"/>
                  <a:pt x="645076" y="22442"/>
                  <a:pt x="760361" y="0"/>
                </a:cubicBezTo>
                <a:cubicBezTo>
                  <a:pt x="875646" y="-22442"/>
                  <a:pt x="1072207" y="38777"/>
                  <a:pt x="1354394" y="0"/>
                </a:cubicBezTo>
                <a:cubicBezTo>
                  <a:pt x="1636581" y="-38777"/>
                  <a:pt x="1572030" y="3255"/>
                  <a:pt x="1734574" y="0"/>
                </a:cubicBezTo>
                <a:cubicBezTo>
                  <a:pt x="1897118" y="-3255"/>
                  <a:pt x="2087534" y="67722"/>
                  <a:pt x="2328607" y="0"/>
                </a:cubicBezTo>
                <a:cubicBezTo>
                  <a:pt x="2569680" y="-67722"/>
                  <a:pt x="2778636" y="1004"/>
                  <a:pt x="3029565" y="0"/>
                </a:cubicBezTo>
                <a:cubicBezTo>
                  <a:pt x="3280494" y="-1004"/>
                  <a:pt x="3578179" y="69600"/>
                  <a:pt x="3837449" y="0"/>
                </a:cubicBezTo>
                <a:cubicBezTo>
                  <a:pt x="4096719" y="-69600"/>
                  <a:pt x="4163270" y="9496"/>
                  <a:pt x="4431481" y="0"/>
                </a:cubicBezTo>
                <a:cubicBezTo>
                  <a:pt x="4699692" y="-9496"/>
                  <a:pt x="4885464" y="36438"/>
                  <a:pt x="5025513" y="0"/>
                </a:cubicBezTo>
                <a:cubicBezTo>
                  <a:pt x="5165562" y="-36438"/>
                  <a:pt x="5207427" y="15475"/>
                  <a:pt x="5298768" y="0"/>
                </a:cubicBezTo>
                <a:cubicBezTo>
                  <a:pt x="5390109" y="-15475"/>
                  <a:pt x="5589433" y="35861"/>
                  <a:pt x="5785874" y="0"/>
                </a:cubicBezTo>
                <a:cubicBezTo>
                  <a:pt x="5982315" y="-35861"/>
                  <a:pt x="6081919" y="41609"/>
                  <a:pt x="6166055" y="0"/>
                </a:cubicBezTo>
                <a:cubicBezTo>
                  <a:pt x="6250191" y="-41609"/>
                  <a:pt x="6609078" y="63964"/>
                  <a:pt x="6760087" y="0"/>
                </a:cubicBezTo>
                <a:cubicBezTo>
                  <a:pt x="6911096" y="-63964"/>
                  <a:pt x="7265651" y="24970"/>
                  <a:pt x="7461045" y="0"/>
                </a:cubicBezTo>
                <a:cubicBezTo>
                  <a:pt x="7656439" y="-24970"/>
                  <a:pt x="7953888" y="30870"/>
                  <a:pt x="8162003" y="0"/>
                </a:cubicBezTo>
                <a:cubicBezTo>
                  <a:pt x="8370118" y="-30870"/>
                  <a:pt x="8533128" y="53570"/>
                  <a:pt x="8862962" y="0"/>
                </a:cubicBezTo>
                <a:cubicBezTo>
                  <a:pt x="9192796" y="-53570"/>
                  <a:pt x="9147080" y="22943"/>
                  <a:pt x="9350068" y="0"/>
                </a:cubicBezTo>
                <a:cubicBezTo>
                  <a:pt x="9553056" y="-22943"/>
                  <a:pt x="9546890" y="25051"/>
                  <a:pt x="9730249" y="0"/>
                </a:cubicBezTo>
                <a:cubicBezTo>
                  <a:pt x="9913608" y="-25051"/>
                  <a:pt x="10473037" y="54527"/>
                  <a:pt x="10692581" y="0"/>
                </a:cubicBezTo>
                <a:cubicBezTo>
                  <a:pt x="10750129" y="281413"/>
                  <a:pt x="10661786" y="426095"/>
                  <a:pt x="10692581" y="584775"/>
                </a:cubicBezTo>
                <a:cubicBezTo>
                  <a:pt x="10576844" y="608293"/>
                  <a:pt x="10498446" y="567211"/>
                  <a:pt x="10419326" y="584775"/>
                </a:cubicBezTo>
                <a:cubicBezTo>
                  <a:pt x="10340206" y="602339"/>
                  <a:pt x="10086977" y="543251"/>
                  <a:pt x="9932220" y="584775"/>
                </a:cubicBezTo>
                <a:cubicBezTo>
                  <a:pt x="9777463" y="626299"/>
                  <a:pt x="9560625" y="566741"/>
                  <a:pt x="9445113" y="584775"/>
                </a:cubicBezTo>
                <a:cubicBezTo>
                  <a:pt x="9329601" y="602809"/>
                  <a:pt x="9249008" y="549574"/>
                  <a:pt x="9064933" y="584775"/>
                </a:cubicBezTo>
                <a:cubicBezTo>
                  <a:pt x="8880858" y="619976"/>
                  <a:pt x="8892055" y="571352"/>
                  <a:pt x="8791678" y="584775"/>
                </a:cubicBezTo>
                <a:cubicBezTo>
                  <a:pt x="8691301" y="598198"/>
                  <a:pt x="8532840" y="529293"/>
                  <a:pt x="8304571" y="584775"/>
                </a:cubicBezTo>
                <a:cubicBezTo>
                  <a:pt x="8076302" y="640257"/>
                  <a:pt x="7986794" y="557208"/>
                  <a:pt x="7817465" y="584775"/>
                </a:cubicBezTo>
                <a:cubicBezTo>
                  <a:pt x="7648136" y="612342"/>
                  <a:pt x="7601656" y="544647"/>
                  <a:pt x="7437284" y="584775"/>
                </a:cubicBezTo>
                <a:cubicBezTo>
                  <a:pt x="7272912" y="624903"/>
                  <a:pt x="7196202" y="583189"/>
                  <a:pt x="7057103" y="584775"/>
                </a:cubicBezTo>
                <a:cubicBezTo>
                  <a:pt x="6918004" y="586361"/>
                  <a:pt x="6758099" y="533577"/>
                  <a:pt x="6569997" y="584775"/>
                </a:cubicBezTo>
                <a:cubicBezTo>
                  <a:pt x="6381895" y="635973"/>
                  <a:pt x="6097027" y="533729"/>
                  <a:pt x="5762113" y="584775"/>
                </a:cubicBezTo>
                <a:cubicBezTo>
                  <a:pt x="5427199" y="635821"/>
                  <a:pt x="5459227" y="578720"/>
                  <a:pt x="5381932" y="584775"/>
                </a:cubicBezTo>
                <a:cubicBezTo>
                  <a:pt x="5304637" y="590830"/>
                  <a:pt x="4940396" y="580057"/>
                  <a:pt x="4787900" y="584775"/>
                </a:cubicBezTo>
                <a:cubicBezTo>
                  <a:pt x="4635404" y="589493"/>
                  <a:pt x="4204537" y="571727"/>
                  <a:pt x="3980016" y="584775"/>
                </a:cubicBezTo>
                <a:cubicBezTo>
                  <a:pt x="3755495" y="597823"/>
                  <a:pt x="3535170" y="505991"/>
                  <a:pt x="3279058" y="584775"/>
                </a:cubicBezTo>
                <a:cubicBezTo>
                  <a:pt x="3022946" y="663559"/>
                  <a:pt x="3017090" y="573459"/>
                  <a:pt x="2898878" y="584775"/>
                </a:cubicBezTo>
                <a:cubicBezTo>
                  <a:pt x="2780666" y="596091"/>
                  <a:pt x="2703991" y="552816"/>
                  <a:pt x="2518697" y="584775"/>
                </a:cubicBezTo>
                <a:cubicBezTo>
                  <a:pt x="2333403" y="616734"/>
                  <a:pt x="1894923" y="556332"/>
                  <a:pt x="1710813" y="584775"/>
                </a:cubicBezTo>
                <a:cubicBezTo>
                  <a:pt x="1526703" y="613218"/>
                  <a:pt x="1276691" y="527008"/>
                  <a:pt x="1009855" y="584775"/>
                </a:cubicBezTo>
                <a:cubicBezTo>
                  <a:pt x="743019" y="642542"/>
                  <a:pt x="291969" y="506617"/>
                  <a:pt x="0" y="584775"/>
                </a:cubicBezTo>
                <a:cubicBezTo>
                  <a:pt x="-4336" y="400289"/>
                  <a:pt x="50160" y="128947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6571526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উপকরণঃ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উপকরণ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47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BDB653-B6C1-DBDC-DEED-A6DCAE5BB7AB}"/>
              </a:ext>
            </a:extLst>
          </p:cNvPr>
          <p:cNvSpPr txBox="1"/>
          <p:nvPr/>
        </p:nvSpPr>
        <p:spPr>
          <a:xfrm>
            <a:off x="4759427" y="545690"/>
            <a:ext cx="2408289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বলোতো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D747BB-111E-1AFD-E327-7EB929E8CA85}"/>
              </a:ext>
            </a:extLst>
          </p:cNvPr>
          <p:cNvSpPr txBox="1"/>
          <p:nvPr/>
        </p:nvSpPr>
        <p:spPr>
          <a:xfrm>
            <a:off x="3234811" y="2564575"/>
            <a:ext cx="5722374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যুগান্তর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122C60-7304-05DC-FA0A-E7A6142D696C}"/>
              </a:ext>
            </a:extLst>
          </p:cNvPr>
          <p:cNvSpPr txBox="1"/>
          <p:nvPr/>
        </p:nvSpPr>
        <p:spPr>
          <a:xfrm>
            <a:off x="2880850" y="2564575"/>
            <a:ext cx="6961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ন্ত</a:t>
            </a:r>
            <a:r>
              <a:rPr lang="en-US" sz="4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4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E04AF6-3686-DA10-250A-A951CE013AE0}"/>
              </a:ext>
            </a:extLst>
          </p:cNvPr>
          <p:cNvSpPr txBox="1"/>
          <p:nvPr/>
        </p:nvSpPr>
        <p:spPr>
          <a:xfrm>
            <a:off x="2880849" y="2564574"/>
            <a:ext cx="6961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বীর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38541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4" grpId="1"/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D32388E4-A241-6AE1-ED95-A77CD8A88C5B}"/>
              </a:ext>
            </a:extLst>
          </p:cNvPr>
          <p:cNvSpPr/>
          <p:nvPr/>
        </p:nvSpPr>
        <p:spPr>
          <a:xfrm>
            <a:off x="3996813" y="324464"/>
            <a:ext cx="3893574" cy="1445341"/>
          </a:xfrm>
          <a:prstGeom prst="horizontalScroll">
            <a:avLst>
              <a:gd name="adj" fmla="val 1861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পড়বো…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BAEFF-02C8-B5E4-2E42-D63BF24F8A2A}"/>
              </a:ext>
            </a:extLst>
          </p:cNvPr>
          <p:cNvSpPr txBox="1"/>
          <p:nvPr/>
        </p:nvSpPr>
        <p:spPr>
          <a:xfrm>
            <a:off x="1415845" y="2713703"/>
            <a:ext cx="91292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থাকবো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ওঠে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জোয়ার-বানে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করোতো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004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4E9090-8AA0-4465-FB29-C644977A4CE2}"/>
              </a:ext>
            </a:extLst>
          </p:cNvPr>
          <p:cNvSpPr txBox="1"/>
          <p:nvPr/>
        </p:nvSpPr>
        <p:spPr>
          <a:xfrm>
            <a:off x="9866671" y="5766619"/>
            <a:ext cx="170098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৮৪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29E587-79FC-F6FF-30D8-C9EFA02F6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90" t="2629" r="9995"/>
          <a:stretch>
            <a:fillRect/>
          </a:stretch>
        </p:blipFill>
        <p:spPr>
          <a:xfrm>
            <a:off x="2954594" y="280181"/>
            <a:ext cx="6282812" cy="61943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3EB0E0-1A55-E50E-9A81-8D6273B418E9}"/>
              </a:ext>
            </a:extLst>
          </p:cNvPr>
          <p:cNvSpPr/>
          <p:nvPr/>
        </p:nvSpPr>
        <p:spPr>
          <a:xfrm>
            <a:off x="3303639" y="3429000"/>
            <a:ext cx="4365522" cy="28243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72C78C-5E19-0919-630F-06FB4A1E9068}"/>
              </a:ext>
            </a:extLst>
          </p:cNvPr>
          <p:cNvSpPr txBox="1"/>
          <p:nvPr/>
        </p:nvSpPr>
        <p:spPr>
          <a:xfrm>
            <a:off x="4586748" y="250741"/>
            <a:ext cx="2733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1EB64D-30FA-9B36-70B5-4F4F39380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777" y="988067"/>
            <a:ext cx="5969262" cy="35308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4AA2E8-AA52-78EC-075D-F36BB348DE88}"/>
              </a:ext>
            </a:extLst>
          </p:cNvPr>
          <p:cNvSpPr txBox="1"/>
          <p:nvPr/>
        </p:nvSpPr>
        <p:spPr>
          <a:xfrm>
            <a:off x="604683" y="5262355"/>
            <a:ext cx="9261987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87456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6" grpId="0" animBg="1"/>
      <p:bldP spid="6" grpId="1" animBg="1"/>
      <p:bldP spid="7" grpId="0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C222DE-8577-B0AD-E9CC-E2B8CBA123C7}"/>
              </a:ext>
            </a:extLst>
          </p:cNvPr>
          <p:cNvSpPr txBox="1"/>
          <p:nvPr/>
        </p:nvSpPr>
        <p:spPr>
          <a:xfrm>
            <a:off x="1120385" y="1596759"/>
            <a:ext cx="10324855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ডুবুরি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তলদেশ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বস্তু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আনা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সিন্ধু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সাগর</a:t>
            </a:r>
            <a:endParaRPr lang="en-US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দুঃসাহসী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নির্ভীক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অত্যধিক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সাহসী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জাপটে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দুহাতে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জড়িয়ে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সিন্ধু-যান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জাহাজ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ibbon: Tilted Down 2">
            <a:extLst>
              <a:ext uri="{FF2B5EF4-FFF2-40B4-BE49-F238E27FC236}">
                <a16:creationId xmlns:a16="http://schemas.microsoft.com/office/drawing/2014/main" id="{65E86967-DAE9-2A37-ECD7-7AC07B909281}"/>
              </a:ext>
            </a:extLst>
          </p:cNvPr>
          <p:cNvSpPr/>
          <p:nvPr/>
        </p:nvSpPr>
        <p:spPr>
          <a:xfrm>
            <a:off x="3553378" y="306766"/>
            <a:ext cx="4689987" cy="744794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349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7C8991-C48F-E610-7850-5AE929199191}"/>
              </a:ext>
            </a:extLst>
          </p:cNvPr>
          <p:cNvSpPr txBox="1"/>
          <p:nvPr/>
        </p:nvSpPr>
        <p:spPr>
          <a:xfrm>
            <a:off x="2642418" y="269036"/>
            <a:ext cx="7211963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40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endParaRPr lang="en-US" sz="4000" b="1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CBAD19-B2FE-EACC-38D0-6B5146F44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439" y="1038477"/>
            <a:ext cx="7095942" cy="39785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0F2263-4743-7EBD-2C44-D83024381AD8}"/>
              </a:ext>
            </a:extLst>
          </p:cNvPr>
          <p:cNvSpPr txBox="1"/>
          <p:nvPr/>
        </p:nvSpPr>
        <p:spPr>
          <a:xfrm>
            <a:off x="929640" y="5654040"/>
            <a:ext cx="10454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440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6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255</Words>
  <Application>Microsoft Office PowerPoint</Application>
  <PresentationFormat>Widescreen</PresentationFormat>
  <Paragraphs>63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 WPBX5105GRF052201057</dc:creator>
  <cp:lastModifiedBy>Pedp4  WPBX5105GRF052201057</cp:lastModifiedBy>
  <cp:revision>57</cp:revision>
  <dcterms:created xsi:type="dcterms:W3CDTF">2025-05-14T05:11:02Z</dcterms:created>
  <dcterms:modified xsi:type="dcterms:W3CDTF">2026-07-27T05:59:33Z</dcterms:modified>
</cp:coreProperties>
</file>