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7" r:id="rId2"/>
    <p:sldId id="302" r:id="rId3"/>
    <p:sldId id="298" r:id="rId4"/>
    <p:sldId id="284" r:id="rId5"/>
    <p:sldId id="259" r:id="rId6"/>
    <p:sldId id="308" r:id="rId7"/>
    <p:sldId id="268" r:id="rId8"/>
    <p:sldId id="269" r:id="rId9"/>
    <p:sldId id="270" r:id="rId10"/>
    <p:sldId id="271" r:id="rId11"/>
    <p:sldId id="301" r:id="rId12"/>
    <p:sldId id="286" r:id="rId13"/>
    <p:sldId id="290" r:id="rId14"/>
    <p:sldId id="307" r:id="rId15"/>
    <p:sldId id="30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24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2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16BDD2-A847-47CF-995A-081EB061948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464E4BF-A4BA-4CE0-B5E2-6D36131EDBC1}">
      <dgm:prSet custT="1"/>
      <dgm:spPr/>
      <dgm:t>
        <a:bodyPr/>
        <a:lstStyle/>
        <a:p>
          <a:pPr algn="ctr" rtl="0"/>
          <a:r>
            <a:rPr lang="bn-IN" sz="4000" smtClean="0">
              <a:latin typeface="NikoshBAN" pitchFamily="2" charset="0"/>
              <a:cs typeface="NikoshBAN" pitchFamily="2" charset="0"/>
            </a:rPr>
            <a:t>পাঠ পরিচিতি</a:t>
          </a:r>
          <a:endParaRPr lang="en-US" sz="4000">
            <a:latin typeface="NikoshBAN" pitchFamily="2" charset="0"/>
            <a:cs typeface="NikoshBAN" pitchFamily="2" charset="0"/>
          </a:endParaRPr>
        </a:p>
      </dgm:t>
    </dgm:pt>
    <dgm:pt modelId="{F38344F8-A16B-4561-8CEC-B09751C5061A}" type="parTrans" cxnId="{8E2B94D9-8962-4B81-A785-B4C637FAA93F}">
      <dgm:prSet/>
      <dgm:spPr/>
      <dgm:t>
        <a:bodyPr/>
        <a:lstStyle/>
        <a:p>
          <a:endParaRPr lang="en-US"/>
        </a:p>
      </dgm:t>
    </dgm:pt>
    <dgm:pt modelId="{88C44C5B-D36B-4BDF-A159-5D518CA2290D}" type="sibTrans" cxnId="{8E2B94D9-8962-4B81-A785-B4C637FAA93F}">
      <dgm:prSet/>
      <dgm:spPr/>
      <dgm:t>
        <a:bodyPr/>
        <a:lstStyle/>
        <a:p>
          <a:endParaRPr lang="en-US"/>
        </a:p>
      </dgm:t>
    </dgm:pt>
    <dgm:pt modelId="{45DD8924-DCA5-47A3-901C-0166D48A0835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বিষয়ঃ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প্রাথমিক গণিত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61A2E74B-513E-4207-A019-0630B264F242}" type="parTrans" cxnId="{624CF520-D78E-4F85-A049-0F41F720E5AF}">
      <dgm:prSet/>
      <dgm:spPr/>
      <dgm:t>
        <a:bodyPr/>
        <a:lstStyle/>
        <a:p>
          <a:endParaRPr lang="en-US"/>
        </a:p>
      </dgm:t>
    </dgm:pt>
    <dgm:pt modelId="{98D8A2D0-827B-469A-97EC-E2EA9DD7C138}" type="sibTrans" cxnId="{624CF520-D78E-4F85-A049-0F41F720E5AF}">
      <dgm:prSet/>
      <dgm:spPr/>
      <dgm:t>
        <a:bodyPr/>
        <a:lstStyle/>
        <a:p>
          <a:endParaRPr lang="en-US"/>
        </a:p>
      </dgm:t>
    </dgm:pt>
    <dgm:pt modelId="{5C64A69F-49D8-466E-A74A-98E92FE50DEE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শ্রেনীঃ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চতুর্থ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41F044A1-155F-4404-89E6-0D25FEB92B69}" type="parTrans" cxnId="{54FA1C82-67CD-443F-8CB7-796F515340DB}">
      <dgm:prSet/>
      <dgm:spPr/>
      <dgm:t>
        <a:bodyPr/>
        <a:lstStyle/>
        <a:p>
          <a:endParaRPr lang="en-US"/>
        </a:p>
      </dgm:t>
    </dgm:pt>
    <dgm:pt modelId="{127B0EF6-4098-44BC-93D4-58A91ED7B6F5}" type="sibTrans" cxnId="{54FA1C82-67CD-443F-8CB7-796F515340DB}">
      <dgm:prSet/>
      <dgm:spPr/>
      <dgm:t>
        <a:bodyPr/>
        <a:lstStyle/>
        <a:p>
          <a:endParaRPr lang="en-US"/>
        </a:p>
      </dgm:t>
    </dgm:pt>
    <dgm:pt modelId="{DE321C02-6FEE-41E3-84DD-D4AA01E961FD}">
      <dgm:prSet custT="1"/>
      <dgm:spPr/>
      <dgm:t>
        <a:bodyPr/>
        <a:lstStyle/>
        <a:p>
          <a:pPr rtl="0"/>
          <a:r>
            <a:rPr lang="en-US" sz="3600" b="1" smtClean="0">
              <a:latin typeface="NikoshBAN" pitchFamily="2" charset="0"/>
              <a:cs typeface="NikoshBAN" pitchFamily="2" charset="0"/>
            </a:rPr>
            <a:t>অ</a:t>
          </a:r>
          <a:r>
            <a:rPr lang="en-GB" sz="3600" b="1" smtClean="0">
              <a:latin typeface="NikoshBAN" pitchFamily="2" charset="0"/>
              <a:cs typeface="NikoshBAN" pitchFamily="2" charset="0"/>
            </a:rPr>
            <a:t>ধ্যায়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 : </a:t>
          </a:r>
          <a:r>
            <a:rPr lang="en-GB" sz="3600" b="1" smtClean="0">
              <a:latin typeface="NikoshBAN" pitchFamily="2" charset="0"/>
              <a:cs typeface="NikoshBAN" pitchFamily="2" charset="0"/>
            </a:rPr>
            <a:t>৬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A56EC549-B667-4F50-8C92-0B9E4D76232B}" type="parTrans" cxnId="{627FBB79-D717-4C29-8BDF-1C2C72780877}">
      <dgm:prSet/>
      <dgm:spPr/>
      <dgm:t>
        <a:bodyPr/>
        <a:lstStyle/>
        <a:p>
          <a:endParaRPr lang="en-US"/>
        </a:p>
      </dgm:t>
    </dgm:pt>
    <dgm:pt modelId="{A1F884D2-6B79-4ABA-8A79-014C6809FF81}" type="sibTrans" cxnId="{627FBB79-D717-4C29-8BDF-1C2C72780877}">
      <dgm:prSet/>
      <dgm:spPr/>
      <dgm:t>
        <a:bodyPr/>
        <a:lstStyle/>
        <a:p>
          <a:endParaRPr lang="en-US"/>
        </a:p>
      </dgm:t>
    </dgm:pt>
    <dgm:pt modelId="{488D8BA2-BB1F-4B70-80DE-3670EB0D5B55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পাঠঃ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গুনিতক ও গুণনীয়ক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BD299516-A60A-4BF6-B741-C3BBDAFFE1E9}" type="parTrans" cxnId="{6E343845-45CC-48E9-BD3E-362D48B2C6DE}">
      <dgm:prSet/>
      <dgm:spPr/>
      <dgm:t>
        <a:bodyPr/>
        <a:lstStyle/>
        <a:p>
          <a:endParaRPr lang="en-US"/>
        </a:p>
      </dgm:t>
    </dgm:pt>
    <dgm:pt modelId="{EBF515AB-CC67-4B44-BEF6-82C1D7D2B29C}" type="sibTrans" cxnId="{6E343845-45CC-48E9-BD3E-362D48B2C6DE}">
      <dgm:prSet/>
      <dgm:spPr/>
      <dgm:t>
        <a:bodyPr/>
        <a:lstStyle/>
        <a:p>
          <a:endParaRPr lang="en-US"/>
        </a:p>
      </dgm:t>
    </dgm:pt>
    <dgm:pt modelId="{6F25AA98-D30A-4633-8E05-36B7701DCEAB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পাঠ্যাংশঃ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 গুনিতক  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2C850A02-7378-4CBE-A9C1-8EC5A5534E53}" type="parTrans" cxnId="{5472FD31-6102-48F7-A5DB-B7457B98A294}">
      <dgm:prSet/>
      <dgm:spPr/>
      <dgm:t>
        <a:bodyPr/>
        <a:lstStyle/>
        <a:p>
          <a:endParaRPr lang="en-US"/>
        </a:p>
      </dgm:t>
    </dgm:pt>
    <dgm:pt modelId="{7E97DE66-ED03-4847-AA1A-5C14972F40A9}" type="sibTrans" cxnId="{5472FD31-6102-48F7-A5DB-B7457B98A294}">
      <dgm:prSet/>
      <dgm:spPr/>
      <dgm:t>
        <a:bodyPr/>
        <a:lstStyle/>
        <a:p>
          <a:endParaRPr lang="en-US"/>
        </a:p>
      </dgm:t>
    </dgm:pt>
    <dgm:pt modelId="{62D6FA50-D2E9-41AF-943A-C94D11F21935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তারিখঃ 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২৬</a:t>
          </a:r>
          <a:r>
            <a:rPr lang="bn-IN" sz="3600" b="1" smtClean="0">
              <a:latin typeface="NikoshBAN" pitchFamily="2" charset="0"/>
              <a:cs typeface="NikoshBAN" pitchFamily="2" charset="0"/>
            </a:rPr>
            <a:t>/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০৭</a:t>
          </a:r>
          <a:r>
            <a:rPr lang="bn-IN" sz="3600" b="1" smtClean="0">
              <a:latin typeface="NikoshBAN" pitchFamily="2" charset="0"/>
              <a:cs typeface="NikoshBAN" pitchFamily="2" charset="0"/>
            </a:rPr>
            <a:t>/২০২</a:t>
          </a:r>
          <a:r>
            <a:rPr lang="en-US" sz="3600" b="1" smtClean="0">
              <a:latin typeface="NikoshBAN" pitchFamily="2" charset="0"/>
              <a:cs typeface="NikoshBAN" pitchFamily="2" charset="0"/>
            </a:rPr>
            <a:t>৬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141BCB9A-2C51-4F6F-8EA1-86C9F4857F14}" type="parTrans" cxnId="{A52C17AE-D1EC-49A1-A66D-21D6210AC5DE}">
      <dgm:prSet/>
      <dgm:spPr/>
      <dgm:t>
        <a:bodyPr/>
        <a:lstStyle/>
        <a:p>
          <a:endParaRPr lang="en-US"/>
        </a:p>
      </dgm:t>
    </dgm:pt>
    <dgm:pt modelId="{E75F05CA-5049-4A3B-AD84-277C1B36829B}" type="sibTrans" cxnId="{A52C17AE-D1EC-49A1-A66D-21D6210AC5DE}">
      <dgm:prSet/>
      <dgm:spPr/>
      <dgm:t>
        <a:bodyPr/>
        <a:lstStyle/>
        <a:p>
          <a:endParaRPr lang="en-US"/>
        </a:p>
      </dgm:t>
    </dgm:pt>
    <dgm:pt modelId="{344298DD-97DC-41AC-BEC3-149CF32608D3}">
      <dgm:prSet custT="1"/>
      <dgm:spPr/>
      <dgm:t>
        <a:bodyPr/>
        <a:lstStyle/>
        <a:p>
          <a:pPr rtl="0"/>
          <a:r>
            <a:rPr lang="bn-IN" sz="3600" b="1" smtClean="0">
              <a:latin typeface="NikoshBAN" pitchFamily="2" charset="0"/>
              <a:cs typeface="NikoshBAN" pitchFamily="2" charset="0"/>
            </a:rPr>
            <a:t>সময়ঃ ৪০ মিনিট</a:t>
          </a:r>
          <a:endParaRPr lang="en-US" sz="3600">
            <a:latin typeface="NikoshBAN" pitchFamily="2" charset="0"/>
            <a:cs typeface="NikoshBAN" pitchFamily="2" charset="0"/>
          </a:endParaRPr>
        </a:p>
      </dgm:t>
    </dgm:pt>
    <dgm:pt modelId="{DE9D1FE5-DC03-4E56-932C-D3F0FCCCD377}" type="parTrans" cxnId="{7EC75B92-026C-4E0F-9B50-B25BEA2E04FF}">
      <dgm:prSet/>
      <dgm:spPr/>
      <dgm:t>
        <a:bodyPr/>
        <a:lstStyle/>
        <a:p>
          <a:endParaRPr lang="en-US"/>
        </a:p>
      </dgm:t>
    </dgm:pt>
    <dgm:pt modelId="{6DE6D083-A66E-4500-B665-05F6A693B493}" type="sibTrans" cxnId="{7EC75B92-026C-4E0F-9B50-B25BEA2E04FF}">
      <dgm:prSet/>
      <dgm:spPr/>
      <dgm:t>
        <a:bodyPr/>
        <a:lstStyle/>
        <a:p>
          <a:endParaRPr lang="en-US"/>
        </a:p>
      </dgm:t>
    </dgm:pt>
    <dgm:pt modelId="{F8EB642B-2DC4-4746-925A-2529237E978C}" type="pres">
      <dgm:prSet presAssocID="{A616BDD2-A847-47CF-995A-081EB0619480}" presName="linear" presStyleCnt="0">
        <dgm:presLayoutVars>
          <dgm:animLvl val="lvl"/>
          <dgm:resizeHandles val="exact"/>
        </dgm:presLayoutVars>
      </dgm:prSet>
      <dgm:spPr/>
    </dgm:pt>
    <dgm:pt modelId="{1AB0C172-5ACD-455C-8CD8-0E27A0D2CC05}" type="pres">
      <dgm:prSet presAssocID="{D464E4BF-A4BA-4CE0-B5E2-6D36131EDBC1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F030CDB4-AC5F-440D-936C-50E08713F048}" type="pres">
      <dgm:prSet presAssocID="{88C44C5B-D36B-4BDF-A159-5D518CA2290D}" presName="spacer" presStyleCnt="0"/>
      <dgm:spPr/>
    </dgm:pt>
    <dgm:pt modelId="{6D8F1610-2211-49C4-9DF8-D016EB5105B6}" type="pres">
      <dgm:prSet presAssocID="{45DD8924-DCA5-47A3-901C-0166D48A0835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1E60A447-CFAD-4055-9196-4C952F3FB84D}" type="pres">
      <dgm:prSet presAssocID="{98D8A2D0-827B-469A-97EC-E2EA9DD7C138}" presName="spacer" presStyleCnt="0"/>
      <dgm:spPr/>
    </dgm:pt>
    <dgm:pt modelId="{8AEC3BAD-D88E-4E4B-A48A-6B575FE3ED9D}" type="pres">
      <dgm:prSet presAssocID="{5C64A69F-49D8-466E-A74A-98E92FE50DEE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35481B9D-1DFC-465A-8D90-899463C3CE1C}" type="pres">
      <dgm:prSet presAssocID="{127B0EF6-4098-44BC-93D4-58A91ED7B6F5}" presName="spacer" presStyleCnt="0"/>
      <dgm:spPr/>
    </dgm:pt>
    <dgm:pt modelId="{335024D8-8E09-4F36-8440-9CDAA1A37092}" type="pres">
      <dgm:prSet presAssocID="{DE321C02-6FEE-41E3-84DD-D4AA01E961FD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CA5942CF-DB32-4677-9FFC-403611D87816}" type="pres">
      <dgm:prSet presAssocID="{A1F884D2-6B79-4ABA-8A79-014C6809FF81}" presName="spacer" presStyleCnt="0"/>
      <dgm:spPr/>
    </dgm:pt>
    <dgm:pt modelId="{80F5E081-8498-4CA7-B52F-491983F45C91}" type="pres">
      <dgm:prSet presAssocID="{488D8BA2-BB1F-4B70-80DE-3670EB0D5B5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2D1AD650-BC84-4809-AD32-8FC103BB178D}" type="pres">
      <dgm:prSet presAssocID="{EBF515AB-CC67-4B44-BEF6-82C1D7D2B29C}" presName="spacer" presStyleCnt="0"/>
      <dgm:spPr/>
    </dgm:pt>
    <dgm:pt modelId="{370E9EEB-412D-4BE8-89C7-ECE32DBD8BDC}" type="pres">
      <dgm:prSet presAssocID="{6F25AA98-D30A-4633-8E05-36B7701DCEAB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A047679A-6EF4-4A49-8E1C-0FBB7BCAD5A8}" type="pres">
      <dgm:prSet presAssocID="{7E97DE66-ED03-4847-AA1A-5C14972F40A9}" presName="spacer" presStyleCnt="0"/>
      <dgm:spPr/>
    </dgm:pt>
    <dgm:pt modelId="{4944D665-2CC6-4448-9201-3896E715C5F6}" type="pres">
      <dgm:prSet presAssocID="{62D6FA50-D2E9-41AF-943A-C94D11F21935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72B2CCCD-911C-4B06-88CC-6C93EFDA5302}" type="pres">
      <dgm:prSet presAssocID="{E75F05CA-5049-4A3B-AD84-277C1B36829B}" presName="spacer" presStyleCnt="0"/>
      <dgm:spPr/>
    </dgm:pt>
    <dgm:pt modelId="{69250ECC-6577-40A5-8D95-2EE2BF3AD511}" type="pres">
      <dgm:prSet presAssocID="{344298DD-97DC-41AC-BEC3-149CF32608D3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334F3917-D15E-4742-BA1A-75CCA4E0E6F3}" type="presOf" srcId="{488D8BA2-BB1F-4B70-80DE-3670EB0D5B55}" destId="{80F5E081-8498-4CA7-B52F-491983F45C91}" srcOrd="0" destOrd="0" presId="urn:microsoft.com/office/officeart/2005/8/layout/vList2"/>
    <dgm:cxn modelId="{56289D17-0E26-4DB9-8CCA-43FA5FF8C11F}" type="presOf" srcId="{344298DD-97DC-41AC-BEC3-149CF32608D3}" destId="{69250ECC-6577-40A5-8D95-2EE2BF3AD511}" srcOrd="0" destOrd="0" presId="urn:microsoft.com/office/officeart/2005/8/layout/vList2"/>
    <dgm:cxn modelId="{A52C17AE-D1EC-49A1-A66D-21D6210AC5DE}" srcId="{A616BDD2-A847-47CF-995A-081EB0619480}" destId="{62D6FA50-D2E9-41AF-943A-C94D11F21935}" srcOrd="6" destOrd="0" parTransId="{141BCB9A-2C51-4F6F-8EA1-86C9F4857F14}" sibTransId="{E75F05CA-5049-4A3B-AD84-277C1B36829B}"/>
    <dgm:cxn modelId="{624CF520-D78E-4F85-A049-0F41F720E5AF}" srcId="{A616BDD2-A847-47CF-995A-081EB0619480}" destId="{45DD8924-DCA5-47A3-901C-0166D48A0835}" srcOrd="1" destOrd="0" parTransId="{61A2E74B-513E-4207-A019-0630B264F242}" sibTransId="{98D8A2D0-827B-469A-97EC-E2EA9DD7C138}"/>
    <dgm:cxn modelId="{6E343845-45CC-48E9-BD3E-362D48B2C6DE}" srcId="{A616BDD2-A847-47CF-995A-081EB0619480}" destId="{488D8BA2-BB1F-4B70-80DE-3670EB0D5B55}" srcOrd="4" destOrd="0" parTransId="{BD299516-A60A-4BF6-B741-C3BBDAFFE1E9}" sibTransId="{EBF515AB-CC67-4B44-BEF6-82C1D7D2B29C}"/>
    <dgm:cxn modelId="{387CC445-F181-4333-B153-EF8F9E51E253}" type="presOf" srcId="{DE321C02-6FEE-41E3-84DD-D4AA01E961FD}" destId="{335024D8-8E09-4F36-8440-9CDAA1A37092}" srcOrd="0" destOrd="0" presId="urn:microsoft.com/office/officeart/2005/8/layout/vList2"/>
    <dgm:cxn modelId="{7EC75B92-026C-4E0F-9B50-B25BEA2E04FF}" srcId="{A616BDD2-A847-47CF-995A-081EB0619480}" destId="{344298DD-97DC-41AC-BEC3-149CF32608D3}" srcOrd="7" destOrd="0" parTransId="{DE9D1FE5-DC03-4E56-932C-D3F0FCCCD377}" sibTransId="{6DE6D083-A66E-4500-B665-05F6A693B493}"/>
    <dgm:cxn modelId="{54FA1C82-67CD-443F-8CB7-796F515340DB}" srcId="{A616BDD2-A847-47CF-995A-081EB0619480}" destId="{5C64A69F-49D8-466E-A74A-98E92FE50DEE}" srcOrd="2" destOrd="0" parTransId="{41F044A1-155F-4404-89E6-0D25FEB92B69}" sibTransId="{127B0EF6-4098-44BC-93D4-58A91ED7B6F5}"/>
    <dgm:cxn modelId="{7D0AB573-6F17-4B23-8BEE-68750133BD8F}" type="presOf" srcId="{5C64A69F-49D8-466E-A74A-98E92FE50DEE}" destId="{8AEC3BAD-D88E-4E4B-A48A-6B575FE3ED9D}" srcOrd="0" destOrd="0" presId="urn:microsoft.com/office/officeart/2005/8/layout/vList2"/>
    <dgm:cxn modelId="{8E2B94D9-8962-4B81-A785-B4C637FAA93F}" srcId="{A616BDD2-A847-47CF-995A-081EB0619480}" destId="{D464E4BF-A4BA-4CE0-B5E2-6D36131EDBC1}" srcOrd="0" destOrd="0" parTransId="{F38344F8-A16B-4561-8CEC-B09751C5061A}" sibTransId="{88C44C5B-D36B-4BDF-A159-5D518CA2290D}"/>
    <dgm:cxn modelId="{627FBB79-D717-4C29-8BDF-1C2C72780877}" srcId="{A616BDD2-A847-47CF-995A-081EB0619480}" destId="{DE321C02-6FEE-41E3-84DD-D4AA01E961FD}" srcOrd="3" destOrd="0" parTransId="{A56EC549-B667-4F50-8C92-0B9E4D76232B}" sibTransId="{A1F884D2-6B79-4ABA-8A79-014C6809FF81}"/>
    <dgm:cxn modelId="{5472FD31-6102-48F7-A5DB-B7457B98A294}" srcId="{A616BDD2-A847-47CF-995A-081EB0619480}" destId="{6F25AA98-D30A-4633-8E05-36B7701DCEAB}" srcOrd="5" destOrd="0" parTransId="{2C850A02-7378-4CBE-A9C1-8EC5A5534E53}" sibTransId="{7E97DE66-ED03-4847-AA1A-5C14972F40A9}"/>
    <dgm:cxn modelId="{2E5662FC-FA55-4B54-AC3D-37D84B3CF7F4}" type="presOf" srcId="{45DD8924-DCA5-47A3-901C-0166D48A0835}" destId="{6D8F1610-2211-49C4-9DF8-D016EB5105B6}" srcOrd="0" destOrd="0" presId="urn:microsoft.com/office/officeart/2005/8/layout/vList2"/>
    <dgm:cxn modelId="{852CFCC8-29A5-472C-A4EB-35CD05AFF98B}" type="presOf" srcId="{6F25AA98-D30A-4633-8E05-36B7701DCEAB}" destId="{370E9EEB-412D-4BE8-89C7-ECE32DBD8BDC}" srcOrd="0" destOrd="0" presId="urn:microsoft.com/office/officeart/2005/8/layout/vList2"/>
    <dgm:cxn modelId="{B82461AB-AFED-4F80-9C44-21AEE56CB30B}" type="presOf" srcId="{A616BDD2-A847-47CF-995A-081EB0619480}" destId="{F8EB642B-2DC4-4746-925A-2529237E978C}" srcOrd="0" destOrd="0" presId="urn:microsoft.com/office/officeart/2005/8/layout/vList2"/>
    <dgm:cxn modelId="{D495B8EC-08E7-463C-A31C-89E35D8860A0}" type="presOf" srcId="{62D6FA50-D2E9-41AF-943A-C94D11F21935}" destId="{4944D665-2CC6-4448-9201-3896E715C5F6}" srcOrd="0" destOrd="0" presId="urn:microsoft.com/office/officeart/2005/8/layout/vList2"/>
    <dgm:cxn modelId="{33C97718-D263-448E-88B2-52306172687A}" type="presOf" srcId="{D464E4BF-A4BA-4CE0-B5E2-6D36131EDBC1}" destId="{1AB0C172-5ACD-455C-8CD8-0E27A0D2CC05}" srcOrd="0" destOrd="0" presId="urn:microsoft.com/office/officeart/2005/8/layout/vList2"/>
    <dgm:cxn modelId="{2F834386-2569-4B68-843E-18BB665713D4}" type="presParOf" srcId="{F8EB642B-2DC4-4746-925A-2529237E978C}" destId="{1AB0C172-5ACD-455C-8CD8-0E27A0D2CC05}" srcOrd="0" destOrd="0" presId="urn:microsoft.com/office/officeart/2005/8/layout/vList2"/>
    <dgm:cxn modelId="{F5934FF0-222A-4388-BC7D-3CBB674F5557}" type="presParOf" srcId="{F8EB642B-2DC4-4746-925A-2529237E978C}" destId="{F030CDB4-AC5F-440D-936C-50E08713F048}" srcOrd="1" destOrd="0" presId="urn:microsoft.com/office/officeart/2005/8/layout/vList2"/>
    <dgm:cxn modelId="{A53909BA-8582-4318-B56F-51F3B3397902}" type="presParOf" srcId="{F8EB642B-2DC4-4746-925A-2529237E978C}" destId="{6D8F1610-2211-49C4-9DF8-D016EB5105B6}" srcOrd="2" destOrd="0" presId="urn:microsoft.com/office/officeart/2005/8/layout/vList2"/>
    <dgm:cxn modelId="{440C8810-5D84-4BE9-9CE2-3AF64EAB9742}" type="presParOf" srcId="{F8EB642B-2DC4-4746-925A-2529237E978C}" destId="{1E60A447-CFAD-4055-9196-4C952F3FB84D}" srcOrd="3" destOrd="0" presId="urn:microsoft.com/office/officeart/2005/8/layout/vList2"/>
    <dgm:cxn modelId="{CD3681BD-21F4-4497-87E0-B161263F1173}" type="presParOf" srcId="{F8EB642B-2DC4-4746-925A-2529237E978C}" destId="{8AEC3BAD-D88E-4E4B-A48A-6B575FE3ED9D}" srcOrd="4" destOrd="0" presId="urn:microsoft.com/office/officeart/2005/8/layout/vList2"/>
    <dgm:cxn modelId="{02BF52B6-23F8-4661-8ADA-740B2D12BE55}" type="presParOf" srcId="{F8EB642B-2DC4-4746-925A-2529237E978C}" destId="{35481B9D-1DFC-465A-8D90-899463C3CE1C}" srcOrd="5" destOrd="0" presId="urn:microsoft.com/office/officeart/2005/8/layout/vList2"/>
    <dgm:cxn modelId="{35845553-A41C-48C7-AA67-EBEEF2EEADA5}" type="presParOf" srcId="{F8EB642B-2DC4-4746-925A-2529237E978C}" destId="{335024D8-8E09-4F36-8440-9CDAA1A37092}" srcOrd="6" destOrd="0" presId="urn:microsoft.com/office/officeart/2005/8/layout/vList2"/>
    <dgm:cxn modelId="{07632A68-9055-4EC7-87C8-678CB53C603D}" type="presParOf" srcId="{F8EB642B-2DC4-4746-925A-2529237E978C}" destId="{CA5942CF-DB32-4677-9FFC-403611D87816}" srcOrd="7" destOrd="0" presId="urn:microsoft.com/office/officeart/2005/8/layout/vList2"/>
    <dgm:cxn modelId="{25CCFD12-FC04-4DD2-BC24-6AA0118E7BF9}" type="presParOf" srcId="{F8EB642B-2DC4-4746-925A-2529237E978C}" destId="{80F5E081-8498-4CA7-B52F-491983F45C91}" srcOrd="8" destOrd="0" presId="urn:microsoft.com/office/officeart/2005/8/layout/vList2"/>
    <dgm:cxn modelId="{B6854AA7-A642-4DED-BBB3-2F6B098DDD2A}" type="presParOf" srcId="{F8EB642B-2DC4-4746-925A-2529237E978C}" destId="{2D1AD650-BC84-4809-AD32-8FC103BB178D}" srcOrd="9" destOrd="0" presId="urn:microsoft.com/office/officeart/2005/8/layout/vList2"/>
    <dgm:cxn modelId="{F50F08C8-AFD2-473C-853B-376EAFCAAB0E}" type="presParOf" srcId="{F8EB642B-2DC4-4746-925A-2529237E978C}" destId="{370E9EEB-412D-4BE8-89C7-ECE32DBD8BDC}" srcOrd="10" destOrd="0" presId="urn:microsoft.com/office/officeart/2005/8/layout/vList2"/>
    <dgm:cxn modelId="{4B2B6046-A182-4505-82E5-9EF4DF04BEF8}" type="presParOf" srcId="{F8EB642B-2DC4-4746-925A-2529237E978C}" destId="{A047679A-6EF4-4A49-8E1C-0FBB7BCAD5A8}" srcOrd="11" destOrd="0" presId="urn:microsoft.com/office/officeart/2005/8/layout/vList2"/>
    <dgm:cxn modelId="{D49E8EED-7B98-4CC2-99BC-514AD8AE6B62}" type="presParOf" srcId="{F8EB642B-2DC4-4746-925A-2529237E978C}" destId="{4944D665-2CC6-4448-9201-3896E715C5F6}" srcOrd="12" destOrd="0" presId="urn:microsoft.com/office/officeart/2005/8/layout/vList2"/>
    <dgm:cxn modelId="{6F5A1F04-1B4B-4E06-AE7C-97652788E695}" type="presParOf" srcId="{F8EB642B-2DC4-4746-925A-2529237E978C}" destId="{72B2CCCD-911C-4B06-88CC-6C93EFDA5302}" srcOrd="13" destOrd="0" presId="urn:microsoft.com/office/officeart/2005/8/layout/vList2"/>
    <dgm:cxn modelId="{2618A447-4B7B-488E-A7AB-584A6D883346}" type="presParOf" srcId="{F8EB642B-2DC4-4746-925A-2529237E978C}" destId="{69250ECC-6577-40A5-8D95-2EE2BF3AD51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45559D-4D51-49FB-A114-26DA43A2173F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9B66F40-A483-4394-BF20-7C613DF99121}">
      <dgm:prSet custT="1"/>
      <dgm:spPr/>
      <dgm:t>
        <a:bodyPr/>
        <a:lstStyle/>
        <a:p>
          <a:pPr rtl="0"/>
          <a:r>
            <a:rPr lang="en-US" sz="4400" b="1" dirty="0" smtClean="0">
              <a:latin typeface="NikoshBAN" pitchFamily="2" charset="0"/>
              <a:cs typeface="NikoshBAN" pitchFamily="2" charset="0"/>
            </a:rPr>
            <a:t>৩ ও ৪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4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লসাগু</a:t>
          </a:r>
          <a:r>
            <a:rPr lang="en-US" sz="44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dirty="0" err="1" smtClean="0">
              <a:latin typeface="NikoshBAN" pitchFamily="2" charset="0"/>
              <a:cs typeface="NikoshBAN" pitchFamily="2" charset="0"/>
            </a:rPr>
            <a:t>নির্ণয়ঃ</a:t>
          </a:r>
          <a:endParaRPr lang="en-US" sz="4400" dirty="0">
            <a:latin typeface="NikoshBAN" pitchFamily="2" charset="0"/>
            <a:cs typeface="NikoshBAN" pitchFamily="2" charset="0"/>
          </a:endParaRPr>
        </a:p>
      </dgm:t>
    </dgm:pt>
    <dgm:pt modelId="{949A0014-CE1F-4702-A450-6B626D2794D7}" type="parTrans" cxnId="{CFC0877A-9000-417D-8FAD-66B36D649013}">
      <dgm:prSet/>
      <dgm:spPr/>
      <dgm:t>
        <a:bodyPr/>
        <a:lstStyle/>
        <a:p>
          <a:endParaRPr lang="en-US"/>
        </a:p>
      </dgm:t>
    </dgm:pt>
    <dgm:pt modelId="{1C325D4C-0175-442A-A11E-674D89DF2129}" type="sibTrans" cxnId="{CFC0877A-9000-417D-8FAD-66B36D649013}">
      <dgm:prSet/>
      <dgm:spPr/>
      <dgm:t>
        <a:bodyPr/>
        <a:lstStyle/>
        <a:p>
          <a:endParaRPr lang="en-US"/>
        </a:p>
      </dgm:t>
    </dgm:pt>
    <dgm:pt modelId="{CE384250-768B-4976-94C5-AE23280DFFB9}" type="pres">
      <dgm:prSet presAssocID="{F145559D-4D51-49FB-A114-26DA43A2173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4A8A53A-3423-4C83-BCA6-374547EC4BBA}" type="pres">
      <dgm:prSet presAssocID="{29B66F40-A483-4394-BF20-7C613DF99121}" presName="horFlow" presStyleCnt="0"/>
      <dgm:spPr/>
    </dgm:pt>
    <dgm:pt modelId="{A2A57E66-C462-42FE-B85B-67D830E23076}" type="pres">
      <dgm:prSet presAssocID="{29B66F40-A483-4394-BF20-7C613DF99121}" presName="bigChev" presStyleLbl="node1" presStyleIdx="0" presStyleCnt="1" custScaleX="229205"/>
      <dgm:spPr/>
    </dgm:pt>
  </dgm:ptLst>
  <dgm:cxnLst>
    <dgm:cxn modelId="{CFC0877A-9000-417D-8FAD-66B36D649013}" srcId="{F145559D-4D51-49FB-A114-26DA43A2173F}" destId="{29B66F40-A483-4394-BF20-7C613DF99121}" srcOrd="0" destOrd="0" parTransId="{949A0014-CE1F-4702-A450-6B626D2794D7}" sibTransId="{1C325D4C-0175-442A-A11E-674D89DF2129}"/>
    <dgm:cxn modelId="{3C535B1C-9A3C-445C-8042-D32D6244ABF1}" type="presOf" srcId="{29B66F40-A483-4394-BF20-7C613DF99121}" destId="{A2A57E66-C462-42FE-B85B-67D830E23076}" srcOrd="0" destOrd="0" presId="urn:microsoft.com/office/officeart/2005/8/layout/lProcess3"/>
    <dgm:cxn modelId="{A155A8C6-5399-4527-98D4-3DEF6D240FFC}" type="presOf" srcId="{F145559D-4D51-49FB-A114-26DA43A2173F}" destId="{CE384250-768B-4976-94C5-AE23280DFFB9}" srcOrd="0" destOrd="0" presId="urn:microsoft.com/office/officeart/2005/8/layout/lProcess3"/>
    <dgm:cxn modelId="{7EC4E0C6-62E3-4423-97BF-B551A6DA202A}" type="presParOf" srcId="{CE384250-768B-4976-94C5-AE23280DFFB9}" destId="{24A8A53A-3423-4C83-BCA6-374547EC4BBA}" srcOrd="0" destOrd="0" presId="urn:microsoft.com/office/officeart/2005/8/layout/lProcess3"/>
    <dgm:cxn modelId="{08B73469-7196-417A-ACB3-20E82C7FCBEC}" type="presParOf" srcId="{24A8A53A-3423-4C83-BCA6-374547EC4BBA}" destId="{A2A57E66-C462-42FE-B85B-67D830E2307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28AF5E-14E5-4EC7-B72F-B923BEAA224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A19DE4-6826-44C8-B852-592A509AFA9C}">
      <dgm:prSet/>
      <dgm:spPr/>
      <dgm:t>
        <a:bodyPr/>
        <a:lstStyle/>
        <a:p>
          <a:pPr rtl="0"/>
          <a:r>
            <a:rPr lang="en-US" b="1" smtClean="0"/>
            <a:t>৩ ও ৪ এর লসাগু নির্ণয়ঃ</a:t>
          </a:r>
          <a:endParaRPr lang="en-US"/>
        </a:p>
      </dgm:t>
    </dgm:pt>
    <dgm:pt modelId="{C3EA8743-F051-4FF4-BE29-B655CE848F21}" type="parTrans" cxnId="{E8F46A6E-FF5D-4769-BC46-C9470F0EE857}">
      <dgm:prSet/>
      <dgm:spPr/>
      <dgm:t>
        <a:bodyPr/>
        <a:lstStyle/>
        <a:p>
          <a:endParaRPr lang="en-US"/>
        </a:p>
      </dgm:t>
    </dgm:pt>
    <dgm:pt modelId="{034B75D1-9E73-4774-80ED-1A7B04DC76AA}" type="sibTrans" cxnId="{E8F46A6E-FF5D-4769-BC46-C9470F0EE857}">
      <dgm:prSet/>
      <dgm:spPr/>
      <dgm:t>
        <a:bodyPr/>
        <a:lstStyle/>
        <a:p>
          <a:endParaRPr lang="en-US"/>
        </a:p>
      </dgm:t>
    </dgm:pt>
    <dgm:pt modelId="{9C103E07-ABCF-4619-AD80-8D574D481647}">
      <dgm:prSet/>
      <dgm:spPr/>
      <dgm:t>
        <a:bodyPr/>
        <a:lstStyle/>
        <a:p>
          <a:pPr rtl="0"/>
          <a:r>
            <a:rPr lang="en-US" b="1" smtClean="0"/>
            <a:t>৩ এর গুণিতকঃ ৩,৬,৯,১২,১৫,১৮,২১,২৪,২৭,৩০,৩৩…………..</a:t>
          </a:r>
          <a:endParaRPr lang="en-US"/>
        </a:p>
      </dgm:t>
    </dgm:pt>
    <dgm:pt modelId="{A87FE416-5734-4C5A-B5EB-D05CC92C804A}" type="parTrans" cxnId="{89F7601B-321F-4E17-8446-7D38101A9D3E}">
      <dgm:prSet/>
      <dgm:spPr/>
      <dgm:t>
        <a:bodyPr/>
        <a:lstStyle/>
        <a:p>
          <a:endParaRPr lang="en-US"/>
        </a:p>
      </dgm:t>
    </dgm:pt>
    <dgm:pt modelId="{9E1DE15C-6EAB-4DDE-AE29-4386B9B97BE5}" type="sibTrans" cxnId="{89F7601B-321F-4E17-8446-7D38101A9D3E}">
      <dgm:prSet/>
      <dgm:spPr/>
      <dgm:t>
        <a:bodyPr/>
        <a:lstStyle/>
        <a:p>
          <a:endParaRPr lang="en-US"/>
        </a:p>
      </dgm:t>
    </dgm:pt>
    <dgm:pt modelId="{33E5AD38-3C00-4BA4-A75E-9AABBC29A02E}">
      <dgm:prSet/>
      <dgm:spPr/>
      <dgm:t>
        <a:bodyPr/>
        <a:lstStyle/>
        <a:p>
          <a:pPr rtl="0"/>
          <a:r>
            <a:rPr lang="en-US" b="1" smtClean="0"/>
            <a:t>৪ এর গুণিতকঃ ৪,৮,১২,১৬,২০,২৪,২৮,৩২,৩৬,৪০,৪৪……………</a:t>
          </a:r>
          <a:endParaRPr lang="en-US"/>
        </a:p>
      </dgm:t>
    </dgm:pt>
    <dgm:pt modelId="{9209833F-A2EA-429F-897C-7F0AA3ED52B1}" type="parTrans" cxnId="{375EEA01-819A-4B5B-B953-F8736E0BA62E}">
      <dgm:prSet/>
      <dgm:spPr/>
      <dgm:t>
        <a:bodyPr/>
        <a:lstStyle/>
        <a:p>
          <a:endParaRPr lang="en-US"/>
        </a:p>
      </dgm:t>
    </dgm:pt>
    <dgm:pt modelId="{99E062E1-EC31-439D-9B0F-FAB25AE38075}" type="sibTrans" cxnId="{375EEA01-819A-4B5B-B953-F8736E0BA62E}">
      <dgm:prSet/>
      <dgm:spPr/>
      <dgm:t>
        <a:bodyPr/>
        <a:lstStyle/>
        <a:p>
          <a:endParaRPr lang="en-US"/>
        </a:p>
      </dgm:t>
    </dgm:pt>
    <dgm:pt modelId="{06C123CF-F9FC-493F-8F87-4EDF576756C9}">
      <dgm:prSet/>
      <dgm:spPr/>
      <dgm:t>
        <a:bodyPr/>
        <a:lstStyle/>
        <a:p>
          <a:pPr rtl="0"/>
          <a:r>
            <a:rPr lang="en-US" b="1" smtClean="0"/>
            <a:t>৩ ও ৪ এর সাধারণ গুণিতক হলোঃ ১২,২৪……..</a:t>
          </a:r>
          <a:endParaRPr lang="en-US"/>
        </a:p>
      </dgm:t>
    </dgm:pt>
    <dgm:pt modelId="{4D50B0D9-9237-47F3-BA5A-062D804C40A5}" type="parTrans" cxnId="{D7B5AFB6-8F6B-412E-A1D8-AB5BC0372526}">
      <dgm:prSet/>
      <dgm:spPr/>
      <dgm:t>
        <a:bodyPr/>
        <a:lstStyle/>
        <a:p>
          <a:endParaRPr lang="en-US"/>
        </a:p>
      </dgm:t>
    </dgm:pt>
    <dgm:pt modelId="{BB14F53F-46DF-4BC8-BCD6-960D5315F590}" type="sibTrans" cxnId="{D7B5AFB6-8F6B-412E-A1D8-AB5BC0372526}">
      <dgm:prSet/>
      <dgm:spPr/>
      <dgm:t>
        <a:bodyPr/>
        <a:lstStyle/>
        <a:p>
          <a:endParaRPr lang="en-US"/>
        </a:p>
      </dgm:t>
    </dgm:pt>
    <dgm:pt modelId="{7F0E7011-A90E-4E14-9AA4-37ED06386B20}">
      <dgm:prSet/>
      <dgm:spPr/>
      <dgm:t>
        <a:bodyPr/>
        <a:lstStyle/>
        <a:p>
          <a:pPr rtl="0"/>
          <a:r>
            <a:rPr lang="en-US" b="1" smtClean="0"/>
            <a:t>(সাধারণ গুণিতকগুলির মধ‌্যে সবচেয়ে ছোট গুনিতক হলো ১২ )</a:t>
          </a:r>
          <a:endParaRPr lang="en-US"/>
        </a:p>
      </dgm:t>
    </dgm:pt>
    <dgm:pt modelId="{30EAEA9E-3BE8-4CFC-9F70-B4FCE18FB52C}" type="parTrans" cxnId="{49B08468-F495-48A8-95A9-F04D871DF437}">
      <dgm:prSet/>
      <dgm:spPr/>
      <dgm:t>
        <a:bodyPr/>
        <a:lstStyle/>
        <a:p>
          <a:endParaRPr lang="en-US"/>
        </a:p>
      </dgm:t>
    </dgm:pt>
    <dgm:pt modelId="{A1AE9FDD-F0E6-4DDD-82AB-844E1E6CCD9D}" type="sibTrans" cxnId="{49B08468-F495-48A8-95A9-F04D871DF437}">
      <dgm:prSet/>
      <dgm:spPr/>
      <dgm:t>
        <a:bodyPr/>
        <a:lstStyle/>
        <a:p>
          <a:endParaRPr lang="en-US"/>
        </a:p>
      </dgm:t>
    </dgm:pt>
    <dgm:pt modelId="{2992BB66-72DF-49AD-8D8B-5C665F056113}">
      <dgm:prSet/>
      <dgm:spPr/>
      <dgm:t>
        <a:bodyPr/>
        <a:lstStyle/>
        <a:p>
          <a:pPr rtl="0"/>
          <a:r>
            <a:rPr lang="en-US" b="1" smtClean="0"/>
            <a:t>অতএব, নির্ণেয় লসাগু =১২</a:t>
          </a:r>
          <a:endParaRPr lang="en-US"/>
        </a:p>
      </dgm:t>
    </dgm:pt>
    <dgm:pt modelId="{616688A6-4011-4CF5-9E20-D540161921F2}" type="parTrans" cxnId="{5B27402A-8D1B-400A-86A4-FBCE258CDC70}">
      <dgm:prSet/>
      <dgm:spPr/>
      <dgm:t>
        <a:bodyPr/>
        <a:lstStyle/>
        <a:p>
          <a:endParaRPr lang="en-US"/>
        </a:p>
      </dgm:t>
    </dgm:pt>
    <dgm:pt modelId="{898B5642-D069-4BA1-AE06-CC8EFFF85031}" type="sibTrans" cxnId="{5B27402A-8D1B-400A-86A4-FBCE258CDC70}">
      <dgm:prSet/>
      <dgm:spPr/>
      <dgm:t>
        <a:bodyPr/>
        <a:lstStyle/>
        <a:p>
          <a:endParaRPr lang="en-US"/>
        </a:p>
      </dgm:t>
    </dgm:pt>
    <dgm:pt modelId="{447A0C09-3750-46EE-A33D-6116D852B8A7}" type="pres">
      <dgm:prSet presAssocID="{7628AF5E-14E5-4EC7-B72F-B923BEAA2249}" presName="linear" presStyleCnt="0">
        <dgm:presLayoutVars>
          <dgm:animLvl val="lvl"/>
          <dgm:resizeHandles val="exact"/>
        </dgm:presLayoutVars>
      </dgm:prSet>
      <dgm:spPr/>
    </dgm:pt>
    <dgm:pt modelId="{9B1EDDBC-B173-4DFD-820D-43CFEF16C611}" type="pres">
      <dgm:prSet presAssocID="{DBA19DE4-6826-44C8-B852-592A509AFA9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C2B83C8-AB81-4CB3-8C71-5C6AA6DF51DD}" type="pres">
      <dgm:prSet presAssocID="{034B75D1-9E73-4774-80ED-1A7B04DC76AA}" presName="spacer" presStyleCnt="0"/>
      <dgm:spPr/>
    </dgm:pt>
    <dgm:pt modelId="{329552DB-15FE-44D0-A43F-A2443682E878}" type="pres">
      <dgm:prSet presAssocID="{9C103E07-ABCF-4619-AD80-8D574D48164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19A6783-DDB4-41FF-B6DA-1B09DF76F5C1}" type="pres">
      <dgm:prSet presAssocID="{9E1DE15C-6EAB-4DDE-AE29-4386B9B97BE5}" presName="spacer" presStyleCnt="0"/>
      <dgm:spPr/>
    </dgm:pt>
    <dgm:pt modelId="{C1511D1E-3098-485C-9B04-EAF022A76784}" type="pres">
      <dgm:prSet presAssocID="{33E5AD38-3C00-4BA4-A75E-9AABBC29A02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9CCDE74-3186-4835-A57A-C581A07AC43E}" type="pres">
      <dgm:prSet presAssocID="{99E062E1-EC31-439D-9B0F-FAB25AE38075}" presName="spacer" presStyleCnt="0"/>
      <dgm:spPr/>
    </dgm:pt>
    <dgm:pt modelId="{4207B1BA-A976-4831-88BC-40EE7C9D80C7}" type="pres">
      <dgm:prSet presAssocID="{06C123CF-F9FC-493F-8F87-4EDF576756C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43EAA67-98CF-429C-8FC5-06C421571868}" type="pres">
      <dgm:prSet presAssocID="{BB14F53F-46DF-4BC8-BCD6-960D5315F590}" presName="spacer" presStyleCnt="0"/>
      <dgm:spPr/>
    </dgm:pt>
    <dgm:pt modelId="{80749F0C-F00C-4DFB-B88E-FE923F52D34D}" type="pres">
      <dgm:prSet presAssocID="{7F0E7011-A90E-4E14-9AA4-37ED06386B2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2F7A138-48FE-4C2E-835C-F4C48BE0DCE6}" type="pres">
      <dgm:prSet presAssocID="{A1AE9FDD-F0E6-4DDD-82AB-844E1E6CCD9D}" presName="spacer" presStyleCnt="0"/>
      <dgm:spPr/>
    </dgm:pt>
    <dgm:pt modelId="{1415BF6C-3ACC-4497-835B-7A858A191BBC}" type="pres">
      <dgm:prSet presAssocID="{2992BB66-72DF-49AD-8D8B-5C665F05611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AEB574F-BC5A-43F5-829E-ACBA72A1E92B}" type="presOf" srcId="{33E5AD38-3C00-4BA4-A75E-9AABBC29A02E}" destId="{C1511D1E-3098-485C-9B04-EAF022A76784}" srcOrd="0" destOrd="0" presId="urn:microsoft.com/office/officeart/2005/8/layout/vList2"/>
    <dgm:cxn modelId="{49B08468-F495-48A8-95A9-F04D871DF437}" srcId="{7628AF5E-14E5-4EC7-B72F-B923BEAA2249}" destId="{7F0E7011-A90E-4E14-9AA4-37ED06386B20}" srcOrd="4" destOrd="0" parTransId="{30EAEA9E-3BE8-4CFC-9F70-B4FCE18FB52C}" sibTransId="{A1AE9FDD-F0E6-4DDD-82AB-844E1E6CCD9D}"/>
    <dgm:cxn modelId="{E8F46A6E-FF5D-4769-BC46-C9470F0EE857}" srcId="{7628AF5E-14E5-4EC7-B72F-B923BEAA2249}" destId="{DBA19DE4-6826-44C8-B852-592A509AFA9C}" srcOrd="0" destOrd="0" parTransId="{C3EA8743-F051-4FF4-BE29-B655CE848F21}" sibTransId="{034B75D1-9E73-4774-80ED-1A7B04DC76AA}"/>
    <dgm:cxn modelId="{8A01F660-674A-48FE-B265-43BFCFF09F0B}" type="presOf" srcId="{7628AF5E-14E5-4EC7-B72F-B923BEAA2249}" destId="{447A0C09-3750-46EE-A33D-6116D852B8A7}" srcOrd="0" destOrd="0" presId="urn:microsoft.com/office/officeart/2005/8/layout/vList2"/>
    <dgm:cxn modelId="{036272D7-04C4-4DB7-A9DA-012E87962C6C}" type="presOf" srcId="{06C123CF-F9FC-493F-8F87-4EDF576756C9}" destId="{4207B1BA-A976-4831-88BC-40EE7C9D80C7}" srcOrd="0" destOrd="0" presId="urn:microsoft.com/office/officeart/2005/8/layout/vList2"/>
    <dgm:cxn modelId="{F7360FAB-0988-4023-8707-BA72374D054D}" type="presOf" srcId="{9C103E07-ABCF-4619-AD80-8D574D481647}" destId="{329552DB-15FE-44D0-A43F-A2443682E878}" srcOrd="0" destOrd="0" presId="urn:microsoft.com/office/officeart/2005/8/layout/vList2"/>
    <dgm:cxn modelId="{DE861029-DDF1-401B-8566-645F872C4EFF}" type="presOf" srcId="{DBA19DE4-6826-44C8-B852-592A509AFA9C}" destId="{9B1EDDBC-B173-4DFD-820D-43CFEF16C611}" srcOrd="0" destOrd="0" presId="urn:microsoft.com/office/officeart/2005/8/layout/vList2"/>
    <dgm:cxn modelId="{79760C43-E05C-474D-8827-8FAAAA5FBBF4}" type="presOf" srcId="{2992BB66-72DF-49AD-8D8B-5C665F056113}" destId="{1415BF6C-3ACC-4497-835B-7A858A191BBC}" srcOrd="0" destOrd="0" presId="urn:microsoft.com/office/officeart/2005/8/layout/vList2"/>
    <dgm:cxn modelId="{375EEA01-819A-4B5B-B953-F8736E0BA62E}" srcId="{7628AF5E-14E5-4EC7-B72F-B923BEAA2249}" destId="{33E5AD38-3C00-4BA4-A75E-9AABBC29A02E}" srcOrd="2" destOrd="0" parTransId="{9209833F-A2EA-429F-897C-7F0AA3ED52B1}" sibTransId="{99E062E1-EC31-439D-9B0F-FAB25AE38075}"/>
    <dgm:cxn modelId="{89F7601B-321F-4E17-8446-7D38101A9D3E}" srcId="{7628AF5E-14E5-4EC7-B72F-B923BEAA2249}" destId="{9C103E07-ABCF-4619-AD80-8D574D481647}" srcOrd="1" destOrd="0" parTransId="{A87FE416-5734-4C5A-B5EB-D05CC92C804A}" sibTransId="{9E1DE15C-6EAB-4DDE-AE29-4386B9B97BE5}"/>
    <dgm:cxn modelId="{5B27402A-8D1B-400A-86A4-FBCE258CDC70}" srcId="{7628AF5E-14E5-4EC7-B72F-B923BEAA2249}" destId="{2992BB66-72DF-49AD-8D8B-5C665F056113}" srcOrd="5" destOrd="0" parTransId="{616688A6-4011-4CF5-9E20-D540161921F2}" sibTransId="{898B5642-D069-4BA1-AE06-CC8EFFF85031}"/>
    <dgm:cxn modelId="{D7B5AFB6-8F6B-412E-A1D8-AB5BC0372526}" srcId="{7628AF5E-14E5-4EC7-B72F-B923BEAA2249}" destId="{06C123CF-F9FC-493F-8F87-4EDF576756C9}" srcOrd="3" destOrd="0" parTransId="{4D50B0D9-9237-47F3-BA5A-062D804C40A5}" sibTransId="{BB14F53F-46DF-4BC8-BCD6-960D5315F590}"/>
    <dgm:cxn modelId="{0C646CA7-FDD3-4286-BB51-CD480B882146}" type="presOf" srcId="{7F0E7011-A90E-4E14-9AA4-37ED06386B20}" destId="{80749F0C-F00C-4DFB-B88E-FE923F52D34D}" srcOrd="0" destOrd="0" presId="urn:microsoft.com/office/officeart/2005/8/layout/vList2"/>
    <dgm:cxn modelId="{615EF8FA-E4B4-4328-94A9-33CB23F744CA}" type="presParOf" srcId="{447A0C09-3750-46EE-A33D-6116D852B8A7}" destId="{9B1EDDBC-B173-4DFD-820D-43CFEF16C611}" srcOrd="0" destOrd="0" presId="urn:microsoft.com/office/officeart/2005/8/layout/vList2"/>
    <dgm:cxn modelId="{F09AAAE2-95A2-4371-A5AA-EE24C393E596}" type="presParOf" srcId="{447A0C09-3750-46EE-A33D-6116D852B8A7}" destId="{8C2B83C8-AB81-4CB3-8C71-5C6AA6DF51DD}" srcOrd="1" destOrd="0" presId="urn:microsoft.com/office/officeart/2005/8/layout/vList2"/>
    <dgm:cxn modelId="{6D10A129-99D9-4C92-B725-A09FF8F2386B}" type="presParOf" srcId="{447A0C09-3750-46EE-A33D-6116D852B8A7}" destId="{329552DB-15FE-44D0-A43F-A2443682E878}" srcOrd="2" destOrd="0" presId="urn:microsoft.com/office/officeart/2005/8/layout/vList2"/>
    <dgm:cxn modelId="{295CE1EC-F46D-4053-8281-520DA7191017}" type="presParOf" srcId="{447A0C09-3750-46EE-A33D-6116D852B8A7}" destId="{219A6783-DDB4-41FF-B6DA-1B09DF76F5C1}" srcOrd="3" destOrd="0" presId="urn:microsoft.com/office/officeart/2005/8/layout/vList2"/>
    <dgm:cxn modelId="{369F7E39-3DCE-4058-A4B6-23ECABCB0258}" type="presParOf" srcId="{447A0C09-3750-46EE-A33D-6116D852B8A7}" destId="{C1511D1E-3098-485C-9B04-EAF022A76784}" srcOrd="4" destOrd="0" presId="urn:microsoft.com/office/officeart/2005/8/layout/vList2"/>
    <dgm:cxn modelId="{2AB4225C-1033-4872-97BA-555F679F956A}" type="presParOf" srcId="{447A0C09-3750-46EE-A33D-6116D852B8A7}" destId="{89CCDE74-3186-4835-A57A-C581A07AC43E}" srcOrd="5" destOrd="0" presId="urn:microsoft.com/office/officeart/2005/8/layout/vList2"/>
    <dgm:cxn modelId="{E1CEA4C8-2FA2-4A4D-A7A4-D13AB7CECAAD}" type="presParOf" srcId="{447A0C09-3750-46EE-A33D-6116D852B8A7}" destId="{4207B1BA-A976-4831-88BC-40EE7C9D80C7}" srcOrd="6" destOrd="0" presId="urn:microsoft.com/office/officeart/2005/8/layout/vList2"/>
    <dgm:cxn modelId="{16A7C6DB-EE81-42C1-AF74-E011066579D7}" type="presParOf" srcId="{447A0C09-3750-46EE-A33D-6116D852B8A7}" destId="{743EAA67-98CF-429C-8FC5-06C421571868}" srcOrd="7" destOrd="0" presId="urn:microsoft.com/office/officeart/2005/8/layout/vList2"/>
    <dgm:cxn modelId="{2C9AECC4-6E96-4977-898F-A027FE84196E}" type="presParOf" srcId="{447A0C09-3750-46EE-A33D-6116D852B8A7}" destId="{80749F0C-F00C-4DFB-B88E-FE923F52D34D}" srcOrd="8" destOrd="0" presId="urn:microsoft.com/office/officeart/2005/8/layout/vList2"/>
    <dgm:cxn modelId="{15218A26-0340-417C-A864-92161509A146}" type="presParOf" srcId="{447A0C09-3750-46EE-A33D-6116D852B8A7}" destId="{12F7A138-48FE-4C2E-835C-F4C48BE0DCE6}" srcOrd="9" destOrd="0" presId="urn:microsoft.com/office/officeart/2005/8/layout/vList2"/>
    <dgm:cxn modelId="{F39E6FD0-B046-47AE-B463-33CE8CE86F61}" type="presParOf" srcId="{447A0C09-3750-46EE-A33D-6116D852B8A7}" destId="{1415BF6C-3ACC-4497-835B-7A858A191BB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1943DB-57BC-4030-9418-584F16641CED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FF3E1E1F-5977-43E1-B72F-79E036D6EB24}">
      <dgm:prSet custT="1"/>
      <dgm:spPr/>
      <dgm:t>
        <a:bodyPr/>
        <a:lstStyle/>
        <a:p>
          <a:pPr algn="ctr" rtl="0"/>
          <a:r>
            <a:rPr lang="en-US" sz="4800" b="1" smtClean="0">
              <a:latin typeface="NikoshBAN" pitchFamily="2" charset="0"/>
              <a:cs typeface="NikoshBAN" pitchFamily="2" charset="0"/>
            </a:rPr>
            <a:t>লসাগু গুলো করে দেখাও</a:t>
          </a:r>
          <a:endParaRPr lang="en-US" sz="4800">
            <a:latin typeface="NikoshBAN" pitchFamily="2" charset="0"/>
            <a:cs typeface="NikoshBAN" pitchFamily="2" charset="0"/>
          </a:endParaRPr>
        </a:p>
      </dgm:t>
    </dgm:pt>
    <dgm:pt modelId="{210263CD-39FB-4786-8C06-93FC9E467FB1}" type="parTrans" cxnId="{156B1A67-25A8-43D2-A9CF-6EB7901A79AE}">
      <dgm:prSet/>
      <dgm:spPr/>
      <dgm:t>
        <a:bodyPr/>
        <a:lstStyle/>
        <a:p>
          <a:endParaRPr lang="en-US"/>
        </a:p>
      </dgm:t>
    </dgm:pt>
    <dgm:pt modelId="{CB6A6BA6-F530-40D5-80D1-258806330939}" type="sibTrans" cxnId="{156B1A67-25A8-43D2-A9CF-6EB7901A79AE}">
      <dgm:prSet/>
      <dgm:spPr/>
      <dgm:t>
        <a:bodyPr/>
        <a:lstStyle/>
        <a:p>
          <a:endParaRPr lang="en-US"/>
        </a:p>
      </dgm:t>
    </dgm:pt>
    <dgm:pt modelId="{FDD5CF68-5E30-4B52-9055-4EA1DD00336E}" type="pres">
      <dgm:prSet presAssocID="{AA1943DB-57BC-4030-9418-584F16641CED}" presName="linear" presStyleCnt="0">
        <dgm:presLayoutVars>
          <dgm:animLvl val="lvl"/>
          <dgm:resizeHandles val="exact"/>
        </dgm:presLayoutVars>
      </dgm:prSet>
      <dgm:spPr/>
    </dgm:pt>
    <dgm:pt modelId="{00E65613-6B76-4909-ABE8-7AA4FEEF44FB}" type="pres">
      <dgm:prSet presAssocID="{FF3E1E1F-5977-43E1-B72F-79E036D6EB24}" presName="parentText" presStyleLbl="node1" presStyleIdx="0" presStyleCnt="1" custLinFactNeighborX="-6" custLinFactNeighborY="-25072">
        <dgm:presLayoutVars>
          <dgm:chMax val="0"/>
          <dgm:bulletEnabled val="1"/>
        </dgm:presLayoutVars>
      </dgm:prSet>
      <dgm:spPr/>
    </dgm:pt>
  </dgm:ptLst>
  <dgm:cxnLst>
    <dgm:cxn modelId="{156B1A67-25A8-43D2-A9CF-6EB7901A79AE}" srcId="{AA1943DB-57BC-4030-9418-584F16641CED}" destId="{FF3E1E1F-5977-43E1-B72F-79E036D6EB24}" srcOrd="0" destOrd="0" parTransId="{210263CD-39FB-4786-8C06-93FC9E467FB1}" sibTransId="{CB6A6BA6-F530-40D5-80D1-258806330939}"/>
    <dgm:cxn modelId="{8BEBED2C-23F1-48DB-BC00-79C6DE0624BE}" type="presOf" srcId="{AA1943DB-57BC-4030-9418-584F16641CED}" destId="{FDD5CF68-5E30-4B52-9055-4EA1DD00336E}" srcOrd="0" destOrd="0" presId="urn:microsoft.com/office/officeart/2005/8/layout/vList2"/>
    <dgm:cxn modelId="{EB7EE5E9-C960-4A3A-971D-7993588977D4}" type="presOf" srcId="{FF3E1E1F-5977-43E1-B72F-79E036D6EB24}" destId="{00E65613-6B76-4909-ABE8-7AA4FEEF44FB}" srcOrd="0" destOrd="0" presId="urn:microsoft.com/office/officeart/2005/8/layout/vList2"/>
    <dgm:cxn modelId="{08E6F02F-BE51-4C1C-8A7C-1E33CE3982B3}" type="presParOf" srcId="{FDD5CF68-5E30-4B52-9055-4EA1DD00336E}" destId="{00E65613-6B76-4909-ABE8-7AA4FEEF44F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24DE3AB-3449-443D-B9E3-8140FD400D16}" type="doc">
      <dgm:prSet loTypeId="urn:microsoft.com/office/officeart/2005/8/layout/vList2" loCatId="list" qsTypeId="urn:microsoft.com/office/officeart/2005/8/quickstyle/simple3" qsCatId="simple" csTypeId="urn:microsoft.com/office/officeart/2005/8/colors/accent3_4" csCatId="accent3"/>
      <dgm:spPr/>
      <dgm:t>
        <a:bodyPr/>
        <a:lstStyle/>
        <a:p>
          <a:endParaRPr lang="en-US"/>
        </a:p>
      </dgm:t>
    </dgm:pt>
    <dgm:pt modelId="{76B93E5E-9CE5-42FF-B30D-CAE1676C9DB6}">
      <dgm:prSet custT="1"/>
      <dgm:spPr/>
      <dgm:t>
        <a:bodyPr/>
        <a:lstStyle/>
        <a:p>
          <a:pPr algn="ctr" rtl="0"/>
          <a:r>
            <a:rPr lang="en-US" sz="7200" b="1" smtClean="0">
              <a:latin typeface="NikoshBAN" pitchFamily="2" charset="0"/>
              <a:cs typeface="NikoshBAN" pitchFamily="2" charset="0"/>
            </a:rPr>
            <a:t>মূ</a:t>
          </a:r>
          <a:r>
            <a:rPr lang="bn-BD" sz="7200" b="1" smtClean="0">
              <a:latin typeface="NikoshBAN" pitchFamily="2" charset="0"/>
              <a:cs typeface="NikoshBAN" pitchFamily="2" charset="0"/>
            </a:rPr>
            <a:t>ল্যায়ন</a:t>
          </a:r>
          <a:endParaRPr lang="en-US" sz="7200">
            <a:latin typeface="NikoshBAN" pitchFamily="2" charset="0"/>
            <a:cs typeface="NikoshBAN" pitchFamily="2" charset="0"/>
          </a:endParaRPr>
        </a:p>
      </dgm:t>
    </dgm:pt>
    <dgm:pt modelId="{00950A4A-8BC8-458E-909F-DFD0B4D7D84B}" type="parTrans" cxnId="{E76FA8D0-E062-41D2-A5F0-4C21008FE95B}">
      <dgm:prSet/>
      <dgm:spPr/>
      <dgm:t>
        <a:bodyPr/>
        <a:lstStyle/>
        <a:p>
          <a:endParaRPr lang="en-US"/>
        </a:p>
      </dgm:t>
    </dgm:pt>
    <dgm:pt modelId="{0A47885F-6F31-4C16-A7FD-74B10A84C607}" type="sibTrans" cxnId="{E76FA8D0-E062-41D2-A5F0-4C21008FE95B}">
      <dgm:prSet/>
      <dgm:spPr/>
      <dgm:t>
        <a:bodyPr/>
        <a:lstStyle/>
        <a:p>
          <a:endParaRPr lang="en-US"/>
        </a:p>
      </dgm:t>
    </dgm:pt>
    <dgm:pt modelId="{BB82EC9B-72A6-4226-A87D-CDB2EC8BD914}" type="pres">
      <dgm:prSet presAssocID="{724DE3AB-3449-443D-B9E3-8140FD400D16}" presName="linear" presStyleCnt="0">
        <dgm:presLayoutVars>
          <dgm:animLvl val="lvl"/>
          <dgm:resizeHandles val="exact"/>
        </dgm:presLayoutVars>
      </dgm:prSet>
      <dgm:spPr/>
    </dgm:pt>
    <dgm:pt modelId="{460A9BE2-E3B1-4BD6-B1BF-DC7E7BD05E70}" type="pres">
      <dgm:prSet presAssocID="{76B93E5E-9CE5-42FF-B30D-CAE1676C9DB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16E9101-2E36-4DCF-8D9A-A0DF7F9758BF}" type="presOf" srcId="{724DE3AB-3449-443D-B9E3-8140FD400D16}" destId="{BB82EC9B-72A6-4226-A87D-CDB2EC8BD914}" srcOrd="0" destOrd="0" presId="urn:microsoft.com/office/officeart/2005/8/layout/vList2"/>
    <dgm:cxn modelId="{E76FA8D0-E062-41D2-A5F0-4C21008FE95B}" srcId="{724DE3AB-3449-443D-B9E3-8140FD400D16}" destId="{76B93E5E-9CE5-42FF-B30D-CAE1676C9DB6}" srcOrd="0" destOrd="0" parTransId="{00950A4A-8BC8-458E-909F-DFD0B4D7D84B}" sibTransId="{0A47885F-6F31-4C16-A7FD-74B10A84C607}"/>
    <dgm:cxn modelId="{310F708D-292C-4BC5-A5A6-FA4F251DEB4A}" type="presOf" srcId="{76B93E5E-9CE5-42FF-B30D-CAE1676C9DB6}" destId="{460A9BE2-E3B1-4BD6-B1BF-DC7E7BD05E70}" srcOrd="0" destOrd="0" presId="urn:microsoft.com/office/officeart/2005/8/layout/vList2"/>
    <dgm:cxn modelId="{5CBCA6E9-9B92-4B6F-8564-254B6B26F165}" type="presParOf" srcId="{BB82EC9B-72A6-4226-A87D-CDB2EC8BD914}" destId="{460A9BE2-E3B1-4BD6-B1BF-DC7E7BD05E7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806FCAA-5916-447A-948D-50E18A848C8F}" type="doc">
      <dgm:prSet loTypeId="urn:microsoft.com/office/officeart/2005/8/layout/l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8060B18-4FBD-470D-8290-DF3AD95EF2C1}">
      <dgm:prSet custT="1"/>
      <dgm:spPr/>
      <dgm:t>
        <a:bodyPr/>
        <a:lstStyle/>
        <a:p>
          <a:pPr rtl="0"/>
          <a:r>
            <a:rPr lang="en-GB" sz="4800" b="1" dirty="0" smtClean="0">
              <a:latin typeface="NikoshBAN" pitchFamily="2" charset="0"/>
              <a:cs typeface="NikoshBAN" pitchFamily="2" charset="0"/>
            </a:rPr>
            <a:t>৩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, </a:t>
          </a:r>
          <a:r>
            <a:rPr lang="en-GB" sz="4800" b="1" dirty="0" smtClean="0">
              <a:latin typeface="NikoshBAN" pitchFamily="2" charset="0"/>
              <a:cs typeface="NikoshBAN" pitchFamily="2" charset="0"/>
            </a:rPr>
            <a:t>৪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, </a:t>
          </a:r>
          <a:r>
            <a:rPr lang="en-GB" sz="4800" b="1" dirty="0" smtClean="0">
              <a:latin typeface="NikoshBAN" pitchFamily="2" charset="0"/>
              <a:cs typeface="NikoshBAN" pitchFamily="2" charset="0"/>
            </a:rPr>
            <a:t>৬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err="1" smtClean="0">
              <a:latin typeface="NikoshBAN" pitchFamily="2" charset="0"/>
              <a:cs typeface="NikoshBAN" pitchFamily="2" charset="0"/>
            </a:rPr>
            <a:t>প্রথম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smtClean="0">
              <a:latin typeface="NikoshBAN" pitchFamily="2" charset="0"/>
              <a:cs typeface="NikoshBAN" pitchFamily="2" charset="0"/>
            </a:rPr>
            <a:t>১০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err="1" smtClean="0">
              <a:latin typeface="NikoshBAN" pitchFamily="2" charset="0"/>
              <a:cs typeface="NikoshBAN" pitchFamily="2" charset="0"/>
            </a:rPr>
            <a:t>টি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err="1" smtClean="0">
              <a:latin typeface="NikoshBAN" pitchFamily="2" charset="0"/>
              <a:cs typeface="NikoshBAN" pitchFamily="2" charset="0"/>
            </a:rPr>
            <a:t>গুনিতক</a:t>
          </a:r>
          <a:r>
            <a:rPr lang="en-US" sz="48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dirty="0" err="1" smtClean="0">
              <a:latin typeface="NikoshBAN" pitchFamily="2" charset="0"/>
              <a:cs typeface="NikoshBAN" pitchFamily="2" charset="0"/>
            </a:rPr>
            <a:t>লেখ</a:t>
          </a:r>
          <a:r>
            <a:rPr lang="en-GB" sz="4800" b="1" dirty="0" smtClean="0">
              <a:latin typeface="NikoshBAN" pitchFamily="2" charset="0"/>
              <a:cs typeface="NikoshBAN" pitchFamily="2" charset="0"/>
            </a:rPr>
            <a:t>।</a:t>
          </a:r>
          <a:endParaRPr lang="en-US" sz="4800" dirty="0">
            <a:latin typeface="NikoshBAN" pitchFamily="2" charset="0"/>
            <a:cs typeface="NikoshBAN" pitchFamily="2" charset="0"/>
          </a:endParaRPr>
        </a:p>
      </dgm:t>
    </dgm:pt>
    <dgm:pt modelId="{3E571A0D-F07D-4EE3-BC3A-6A1019E626F7}" type="parTrans" cxnId="{54887C28-6D67-48F9-B9FF-0621E76D5E31}">
      <dgm:prSet/>
      <dgm:spPr/>
      <dgm:t>
        <a:bodyPr/>
        <a:lstStyle/>
        <a:p>
          <a:endParaRPr lang="en-US"/>
        </a:p>
      </dgm:t>
    </dgm:pt>
    <dgm:pt modelId="{180CA019-84C4-4CC1-B3BE-5EB5DE7743BC}" type="sibTrans" cxnId="{54887C28-6D67-48F9-B9FF-0621E76D5E31}">
      <dgm:prSet/>
      <dgm:spPr/>
      <dgm:t>
        <a:bodyPr/>
        <a:lstStyle/>
        <a:p>
          <a:endParaRPr lang="en-US"/>
        </a:p>
      </dgm:t>
    </dgm:pt>
    <dgm:pt modelId="{EA03E8B1-45BA-4E7B-A419-E826E9B3BFCF}" type="pres">
      <dgm:prSet presAssocID="{1806FCAA-5916-447A-948D-50E18A848C8F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C8619A0-9809-4615-9938-3D87D4C0E998}" type="pres">
      <dgm:prSet presAssocID="{48060B18-4FBD-470D-8290-DF3AD95EF2C1}" presName="horFlow" presStyleCnt="0"/>
      <dgm:spPr/>
    </dgm:pt>
    <dgm:pt modelId="{726E75A7-5062-40F2-ABB3-B037F61D322B}" type="pres">
      <dgm:prSet presAssocID="{48060B18-4FBD-470D-8290-DF3AD95EF2C1}" presName="bigChev" presStyleLbl="node1" presStyleIdx="0" presStyleCnt="1" custScaleX="795340"/>
      <dgm:spPr/>
    </dgm:pt>
  </dgm:ptLst>
  <dgm:cxnLst>
    <dgm:cxn modelId="{54887C28-6D67-48F9-B9FF-0621E76D5E31}" srcId="{1806FCAA-5916-447A-948D-50E18A848C8F}" destId="{48060B18-4FBD-470D-8290-DF3AD95EF2C1}" srcOrd="0" destOrd="0" parTransId="{3E571A0D-F07D-4EE3-BC3A-6A1019E626F7}" sibTransId="{180CA019-84C4-4CC1-B3BE-5EB5DE7743BC}"/>
    <dgm:cxn modelId="{872AF49F-7C4F-44F8-8775-E1E27F2D8BC1}" type="presOf" srcId="{1806FCAA-5916-447A-948D-50E18A848C8F}" destId="{EA03E8B1-45BA-4E7B-A419-E826E9B3BFCF}" srcOrd="0" destOrd="0" presId="urn:microsoft.com/office/officeart/2005/8/layout/lProcess3"/>
    <dgm:cxn modelId="{AE539B0C-810E-4289-88B7-278ECE290189}" type="presOf" srcId="{48060B18-4FBD-470D-8290-DF3AD95EF2C1}" destId="{726E75A7-5062-40F2-ABB3-B037F61D322B}" srcOrd="0" destOrd="0" presId="urn:microsoft.com/office/officeart/2005/8/layout/lProcess3"/>
    <dgm:cxn modelId="{8A0F20ED-443E-4A44-AE27-191ED3814082}" type="presParOf" srcId="{EA03E8B1-45BA-4E7B-A419-E826E9B3BFCF}" destId="{FC8619A0-9809-4615-9938-3D87D4C0E998}" srcOrd="0" destOrd="0" presId="urn:microsoft.com/office/officeart/2005/8/layout/lProcess3"/>
    <dgm:cxn modelId="{A221B3F6-C103-4D62-9532-FE1E75BE9378}" type="presParOf" srcId="{FC8619A0-9809-4615-9938-3D87D4C0E998}" destId="{726E75A7-5062-40F2-ABB3-B037F61D322B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A22961-4EF7-4AC0-B3C3-48A67DFAD492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52C3397-E7DA-4901-AA27-2EBAD23368CB}">
      <dgm:prSet custT="1"/>
      <dgm:spPr/>
      <dgm:t>
        <a:bodyPr/>
        <a:lstStyle/>
        <a:p>
          <a:pPr rtl="0"/>
          <a:r>
            <a:rPr lang="en-GB" sz="4000" b="1" dirty="0" smtClean="0">
              <a:latin typeface="NikoshBAN" pitchFamily="2" charset="0"/>
              <a:cs typeface="NikoshBAN" pitchFamily="2" charset="0"/>
            </a:rPr>
            <a:t>২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smtClean="0">
              <a:latin typeface="NikoshBAN" pitchFamily="2" charset="0"/>
              <a:cs typeface="NikoshBAN" pitchFamily="2" charset="0"/>
            </a:rPr>
            <a:t>ও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smtClean="0">
              <a:latin typeface="NikoshBAN" pitchFamily="2" charset="0"/>
              <a:cs typeface="NikoshBAN" pitchFamily="2" charset="0"/>
            </a:rPr>
            <a:t>৩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err="1" smtClean="0">
              <a:latin typeface="NikoshBAN" pitchFamily="2" charset="0"/>
              <a:cs typeface="NikoshBAN" pitchFamily="2" charset="0"/>
            </a:rPr>
            <a:t>সাধারণ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err="1" smtClean="0">
              <a:latin typeface="NikoshBAN" pitchFamily="2" charset="0"/>
              <a:cs typeface="NikoshBAN" pitchFamily="2" charset="0"/>
            </a:rPr>
            <a:t>গুনিতক</a:t>
          </a:r>
          <a:r>
            <a:rPr lang="en-US" sz="4000" b="1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dirty="0" err="1" smtClean="0">
              <a:latin typeface="NikoshBAN" pitchFamily="2" charset="0"/>
              <a:cs typeface="NikoshBAN" pitchFamily="2" charset="0"/>
            </a:rPr>
            <a:t>লেখ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A906B109-158D-4391-ACD1-C9A20D4754EF}" type="parTrans" cxnId="{78EDB5FE-887E-4260-A20B-56CD29318A7C}">
      <dgm:prSet/>
      <dgm:spPr/>
      <dgm:t>
        <a:bodyPr/>
        <a:lstStyle/>
        <a:p>
          <a:endParaRPr lang="en-US"/>
        </a:p>
      </dgm:t>
    </dgm:pt>
    <dgm:pt modelId="{7C22E0F5-AC05-4ABD-B825-856702FB8CF5}" type="sibTrans" cxnId="{78EDB5FE-887E-4260-A20B-56CD29318A7C}">
      <dgm:prSet/>
      <dgm:spPr/>
      <dgm:t>
        <a:bodyPr/>
        <a:lstStyle/>
        <a:p>
          <a:endParaRPr lang="en-US"/>
        </a:p>
      </dgm:t>
    </dgm:pt>
    <dgm:pt modelId="{016D4FF6-5DB5-4F87-9D8C-19A811E4B155}" type="pres">
      <dgm:prSet presAssocID="{1DA22961-4EF7-4AC0-B3C3-48A67DFAD492}" presName="CompostProcess" presStyleCnt="0">
        <dgm:presLayoutVars>
          <dgm:dir/>
          <dgm:resizeHandles val="exact"/>
        </dgm:presLayoutVars>
      </dgm:prSet>
      <dgm:spPr/>
    </dgm:pt>
    <dgm:pt modelId="{3A303C11-7A96-4BB2-8AC8-E4E5E41B3EE6}" type="pres">
      <dgm:prSet presAssocID="{1DA22961-4EF7-4AC0-B3C3-48A67DFAD492}" presName="arrow" presStyleLbl="bgShp" presStyleIdx="0" presStyleCnt="1"/>
      <dgm:spPr/>
    </dgm:pt>
    <dgm:pt modelId="{5FF064B7-1B38-44F3-9C78-140AD551F6AD}" type="pres">
      <dgm:prSet presAssocID="{1DA22961-4EF7-4AC0-B3C3-48A67DFAD492}" presName="linearProcess" presStyleCnt="0"/>
      <dgm:spPr/>
    </dgm:pt>
    <dgm:pt modelId="{76158F9C-5B44-41C0-B603-D01F82664463}" type="pres">
      <dgm:prSet presAssocID="{A52C3397-E7DA-4901-AA27-2EBAD23368CB}" presName="textNode" presStyleLbl="node1" presStyleIdx="0" presStyleCnt="1" custScaleX="272206" custScaleY="250000" custLinFactY="-100000" custLinFactNeighborX="-9169" custLinFactNeighborY="-156447">
        <dgm:presLayoutVars>
          <dgm:bulletEnabled val="1"/>
        </dgm:presLayoutVars>
      </dgm:prSet>
      <dgm:spPr/>
    </dgm:pt>
  </dgm:ptLst>
  <dgm:cxnLst>
    <dgm:cxn modelId="{9393CA19-440E-46C9-B6BD-0362DE6426B3}" type="presOf" srcId="{A52C3397-E7DA-4901-AA27-2EBAD23368CB}" destId="{76158F9C-5B44-41C0-B603-D01F82664463}" srcOrd="0" destOrd="0" presId="urn:microsoft.com/office/officeart/2005/8/layout/hProcess9"/>
    <dgm:cxn modelId="{3C7FBB87-1109-43F7-BE1C-3AFD75580FBB}" type="presOf" srcId="{1DA22961-4EF7-4AC0-B3C3-48A67DFAD492}" destId="{016D4FF6-5DB5-4F87-9D8C-19A811E4B155}" srcOrd="0" destOrd="0" presId="urn:microsoft.com/office/officeart/2005/8/layout/hProcess9"/>
    <dgm:cxn modelId="{78EDB5FE-887E-4260-A20B-56CD29318A7C}" srcId="{1DA22961-4EF7-4AC0-B3C3-48A67DFAD492}" destId="{A52C3397-E7DA-4901-AA27-2EBAD23368CB}" srcOrd="0" destOrd="0" parTransId="{A906B109-158D-4391-ACD1-C9A20D4754EF}" sibTransId="{7C22E0F5-AC05-4ABD-B825-856702FB8CF5}"/>
    <dgm:cxn modelId="{14B77529-4E20-49F9-BEA9-758FD8E2D5CF}" type="presParOf" srcId="{016D4FF6-5DB5-4F87-9D8C-19A811E4B155}" destId="{3A303C11-7A96-4BB2-8AC8-E4E5E41B3EE6}" srcOrd="0" destOrd="0" presId="urn:microsoft.com/office/officeart/2005/8/layout/hProcess9"/>
    <dgm:cxn modelId="{0B152C98-CABE-4E02-8D7A-779B213483DA}" type="presParOf" srcId="{016D4FF6-5DB5-4F87-9D8C-19A811E4B155}" destId="{5FF064B7-1B38-44F3-9C78-140AD551F6AD}" srcOrd="1" destOrd="0" presId="urn:microsoft.com/office/officeart/2005/8/layout/hProcess9"/>
    <dgm:cxn modelId="{1D5C37F8-F358-429C-8DCB-CBBBC8856F55}" type="presParOf" srcId="{5FF064B7-1B38-44F3-9C78-140AD551F6AD}" destId="{76158F9C-5B44-41C0-B603-D01F82664463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0C172-5ACD-455C-8CD8-0E27A0D2CC05}">
      <dsp:nvSpPr>
        <dsp:cNvPr id="0" name=""/>
        <dsp:cNvSpPr/>
      </dsp:nvSpPr>
      <dsp:spPr>
        <a:xfrm>
          <a:off x="0" y="1069"/>
          <a:ext cx="4773168" cy="6096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smtClean="0">
              <a:latin typeface="NikoshBAN" pitchFamily="2" charset="0"/>
              <a:cs typeface="NikoshBAN" pitchFamily="2" charset="0"/>
            </a:rPr>
            <a:t>পাঠ পরিচিতি</a:t>
          </a:r>
          <a:endParaRPr lang="en-US" sz="4000" kern="1200">
            <a:latin typeface="NikoshBAN" pitchFamily="2" charset="0"/>
            <a:cs typeface="NikoshBAN" pitchFamily="2" charset="0"/>
          </a:endParaRPr>
        </a:p>
      </dsp:txBody>
      <dsp:txXfrm>
        <a:off x="29762" y="30831"/>
        <a:ext cx="4713644" cy="550155"/>
      </dsp:txXfrm>
    </dsp:sp>
    <dsp:sp modelId="{6D8F1610-2211-49C4-9DF8-D016EB5105B6}">
      <dsp:nvSpPr>
        <dsp:cNvPr id="0" name=""/>
        <dsp:cNvSpPr/>
      </dsp:nvSpPr>
      <dsp:spPr>
        <a:xfrm>
          <a:off x="0" y="620128"/>
          <a:ext cx="4773168" cy="609679"/>
        </a:xfrm>
        <a:prstGeom prst="roundRect">
          <a:avLst/>
        </a:prstGeom>
        <a:solidFill>
          <a:schemeClr val="accent2">
            <a:hueOff val="-2880455"/>
            <a:satOff val="1253"/>
            <a:lumOff val="36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বিষয়ঃ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প্রাথমিক গণিত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649890"/>
        <a:ext cx="4713644" cy="550155"/>
      </dsp:txXfrm>
    </dsp:sp>
    <dsp:sp modelId="{8AEC3BAD-D88E-4E4B-A48A-6B575FE3ED9D}">
      <dsp:nvSpPr>
        <dsp:cNvPr id="0" name=""/>
        <dsp:cNvSpPr/>
      </dsp:nvSpPr>
      <dsp:spPr>
        <a:xfrm>
          <a:off x="0" y="1239188"/>
          <a:ext cx="4773168" cy="609679"/>
        </a:xfrm>
        <a:prstGeom prst="roundRect">
          <a:avLst/>
        </a:prstGeom>
        <a:solidFill>
          <a:schemeClr val="accent2">
            <a:hueOff val="-5760911"/>
            <a:satOff val="2505"/>
            <a:lumOff val="72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শ্রেনীঃ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চতুর্থ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1268950"/>
        <a:ext cx="4713644" cy="550155"/>
      </dsp:txXfrm>
    </dsp:sp>
    <dsp:sp modelId="{335024D8-8E09-4F36-8440-9CDAA1A37092}">
      <dsp:nvSpPr>
        <dsp:cNvPr id="0" name=""/>
        <dsp:cNvSpPr/>
      </dsp:nvSpPr>
      <dsp:spPr>
        <a:xfrm>
          <a:off x="0" y="1858247"/>
          <a:ext cx="4773168" cy="609679"/>
        </a:xfrm>
        <a:prstGeom prst="roundRect">
          <a:avLst/>
        </a:prstGeom>
        <a:solidFill>
          <a:schemeClr val="accent2">
            <a:hueOff val="-8641366"/>
            <a:satOff val="3758"/>
            <a:lumOff val="109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>
              <a:latin typeface="NikoshBAN" pitchFamily="2" charset="0"/>
              <a:cs typeface="NikoshBAN" pitchFamily="2" charset="0"/>
            </a:rPr>
            <a:t>অ</a:t>
          </a:r>
          <a:r>
            <a:rPr lang="en-GB" sz="3600" b="1" kern="1200" smtClean="0">
              <a:latin typeface="NikoshBAN" pitchFamily="2" charset="0"/>
              <a:cs typeface="NikoshBAN" pitchFamily="2" charset="0"/>
            </a:rPr>
            <a:t>ধ্যায়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 : </a:t>
          </a:r>
          <a:r>
            <a:rPr lang="en-GB" sz="3600" b="1" kern="1200" smtClean="0">
              <a:latin typeface="NikoshBAN" pitchFamily="2" charset="0"/>
              <a:cs typeface="NikoshBAN" pitchFamily="2" charset="0"/>
            </a:rPr>
            <a:t>৬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1888009"/>
        <a:ext cx="4713644" cy="550155"/>
      </dsp:txXfrm>
    </dsp:sp>
    <dsp:sp modelId="{80F5E081-8498-4CA7-B52F-491983F45C91}">
      <dsp:nvSpPr>
        <dsp:cNvPr id="0" name=""/>
        <dsp:cNvSpPr/>
      </dsp:nvSpPr>
      <dsp:spPr>
        <a:xfrm>
          <a:off x="0" y="2477306"/>
          <a:ext cx="4773168" cy="609679"/>
        </a:xfrm>
        <a:prstGeom prst="roundRect">
          <a:avLst/>
        </a:prstGeom>
        <a:solidFill>
          <a:schemeClr val="accent2">
            <a:hueOff val="-11521822"/>
            <a:satOff val="5011"/>
            <a:lumOff val="1457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পাঠঃ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গুনিতক ও গুণনীয়ক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2507068"/>
        <a:ext cx="4713644" cy="550155"/>
      </dsp:txXfrm>
    </dsp:sp>
    <dsp:sp modelId="{370E9EEB-412D-4BE8-89C7-ECE32DBD8BDC}">
      <dsp:nvSpPr>
        <dsp:cNvPr id="0" name=""/>
        <dsp:cNvSpPr/>
      </dsp:nvSpPr>
      <dsp:spPr>
        <a:xfrm>
          <a:off x="0" y="3096366"/>
          <a:ext cx="4773168" cy="609679"/>
        </a:xfrm>
        <a:prstGeom prst="roundRect">
          <a:avLst/>
        </a:prstGeom>
        <a:solidFill>
          <a:schemeClr val="accent2">
            <a:hueOff val="-14402278"/>
            <a:satOff val="6264"/>
            <a:lumOff val="182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পাঠ্যাংশঃ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 গুনিতক  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3126128"/>
        <a:ext cx="4713644" cy="550155"/>
      </dsp:txXfrm>
    </dsp:sp>
    <dsp:sp modelId="{4944D665-2CC6-4448-9201-3896E715C5F6}">
      <dsp:nvSpPr>
        <dsp:cNvPr id="0" name=""/>
        <dsp:cNvSpPr/>
      </dsp:nvSpPr>
      <dsp:spPr>
        <a:xfrm>
          <a:off x="0" y="3715425"/>
          <a:ext cx="4773168" cy="609679"/>
        </a:xfrm>
        <a:prstGeom prst="roundRect">
          <a:avLst/>
        </a:prstGeom>
        <a:solidFill>
          <a:schemeClr val="accent2">
            <a:hueOff val="-17282732"/>
            <a:satOff val="7516"/>
            <a:lumOff val="218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তারিখঃ 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২৬</a:t>
          </a:r>
          <a:r>
            <a:rPr lang="bn-IN" sz="3600" b="1" kern="1200" smtClean="0">
              <a:latin typeface="NikoshBAN" pitchFamily="2" charset="0"/>
              <a:cs typeface="NikoshBAN" pitchFamily="2" charset="0"/>
            </a:rPr>
            <a:t>/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০৭</a:t>
          </a:r>
          <a:r>
            <a:rPr lang="bn-IN" sz="3600" b="1" kern="1200" smtClean="0">
              <a:latin typeface="NikoshBAN" pitchFamily="2" charset="0"/>
              <a:cs typeface="NikoshBAN" pitchFamily="2" charset="0"/>
            </a:rPr>
            <a:t>/২০২</a:t>
          </a:r>
          <a:r>
            <a:rPr lang="en-US" sz="3600" b="1" kern="1200" smtClean="0">
              <a:latin typeface="NikoshBAN" pitchFamily="2" charset="0"/>
              <a:cs typeface="NikoshBAN" pitchFamily="2" charset="0"/>
            </a:rPr>
            <a:t>৬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3745187"/>
        <a:ext cx="4713644" cy="550155"/>
      </dsp:txXfrm>
    </dsp:sp>
    <dsp:sp modelId="{69250ECC-6577-40A5-8D95-2EE2BF3AD511}">
      <dsp:nvSpPr>
        <dsp:cNvPr id="0" name=""/>
        <dsp:cNvSpPr/>
      </dsp:nvSpPr>
      <dsp:spPr>
        <a:xfrm>
          <a:off x="0" y="4334484"/>
          <a:ext cx="4773168" cy="609679"/>
        </a:xfrm>
        <a:prstGeom prst="roundRect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b="1" kern="1200" smtClean="0">
              <a:latin typeface="NikoshBAN" pitchFamily="2" charset="0"/>
              <a:cs typeface="NikoshBAN" pitchFamily="2" charset="0"/>
            </a:rPr>
            <a:t>সময়ঃ ৪০ মিনিট</a:t>
          </a:r>
          <a:endParaRPr lang="en-US" sz="3600" kern="1200">
            <a:latin typeface="NikoshBAN" pitchFamily="2" charset="0"/>
            <a:cs typeface="NikoshBAN" pitchFamily="2" charset="0"/>
          </a:endParaRPr>
        </a:p>
      </dsp:txBody>
      <dsp:txXfrm>
        <a:off x="29762" y="4364246"/>
        <a:ext cx="4713644" cy="5501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57E66-C462-42FE-B85B-67D830E23076}">
      <dsp:nvSpPr>
        <dsp:cNvPr id="0" name=""/>
        <dsp:cNvSpPr/>
      </dsp:nvSpPr>
      <dsp:spPr>
        <a:xfrm>
          <a:off x="874645" y="74"/>
          <a:ext cx="5819019" cy="101551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27940" rIns="0" bIns="279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৩ ও ৪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লসাগু</a:t>
          </a:r>
          <a:r>
            <a:rPr lang="en-US" sz="44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US" sz="4400" b="1" kern="1200" dirty="0" err="1" smtClean="0">
              <a:latin typeface="NikoshBAN" pitchFamily="2" charset="0"/>
              <a:cs typeface="NikoshBAN" pitchFamily="2" charset="0"/>
            </a:rPr>
            <a:t>নির্ণয়ঃ</a:t>
          </a:r>
          <a:endParaRPr lang="en-US" sz="4400" kern="1200" dirty="0">
            <a:latin typeface="NikoshBAN" pitchFamily="2" charset="0"/>
            <a:cs typeface="NikoshBAN" pitchFamily="2" charset="0"/>
          </a:endParaRPr>
        </a:p>
      </dsp:txBody>
      <dsp:txXfrm>
        <a:off x="1382402" y="74"/>
        <a:ext cx="4803506" cy="10155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EDDBC-B173-4DFD-820D-43CFEF16C611}">
      <dsp:nvSpPr>
        <dsp:cNvPr id="0" name=""/>
        <dsp:cNvSpPr/>
      </dsp:nvSpPr>
      <dsp:spPr>
        <a:xfrm>
          <a:off x="0" y="9636"/>
          <a:ext cx="11181521" cy="6081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৩ ও ৪ এর লসাগু নির্ণয়ঃ</a:t>
          </a:r>
          <a:endParaRPr lang="en-US" sz="2100" kern="1200"/>
        </a:p>
      </dsp:txBody>
      <dsp:txXfrm>
        <a:off x="29685" y="39321"/>
        <a:ext cx="11122151" cy="548737"/>
      </dsp:txXfrm>
    </dsp:sp>
    <dsp:sp modelId="{329552DB-15FE-44D0-A43F-A2443682E878}">
      <dsp:nvSpPr>
        <dsp:cNvPr id="0" name=""/>
        <dsp:cNvSpPr/>
      </dsp:nvSpPr>
      <dsp:spPr>
        <a:xfrm>
          <a:off x="0" y="678223"/>
          <a:ext cx="11181521" cy="608107"/>
        </a:xfrm>
        <a:prstGeom prst="roundRect">
          <a:avLst/>
        </a:prstGeom>
        <a:solidFill>
          <a:schemeClr val="accent2">
            <a:hueOff val="-4032637"/>
            <a:satOff val="1754"/>
            <a:lumOff val="51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৩ এর গুণিতকঃ ৩,৬,৯,১২,১৫,১৮,২১,২৪,২৭,৩০,৩৩…………..</a:t>
          </a:r>
          <a:endParaRPr lang="en-US" sz="2100" kern="1200"/>
        </a:p>
      </dsp:txBody>
      <dsp:txXfrm>
        <a:off x="29685" y="707908"/>
        <a:ext cx="11122151" cy="548737"/>
      </dsp:txXfrm>
    </dsp:sp>
    <dsp:sp modelId="{C1511D1E-3098-485C-9B04-EAF022A76784}">
      <dsp:nvSpPr>
        <dsp:cNvPr id="0" name=""/>
        <dsp:cNvSpPr/>
      </dsp:nvSpPr>
      <dsp:spPr>
        <a:xfrm>
          <a:off x="0" y="1346811"/>
          <a:ext cx="11181521" cy="608107"/>
        </a:xfrm>
        <a:prstGeom prst="roundRect">
          <a:avLst/>
        </a:prstGeom>
        <a:solidFill>
          <a:schemeClr val="accent2">
            <a:hueOff val="-8065275"/>
            <a:satOff val="3508"/>
            <a:lumOff val="102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৪ এর গুণিতকঃ ৪,৮,১২,১৬,২০,২৪,২৮,৩২,৩৬,৪০,৪৪……………</a:t>
          </a:r>
          <a:endParaRPr lang="en-US" sz="2100" kern="1200"/>
        </a:p>
      </dsp:txBody>
      <dsp:txXfrm>
        <a:off x="29685" y="1376496"/>
        <a:ext cx="11122151" cy="548737"/>
      </dsp:txXfrm>
    </dsp:sp>
    <dsp:sp modelId="{4207B1BA-A976-4831-88BC-40EE7C9D80C7}">
      <dsp:nvSpPr>
        <dsp:cNvPr id="0" name=""/>
        <dsp:cNvSpPr/>
      </dsp:nvSpPr>
      <dsp:spPr>
        <a:xfrm>
          <a:off x="0" y="2015399"/>
          <a:ext cx="11181521" cy="608107"/>
        </a:xfrm>
        <a:prstGeom prst="roundRect">
          <a:avLst/>
        </a:prstGeom>
        <a:solidFill>
          <a:schemeClr val="accent2">
            <a:hueOff val="-12097913"/>
            <a:satOff val="5261"/>
            <a:lumOff val="153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৩ ও ৪ এর সাধারণ গুণিতক হলোঃ ১২,২৪……..</a:t>
          </a:r>
          <a:endParaRPr lang="en-US" sz="2100" kern="1200"/>
        </a:p>
      </dsp:txBody>
      <dsp:txXfrm>
        <a:off x="29685" y="2045084"/>
        <a:ext cx="11122151" cy="548737"/>
      </dsp:txXfrm>
    </dsp:sp>
    <dsp:sp modelId="{80749F0C-F00C-4DFB-B88E-FE923F52D34D}">
      <dsp:nvSpPr>
        <dsp:cNvPr id="0" name=""/>
        <dsp:cNvSpPr/>
      </dsp:nvSpPr>
      <dsp:spPr>
        <a:xfrm>
          <a:off x="0" y="2683986"/>
          <a:ext cx="11181521" cy="608107"/>
        </a:xfrm>
        <a:prstGeom prst="roundRect">
          <a:avLst/>
        </a:prstGeom>
        <a:solidFill>
          <a:schemeClr val="accent2">
            <a:hueOff val="-16130550"/>
            <a:satOff val="7015"/>
            <a:lumOff val="204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(সাধারণ গুণিতকগুলির মধ‌্যে সবচেয়ে ছোট গুনিতক হলো ১২ )</a:t>
          </a:r>
          <a:endParaRPr lang="en-US" sz="2100" kern="1200"/>
        </a:p>
      </dsp:txBody>
      <dsp:txXfrm>
        <a:off x="29685" y="2713671"/>
        <a:ext cx="11122151" cy="548737"/>
      </dsp:txXfrm>
    </dsp:sp>
    <dsp:sp modelId="{1415BF6C-3ACC-4497-835B-7A858A191BBC}">
      <dsp:nvSpPr>
        <dsp:cNvPr id="0" name=""/>
        <dsp:cNvSpPr/>
      </dsp:nvSpPr>
      <dsp:spPr>
        <a:xfrm>
          <a:off x="0" y="3352574"/>
          <a:ext cx="11181521" cy="608107"/>
        </a:xfrm>
        <a:prstGeom prst="roundRect">
          <a:avLst/>
        </a:prstGeom>
        <a:solidFill>
          <a:schemeClr val="accent2">
            <a:hueOff val="-20163188"/>
            <a:satOff val="8769"/>
            <a:lumOff val="255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smtClean="0"/>
            <a:t>অতএব, নির্ণেয় লসাগু =১২</a:t>
          </a:r>
          <a:endParaRPr lang="en-US" sz="2100" kern="1200"/>
        </a:p>
      </dsp:txBody>
      <dsp:txXfrm>
        <a:off x="29685" y="3382259"/>
        <a:ext cx="11122151" cy="5487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65613-6B76-4909-ABE8-7AA4FEEF44FB}">
      <dsp:nvSpPr>
        <dsp:cNvPr id="0" name=""/>
        <dsp:cNvSpPr/>
      </dsp:nvSpPr>
      <dsp:spPr>
        <a:xfrm>
          <a:off x="0" y="0"/>
          <a:ext cx="11359300" cy="6877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smtClean="0">
              <a:latin typeface="NikoshBAN" pitchFamily="2" charset="0"/>
              <a:cs typeface="NikoshBAN" pitchFamily="2" charset="0"/>
            </a:rPr>
            <a:t>লসাগু গুলো করে দেখাও</a:t>
          </a:r>
          <a:endParaRPr lang="en-US" sz="4800" kern="1200">
            <a:latin typeface="NikoshBAN" pitchFamily="2" charset="0"/>
            <a:cs typeface="NikoshBAN" pitchFamily="2" charset="0"/>
          </a:endParaRPr>
        </a:p>
      </dsp:txBody>
      <dsp:txXfrm>
        <a:off x="33573" y="33573"/>
        <a:ext cx="11292154" cy="6205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A9BE2-E3B1-4BD6-B1BF-DC7E7BD05E70}">
      <dsp:nvSpPr>
        <dsp:cNvPr id="0" name=""/>
        <dsp:cNvSpPr/>
      </dsp:nvSpPr>
      <dsp:spPr>
        <a:xfrm>
          <a:off x="0" y="558"/>
          <a:ext cx="3849511" cy="1082615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3">
                <a:shade val="50000"/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lvl="0" algn="ctr" defTabSz="3200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b="1" kern="1200" smtClean="0">
              <a:latin typeface="NikoshBAN" pitchFamily="2" charset="0"/>
              <a:cs typeface="NikoshBAN" pitchFamily="2" charset="0"/>
            </a:rPr>
            <a:t>মূ</a:t>
          </a:r>
          <a:r>
            <a:rPr lang="bn-BD" sz="7200" b="1" kern="1200" smtClean="0">
              <a:latin typeface="NikoshBAN" pitchFamily="2" charset="0"/>
              <a:cs typeface="NikoshBAN" pitchFamily="2" charset="0"/>
            </a:rPr>
            <a:t>ল্যায়ন</a:t>
          </a:r>
          <a:endParaRPr lang="en-US" sz="7200" kern="1200">
            <a:latin typeface="NikoshBAN" pitchFamily="2" charset="0"/>
            <a:cs typeface="NikoshBAN" pitchFamily="2" charset="0"/>
          </a:endParaRPr>
        </a:p>
      </dsp:txBody>
      <dsp:txXfrm>
        <a:off x="52849" y="53407"/>
        <a:ext cx="3743813" cy="9769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6E75A7-5062-40F2-ABB3-B037F61D322B}">
      <dsp:nvSpPr>
        <dsp:cNvPr id="0" name=""/>
        <dsp:cNvSpPr/>
      </dsp:nvSpPr>
      <dsp:spPr>
        <a:xfrm>
          <a:off x="10091" y="707"/>
          <a:ext cx="10375308" cy="52180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0" bIns="304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800" b="1" kern="1200" dirty="0" smtClean="0">
              <a:latin typeface="NikoshBAN" pitchFamily="2" charset="0"/>
              <a:cs typeface="NikoshBAN" pitchFamily="2" charset="0"/>
            </a:rPr>
            <a:t>৩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, </a:t>
          </a:r>
          <a:r>
            <a:rPr lang="en-GB" sz="4800" b="1" kern="1200" dirty="0" smtClean="0">
              <a:latin typeface="NikoshBAN" pitchFamily="2" charset="0"/>
              <a:cs typeface="NikoshBAN" pitchFamily="2" charset="0"/>
            </a:rPr>
            <a:t>৪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, </a:t>
          </a:r>
          <a:r>
            <a:rPr lang="en-GB" sz="4800" b="1" kern="1200" dirty="0" smtClean="0">
              <a:latin typeface="NikoshBAN" pitchFamily="2" charset="0"/>
              <a:cs typeface="NikoshBAN" pitchFamily="2" charset="0"/>
            </a:rPr>
            <a:t>৬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err="1" smtClean="0">
              <a:latin typeface="NikoshBAN" pitchFamily="2" charset="0"/>
              <a:cs typeface="NikoshBAN" pitchFamily="2" charset="0"/>
            </a:rPr>
            <a:t>প্রথম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smtClean="0">
              <a:latin typeface="NikoshBAN" pitchFamily="2" charset="0"/>
              <a:cs typeface="NikoshBAN" pitchFamily="2" charset="0"/>
            </a:rPr>
            <a:t>১০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err="1" smtClean="0">
              <a:latin typeface="NikoshBAN" pitchFamily="2" charset="0"/>
              <a:cs typeface="NikoshBAN" pitchFamily="2" charset="0"/>
            </a:rPr>
            <a:t>টি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err="1" smtClean="0">
              <a:latin typeface="NikoshBAN" pitchFamily="2" charset="0"/>
              <a:cs typeface="NikoshBAN" pitchFamily="2" charset="0"/>
            </a:rPr>
            <a:t>গুনিতক</a:t>
          </a:r>
          <a:r>
            <a:rPr lang="en-US" sz="48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800" b="1" kern="1200" dirty="0" err="1" smtClean="0">
              <a:latin typeface="NikoshBAN" pitchFamily="2" charset="0"/>
              <a:cs typeface="NikoshBAN" pitchFamily="2" charset="0"/>
            </a:rPr>
            <a:t>লেখ</a:t>
          </a:r>
          <a:r>
            <a:rPr lang="en-GB" sz="4800" b="1" kern="1200" dirty="0" smtClean="0">
              <a:latin typeface="NikoshBAN" pitchFamily="2" charset="0"/>
              <a:cs typeface="NikoshBAN" pitchFamily="2" charset="0"/>
            </a:rPr>
            <a:t>।</a:t>
          </a:r>
          <a:endParaRPr lang="en-US" sz="4800" kern="1200" dirty="0">
            <a:latin typeface="NikoshBAN" pitchFamily="2" charset="0"/>
            <a:cs typeface="NikoshBAN" pitchFamily="2" charset="0"/>
          </a:endParaRPr>
        </a:p>
      </dsp:txBody>
      <dsp:txXfrm>
        <a:off x="270993" y="707"/>
        <a:ext cx="9853504" cy="5218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03C11-7A96-4BB2-8AC8-E4E5E41B3EE6}">
      <dsp:nvSpPr>
        <dsp:cNvPr id="0" name=""/>
        <dsp:cNvSpPr/>
      </dsp:nvSpPr>
      <dsp:spPr>
        <a:xfrm>
          <a:off x="780470" y="0"/>
          <a:ext cx="8845329" cy="52322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158F9C-5B44-41C0-B603-D01F82664463}">
      <dsp:nvSpPr>
        <dsp:cNvPr id="0" name=""/>
        <dsp:cNvSpPr/>
      </dsp:nvSpPr>
      <dsp:spPr>
        <a:xfrm>
          <a:off x="0" y="0"/>
          <a:ext cx="10403726" cy="5232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000" b="1" kern="1200" dirty="0" smtClean="0">
              <a:latin typeface="NikoshBAN" pitchFamily="2" charset="0"/>
              <a:cs typeface="NikoshBAN" pitchFamily="2" charset="0"/>
            </a:rPr>
            <a:t>২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smtClean="0">
              <a:latin typeface="NikoshBAN" pitchFamily="2" charset="0"/>
              <a:cs typeface="NikoshBAN" pitchFamily="2" charset="0"/>
            </a:rPr>
            <a:t>ও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smtClean="0">
              <a:latin typeface="NikoshBAN" pitchFamily="2" charset="0"/>
              <a:cs typeface="NikoshBAN" pitchFamily="2" charset="0"/>
            </a:rPr>
            <a:t>৩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err="1" smtClean="0">
              <a:latin typeface="NikoshBAN" pitchFamily="2" charset="0"/>
              <a:cs typeface="NikoshBAN" pitchFamily="2" charset="0"/>
            </a:rPr>
            <a:t>এর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err="1" smtClean="0">
              <a:latin typeface="NikoshBAN" pitchFamily="2" charset="0"/>
              <a:cs typeface="NikoshBAN" pitchFamily="2" charset="0"/>
            </a:rPr>
            <a:t>সাধারণ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err="1" smtClean="0">
              <a:latin typeface="NikoshBAN" pitchFamily="2" charset="0"/>
              <a:cs typeface="NikoshBAN" pitchFamily="2" charset="0"/>
            </a:rPr>
            <a:t>গুনিতক</a:t>
          </a:r>
          <a:r>
            <a:rPr lang="en-US" sz="4000" b="1" kern="1200" dirty="0" smtClean="0">
              <a:latin typeface="NikoshBAN" pitchFamily="2" charset="0"/>
              <a:cs typeface="NikoshBAN" pitchFamily="2" charset="0"/>
            </a:rPr>
            <a:t> </a:t>
          </a:r>
          <a:r>
            <a:rPr lang="en-GB" sz="4000" b="1" kern="1200" dirty="0" err="1" smtClean="0">
              <a:latin typeface="NikoshBAN" pitchFamily="2" charset="0"/>
              <a:cs typeface="NikoshBAN" pitchFamily="2" charset="0"/>
            </a:rPr>
            <a:t>লেখ</a:t>
          </a:r>
          <a:endParaRPr lang="en-US" sz="4000" kern="1200" dirty="0">
            <a:latin typeface="NikoshBAN" pitchFamily="2" charset="0"/>
            <a:cs typeface="NikoshBAN" pitchFamily="2" charset="0"/>
          </a:endParaRPr>
        </a:p>
      </dsp:txBody>
      <dsp:txXfrm>
        <a:off x="25541" y="25541"/>
        <a:ext cx="10352644" cy="472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3C255-43D9-467A-BFE4-C3F50E8BC9EC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EA43E-F642-4859-833A-66545D07D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48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8FEF05-E70A-4B5B-93D3-8E342E88F737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72870AF-EA62-4A8F-B6FB-904316139B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tm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বিশ্ব পরিবেশ দিবসের স্লোগান - World Environment Day Slogans In Bengali">
            <a:extLst>
              <a:ext uri="{FF2B5EF4-FFF2-40B4-BE49-F238E27FC236}">
                <a16:creationId xmlns="" xmlns:a16="http://schemas.microsoft.com/office/drawing/2014/main" id="{A714034E-F858-4AA9-8717-883671FCD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702" y="1382847"/>
            <a:ext cx="9316681" cy="39595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Green grass field and trees illustration, Poster Screensaver  High-definition television, Spring background, landscape, grass png | PNGEgg">
            <a:extLst>
              <a:ext uri="{FF2B5EF4-FFF2-40B4-BE49-F238E27FC236}">
                <a16:creationId xmlns="" xmlns:a16="http://schemas.microsoft.com/office/drawing/2014/main" id="{D617D979-04DE-6349-B81A-D539849F2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000" l="0" r="99667">
                        <a14:foregroundMark x1="14000" y1="76333" x2="111" y2="74833"/>
                        <a14:foregroundMark x1="56333" y1="85000" x2="57444" y2="98000"/>
                        <a14:foregroundMark x1="57444" y1="98000" x2="57444" y2="98000"/>
                        <a14:foregroundMark x1="86333" y1="69833" x2="99667" y2="79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7549"/>
            <a:ext cx="12192000" cy="284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0" name="Group 69"/>
          <p:cNvGrpSpPr/>
          <p:nvPr/>
        </p:nvGrpSpPr>
        <p:grpSpPr>
          <a:xfrm>
            <a:off x="1337428" y="1479847"/>
            <a:ext cx="9183429" cy="564444"/>
            <a:chOff x="5638800" y="762000"/>
            <a:chExt cx="10744200" cy="762000"/>
          </a:xfrm>
          <a:solidFill>
            <a:srgbClr val="FFFF00"/>
          </a:solidFill>
        </p:grpSpPr>
        <p:sp>
          <p:nvSpPr>
            <p:cNvPr id="71" name="Rounded Rectangle 70"/>
            <p:cNvSpPr/>
            <p:nvPr/>
          </p:nvSpPr>
          <p:spPr>
            <a:xfrm>
              <a:off x="5638800" y="762000"/>
              <a:ext cx="10744200" cy="762000"/>
            </a:xfrm>
            <a:prstGeom prst="roundRect">
              <a:avLst>
                <a:gd name="adj" fmla="val 50000"/>
              </a:avLst>
            </a:prstGeom>
            <a:grpFill/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5769827" y="914400"/>
              <a:ext cx="10416633" cy="381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dirty="0"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7875848" y="1515638"/>
            <a:ext cx="1253701" cy="3547385"/>
            <a:chOff x="7736597" y="1513971"/>
            <a:chExt cx="1253701" cy="3547385"/>
          </a:xfrm>
        </p:grpSpPr>
        <p:sp>
          <p:nvSpPr>
            <p:cNvPr id="79" name="Oval 78"/>
            <p:cNvSpPr/>
            <p:nvPr/>
          </p:nvSpPr>
          <p:spPr>
            <a:xfrm>
              <a:off x="7736597" y="3901109"/>
              <a:ext cx="1253701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গ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11" name="Group 46"/>
            <p:cNvGrpSpPr/>
            <p:nvPr/>
          </p:nvGrpSpPr>
          <p:grpSpPr>
            <a:xfrm>
              <a:off x="8149610" y="1897800"/>
              <a:ext cx="369091" cy="2045486"/>
              <a:chOff x="6943725" y="1295400"/>
              <a:chExt cx="279400" cy="3578225"/>
            </a:xfrm>
          </p:grpSpPr>
          <p:cxnSp>
            <p:nvCxnSpPr>
              <p:cNvPr id="118" name="Straight Connector 117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Freeform 118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sp>
          <p:nvSpPr>
            <p:cNvPr id="105" name="Oval 104"/>
            <p:cNvSpPr/>
            <p:nvPr/>
          </p:nvSpPr>
          <p:spPr>
            <a:xfrm>
              <a:off x="8065757" y="1513971"/>
              <a:ext cx="585054" cy="38814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106" name="Oval 105"/>
            <p:cNvSpPr/>
            <p:nvPr/>
          </p:nvSpPr>
          <p:spPr>
            <a:xfrm>
              <a:off x="8195769" y="1600225"/>
              <a:ext cx="325030" cy="215635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9252025" y="1567382"/>
            <a:ext cx="1191016" cy="3514369"/>
            <a:chOff x="9115668" y="1524731"/>
            <a:chExt cx="1191016" cy="3514369"/>
          </a:xfrm>
        </p:grpSpPr>
        <p:sp>
          <p:nvSpPr>
            <p:cNvPr id="80" name="Oval 79"/>
            <p:cNvSpPr/>
            <p:nvPr/>
          </p:nvSpPr>
          <p:spPr>
            <a:xfrm>
              <a:off x="9115668" y="3878853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ত </a:t>
              </a:r>
            </a:p>
          </p:txBody>
        </p:sp>
        <p:grpSp>
          <p:nvGrpSpPr>
            <p:cNvPr id="112" name="Group 46"/>
            <p:cNvGrpSpPr/>
            <p:nvPr/>
          </p:nvGrpSpPr>
          <p:grpSpPr>
            <a:xfrm>
              <a:off x="9579743" y="1912873"/>
              <a:ext cx="369091" cy="1988236"/>
              <a:chOff x="6943725" y="1397211"/>
              <a:chExt cx="279400" cy="3478076"/>
            </a:xfrm>
          </p:grpSpPr>
          <p:cxnSp>
            <p:nvCxnSpPr>
              <p:cNvPr id="116" name="Straight Connector 115"/>
              <p:cNvCxnSpPr>
                <a:stCxn id="103" idx="4"/>
              </p:cNvCxnSpPr>
              <p:nvPr/>
            </p:nvCxnSpPr>
            <p:spPr>
              <a:xfrm flipH="1">
                <a:off x="7087388" y="1397211"/>
                <a:ext cx="5837" cy="34780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Freeform 116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7" name="Group 20"/>
            <p:cNvGrpSpPr/>
            <p:nvPr/>
          </p:nvGrpSpPr>
          <p:grpSpPr>
            <a:xfrm>
              <a:off x="9434952" y="1524731"/>
              <a:ext cx="563252" cy="388143"/>
              <a:chOff x="6543893" y="788634"/>
              <a:chExt cx="685800" cy="685800"/>
            </a:xfrm>
          </p:grpSpPr>
          <p:sp>
            <p:nvSpPr>
              <p:cNvPr id="103" name="Oval 102"/>
              <p:cNvSpPr/>
              <p:nvPr/>
            </p:nvSpPr>
            <p:spPr>
              <a:xfrm>
                <a:off x="6543893" y="788634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6696293" y="941034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3943560" y="1570989"/>
            <a:ext cx="1191016" cy="3502195"/>
            <a:chOff x="3787438" y="1552784"/>
            <a:chExt cx="1191016" cy="3502195"/>
          </a:xfrm>
        </p:grpSpPr>
        <p:sp>
          <p:nvSpPr>
            <p:cNvPr id="75" name="Oval 74"/>
            <p:cNvSpPr/>
            <p:nvPr/>
          </p:nvSpPr>
          <p:spPr>
            <a:xfrm>
              <a:off x="3787438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ই</a:t>
              </a:r>
            </a:p>
          </p:txBody>
        </p:sp>
        <p:grpSp>
          <p:nvGrpSpPr>
            <p:cNvPr id="121" name="Group 46"/>
            <p:cNvGrpSpPr/>
            <p:nvPr/>
          </p:nvGrpSpPr>
          <p:grpSpPr>
            <a:xfrm>
              <a:off x="4206844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31" name="Straight Connector 130"/>
              <p:cNvCxnSpPr/>
              <p:nvPr/>
            </p:nvCxnSpPr>
            <p:spPr>
              <a:xfrm rot="5400000">
                <a:off x="5371310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Freeform 131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9" name="Group 20"/>
            <p:cNvGrpSpPr/>
            <p:nvPr/>
          </p:nvGrpSpPr>
          <p:grpSpPr>
            <a:xfrm>
              <a:off x="4120973" y="1552784"/>
              <a:ext cx="563252" cy="388143"/>
              <a:chOff x="6398342" y="685800"/>
              <a:chExt cx="685800" cy="685800"/>
            </a:xfrm>
          </p:grpSpPr>
          <p:sp>
            <p:nvSpPr>
              <p:cNvPr id="99" name="Oval 98"/>
              <p:cNvSpPr/>
              <p:nvPr/>
            </p:nvSpPr>
            <p:spPr>
              <a:xfrm>
                <a:off x="6398342" y="68580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6550742" y="83820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136" name="Group 135"/>
          <p:cNvGrpSpPr/>
          <p:nvPr/>
        </p:nvGrpSpPr>
        <p:grpSpPr>
          <a:xfrm>
            <a:off x="5229041" y="1574108"/>
            <a:ext cx="1211305" cy="3488877"/>
            <a:chOff x="5103824" y="1509657"/>
            <a:chExt cx="1211305" cy="3488877"/>
          </a:xfrm>
        </p:grpSpPr>
        <p:sp>
          <p:nvSpPr>
            <p:cNvPr id="77" name="Oval 76"/>
            <p:cNvSpPr/>
            <p:nvPr/>
          </p:nvSpPr>
          <p:spPr>
            <a:xfrm>
              <a:off x="5103824" y="3838287"/>
              <a:ext cx="1211305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কে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23" name="Group 46"/>
            <p:cNvGrpSpPr/>
            <p:nvPr/>
          </p:nvGrpSpPr>
          <p:grpSpPr>
            <a:xfrm>
              <a:off x="5562414" y="1897800"/>
              <a:ext cx="355337" cy="2045486"/>
              <a:chOff x="6943725" y="1295400"/>
              <a:chExt cx="279400" cy="3578225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Freeform 127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90" name="Group 20"/>
            <p:cNvGrpSpPr/>
            <p:nvPr/>
          </p:nvGrpSpPr>
          <p:grpSpPr>
            <a:xfrm>
              <a:off x="5477776" y="1509657"/>
              <a:ext cx="563252" cy="388143"/>
              <a:chOff x="6450147" y="685800"/>
              <a:chExt cx="685800" cy="685800"/>
            </a:xfrm>
          </p:grpSpPr>
          <p:sp>
            <p:nvSpPr>
              <p:cNvPr id="97" name="Oval 96"/>
              <p:cNvSpPr/>
              <p:nvPr/>
            </p:nvSpPr>
            <p:spPr>
              <a:xfrm>
                <a:off x="6450147" y="68580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602547" y="83820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315564" y="1561964"/>
            <a:ext cx="1191015" cy="3545509"/>
            <a:chOff x="1315542" y="1561964"/>
            <a:chExt cx="1191015" cy="3545509"/>
          </a:xfrm>
        </p:grpSpPr>
        <p:grpSp>
          <p:nvGrpSpPr>
            <p:cNvPr id="4" name="Group 3"/>
            <p:cNvGrpSpPr/>
            <p:nvPr/>
          </p:nvGrpSpPr>
          <p:grpSpPr>
            <a:xfrm>
              <a:off x="1315542" y="1561964"/>
              <a:ext cx="1191015" cy="3545509"/>
              <a:chOff x="1315542" y="1561964"/>
              <a:chExt cx="1191015" cy="3545509"/>
            </a:xfrm>
          </p:grpSpPr>
          <p:sp>
            <p:nvSpPr>
              <p:cNvPr id="74" name="Oval 73"/>
              <p:cNvSpPr/>
              <p:nvPr/>
            </p:nvSpPr>
            <p:spPr>
              <a:xfrm>
                <a:off x="1315542" y="3947226"/>
                <a:ext cx="1191015" cy="1160247"/>
              </a:xfrm>
              <a:prstGeom prst="ellipse">
                <a:avLst/>
              </a:prstGeom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0" b="1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rPr>
                  <a:t>স</a:t>
                </a:r>
                <a:endParaRPr lang="en-US" sz="80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grpSp>
            <p:nvGrpSpPr>
              <p:cNvPr id="91" name="Group 20"/>
              <p:cNvGrpSpPr/>
              <p:nvPr/>
            </p:nvGrpSpPr>
            <p:grpSpPr>
              <a:xfrm>
                <a:off x="1599309" y="1561964"/>
                <a:ext cx="563252" cy="388143"/>
                <a:chOff x="6528435" y="702020"/>
                <a:chExt cx="685800" cy="685800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6528435" y="702020"/>
                  <a:ext cx="685800" cy="68580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6680959" y="863127"/>
                  <a:ext cx="381000" cy="381000"/>
                </a:xfrm>
                <a:prstGeom prst="ellipse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00" b="1" dirty="0">
                    <a:ln>
                      <a:solidFill>
                        <a:srgbClr val="C00000"/>
                      </a:solidFill>
                    </a:ln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Kalpurush" panose="02000600000000000000" pitchFamily="2" charset="0"/>
                    <a:cs typeface="Kalpurush" panose="02000600000000000000" pitchFamily="2" charset="0"/>
                  </a:endParaRPr>
                </a:p>
              </p:txBody>
            </p:sp>
          </p:grpSp>
          <p:cxnSp>
            <p:nvCxnSpPr>
              <p:cNvPr id="133" name="Straight Connector 132"/>
              <p:cNvCxnSpPr>
                <a:endCxn id="134" idx="5"/>
              </p:cNvCxnSpPr>
              <p:nvPr/>
            </p:nvCxnSpPr>
            <p:spPr>
              <a:xfrm flipH="1">
                <a:off x="1861001" y="1641793"/>
                <a:ext cx="25926" cy="231827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Freeform 133"/>
            <p:cNvSpPr/>
            <p:nvPr/>
          </p:nvSpPr>
          <p:spPr>
            <a:xfrm>
              <a:off x="1727750" y="3894732"/>
              <a:ext cx="355337" cy="128864"/>
            </a:xfrm>
            <a:custGeom>
              <a:avLst/>
              <a:gdLst>
                <a:gd name="connsiteX0" fmla="*/ 123825 w 279400"/>
                <a:gd name="connsiteY0" fmla="*/ 0 h 225425"/>
                <a:gd name="connsiteX1" fmla="*/ 47625 w 279400"/>
                <a:gd name="connsiteY1" fmla="*/ 190500 h 225425"/>
                <a:gd name="connsiteX2" fmla="*/ 47625 w 279400"/>
                <a:gd name="connsiteY2" fmla="*/ 209550 h 225425"/>
                <a:gd name="connsiteX3" fmla="*/ 276225 w 279400"/>
                <a:gd name="connsiteY3" fmla="*/ 171450 h 225425"/>
                <a:gd name="connsiteX4" fmla="*/ 28575 w 279400"/>
                <a:gd name="connsiteY4" fmla="*/ 38100 h 225425"/>
                <a:gd name="connsiteX5" fmla="*/ 104775 w 279400"/>
                <a:gd name="connsiteY5" fmla="*/ 114300 h 22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400" h="225425">
                  <a:moveTo>
                    <a:pt x="123825" y="0"/>
                  </a:moveTo>
                  <a:cubicBezTo>
                    <a:pt x="98425" y="63500"/>
                    <a:pt x="60325" y="155575"/>
                    <a:pt x="47625" y="190500"/>
                  </a:cubicBezTo>
                  <a:cubicBezTo>
                    <a:pt x="34925" y="225425"/>
                    <a:pt x="9525" y="212725"/>
                    <a:pt x="47625" y="209550"/>
                  </a:cubicBezTo>
                  <a:cubicBezTo>
                    <a:pt x="85725" y="206375"/>
                    <a:pt x="279400" y="200025"/>
                    <a:pt x="276225" y="171450"/>
                  </a:cubicBezTo>
                  <a:cubicBezTo>
                    <a:pt x="273050" y="142875"/>
                    <a:pt x="57150" y="47625"/>
                    <a:pt x="28575" y="38100"/>
                  </a:cubicBezTo>
                  <a:cubicBezTo>
                    <a:pt x="0" y="28575"/>
                    <a:pt x="104775" y="114300"/>
                    <a:pt x="104775" y="114300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638591" y="1595090"/>
            <a:ext cx="1191016" cy="3512423"/>
            <a:chOff x="2533737" y="1542557"/>
            <a:chExt cx="1191016" cy="3512422"/>
          </a:xfrm>
        </p:grpSpPr>
        <p:sp>
          <p:nvSpPr>
            <p:cNvPr id="76" name="Oval 75"/>
            <p:cNvSpPr/>
            <p:nvPr/>
          </p:nvSpPr>
          <p:spPr>
            <a:xfrm>
              <a:off x="2533737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বা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grpSp>
          <p:nvGrpSpPr>
            <p:cNvPr id="122" name="Group 46"/>
            <p:cNvGrpSpPr/>
            <p:nvPr/>
          </p:nvGrpSpPr>
          <p:grpSpPr>
            <a:xfrm>
              <a:off x="2955173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Freeform 129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92" name="Group 20"/>
            <p:cNvGrpSpPr/>
            <p:nvPr/>
          </p:nvGrpSpPr>
          <p:grpSpPr>
            <a:xfrm>
              <a:off x="2872054" y="1542557"/>
              <a:ext cx="563252" cy="388143"/>
              <a:chOff x="6477893" y="667730"/>
              <a:chExt cx="685800" cy="685800"/>
            </a:xfrm>
          </p:grpSpPr>
          <p:sp>
            <p:nvSpPr>
              <p:cNvPr id="93" name="Oval 92"/>
              <p:cNvSpPr/>
              <p:nvPr/>
            </p:nvSpPr>
            <p:spPr>
              <a:xfrm>
                <a:off x="6477893" y="66773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6630293" y="82013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84590"/>
            <a:ext cx="12192000" cy="2089856"/>
          </a:xfrm>
          <a:prstGeom prst="rect">
            <a:avLst/>
          </a:prstGeom>
        </p:spPr>
      </p:pic>
      <p:sp>
        <p:nvSpPr>
          <p:cNvPr id="65" name="Frame 64"/>
          <p:cNvSpPr/>
          <p:nvPr/>
        </p:nvSpPr>
        <p:spPr>
          <a:xfrm>
            <a:off x="33459" y="0"/>
            <a:ext cx="12265572" cy="6858000"/>
          </a:xfrm>
          <a:prstGeom prst="frame">
            <a:avLst>
              <a:gd name="adj1" fmla="val 5134"/>
            </a:avLst>
          </a:prstGeom>
          <a:gradFill flip="none" rotWithShape="1">
            <a:gsLst>
              <a:gs pos="24599">
                <a:srgbClr val="2F673A"/>
              </a:gs>
              <a:gs pos="59000">
                <a:srgbClr val="00B050"/>
              </a:gs>
              <a:gs pos="54000">
                <a:srgbClr val="2F673A"/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 extrusionH="25400">
            <a:bevelT w="101600" prst="riblet"/>
            <a:bevelB w="57150" h="952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2" tIns="45718" rIns="91382" bIns="45718" rtlCol="0" anchor="ctr"/>
          <a:lstStyle/>
          <a:p>
            <a:pPr algn="ctr"/>
            <a:endParaRPr lang="en-US">
              <a:solidFill>
                <a:schemeClr val="tx1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6597444" y="1531401"/>
            <a:ext cx="1191016" cy="3523617"/>
            <a:chOff x="6420211" y="1531362"/>
            <a:chExt cx="1191016" cy="3523617"/>
          </a:xfrm>
        </p:grpSpPr>
        <p:grpSp>
          <p:nvGrpSpPr>
            <p:cNvPr id="124" name="Group 46"/>
            <p:cNvGrpSpPr/>
            <p:nvPr/>
          </p:nvGrpSpPr>
          <p:grpSpPr>
            <a:xfrm>
              <a:off x="6835354" y="1940927"/>
              <a:ext cx="355337" cy="2045486"/>
              <a:chOff x="6943725" y="1295400"/>
              <a:chExt cx="279400" cy="3578225"/>
            </a:xfrm>
          </p:grpSpPr>
          <p:cxnSp>
            <p:nvCxnSpPr>
              <p:cNvPr id="125" name="Straight Connector 124"/>
              <p:cNvCxnSpPr/>
              <p:nvPr/>
            </p:nvCxnSpPr>
            <p:spPr>
              <a:xfrm rot="5400000">
                <a:off x="5371306" y="3009106"/>
                <a:ext cx="342900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Freeform 125"/>
              <p:cNvSpPr/>
              <p:nvPr/>
            </p:nvSpPr>
            <p:spPr>
              <a:xfrm>
                <a:off x="6943725" y="4648200"/>
                <a:ext cx="279400" cy="225425"/>
              </a:xfrm>
              <a:custGeom>
                <a:avLst/>
                <a:gdLst>
                  <a:gd name="connsiteX0" fmla="*/ 123825 w 279400"/>
                  <a:gd name="connsiteY0" fmla="*/ 0 h 225425"/>
                  <a:gd name="connsiteX1" fmla="*/ 47625 w 279400"/>
                  <a:gd name="connsiteY1" fmla="*/ 190500 h 225425"/>
                  <a:gd name="connsiteX2" fmla="*/ 47625 w 279400"/>
                  <a:gd name="connsiteY2" fmla="*/ 209550 h 225425"/>
                  <a:gd name="connsiteX3" fmla="*/ 276225 w 279400"/>
                  <a:gd name="connsiteY3" fmla="*/ 171450 h 225425"/>
                  <a:gd name="connsiteX4" fmla="*/ 28575 w 279400"/>
                  <a:gd name="connsiteY4" fmla="*/ 38100 h 225425"/>
                  <a:gd name="connsiteX5" fmla="*/ 104775 w 279400"/>
                  <a:gd name="connsiteY5" fmla="*/ 114300 h 225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400" h="225425">
                    <a:moveTo>
                      <a:pt x="123825" y="0"/>
                    </a:moveTo>
                    <a:cubicBezTo>
                      <a:pt x="98425" y="63500"/>
                      <a:pt x="60325" y="155575"/>
                      <a:pt x="47625" y="190500"/>
                    </a:cubicBezTo>
                    <a:cubicBezTo>
                      <a:pt x="34925" y="225425"/>
                      <a:pt x="9525" y="212725"/>
                      <a:pt x="47625" y="209550"/>
                    </a:cubicBezTo>
                    <a:cubicBezTo>
                      <a:pt x="85725" y="206375"/>
                      <a:pt x="279400" y="200025"/>
                      <a:pt x="276225" y="171450"/>
                    </a:cubicBezTo>
                    <a:cubicBezTo>
                      <a:pt x="273050" y="142875"/>
                      <a:pt x="57150" y="47625"/>
                      <a:pt x="28575" y="38100"/>
                    </a:cubicBezTo>
                    <a:cubicBezTo>
                      <a:pt x="0" y="28575"/>
                      <a:pt x="104775" y="114300"/>
                      <a:pt x="104775" y="114300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grpSp>
          <p:nvGrpSpPr>
            <p:cNvPr id="85" name="Group 20"/>
            <p:cNvGrpSpPr/>
            <p:nvPr/>
          </p:nvGrpSpPr>
          <p:grpSpPr>
            <a:xfrm>
              <a:off x="6729835" y="1531362"/>
              <a:ext cx="563252" cy="388143"/>
              <a:chOff x="6526819" y="647950"/>
              <a:chExt cx="685800" cy="685800"/>
            </a:xfrm>
          </p:grpSpPr>
          <p:sp>
            <p:nvSpPr>
              <p:cNvPr id="107" name="Oval 106"/>
              <p:cNvSpPr/>
              <p:nvPr/>
            </p:nvSpPr>
            <p:spPr>
              <a:xfrm>
                <a:off x="6526819" y="647950"/>
                <a:ext cx="685800" cy="6858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6679219" y="800350"/>
                <a:ext cx="381000" cy="381000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b="1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endParaRPr>
              </a:p>
            </p:txBody>
          </p:sp>
        </p:grpSp>
        <p:sp>
          <p:nvSpPr>
            <p:cNvPr id="78" name="Oval 77"/>
            <p:cNvSpPr/>
            <p:nvPr/>
          </p:nvSpPr>
          <p:spPr>
            <a:xfrm>
              <a:off x="6420211" y="3894732"/>
              <a:ext cx="1191016" cy="1160247"/>
            </a:xfrm>
            <a:prstGeom prst="ellipse">
              <a:avLst/>
            </a:prstGeom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 b="1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Kalpurush" panose="02000600000000000000" pitchFamily="2" charset="0"/>
                  <a:cs typeface="Kalpurush" panose="02000600000000000000" pitchFamily="2" charset="0"/>
                </a:rPr>
                <a:t>স্বা</a:t>
              </a:r>
              <a:endParaRPr lang="en-US" sz="8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426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9" y="298175"/>
            <a:ext cx="4929810" cy="6104277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05" y="454524"/>
            <a:ext cx="4525253" cy="579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00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/>
          <p:cNvSpPr/>
          <p:nvPr/>
        </p:nvSpPr>
        <p:spPr>
          <a:xfrm>
            <a:off x="3184575" y="80501"/>
            <a:ext cx="5217594" cy="1083733"/>
          </a:xfrm>
          <a:prstGeom prst="doubleWave">
            <a:avLst>
              <a:gd name="adj1" fmla="val 6250"/>
              <a:gd name="adj2" fmla="val 1404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দলীয়</a:t>
            </a:r>
            <a:r>
              <a:rPr lang="bn-BD" sz="6000" b="1" dirty="0">
                <a:solidFill>
                  <a:srgbClr val="FFFF00"/>
                </a:solidFill>
                <a:latin typeface="NikoshBAN"/>
                <a:cs typeface="Kalpurush" panose="02000600000000000000" pitchFamily="2" charset="0"/>
              </a:rPr>
              <a:t> কাজ</a:t>
            </a:r>
            <a:endParaRPr lang="en-US" sz="6000" b="1" dirty="0">
              <a:solidFill>
                <a:srgbClr val="FFFF00"/>
              </a:solidFill>
              <a:latin typeface="NikoshBAN"/>
              <a:cs typeface="Kalpurush" panose="020006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494197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১ম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5172440" y="2170069"/>
            <a:ext cx="1634836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২য়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2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652868" y="2089890"/>
            <a:ext cx="1866335" cy="156094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৩য়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</a:t>
            </a:r>
            <a:endParaRPr lang="en-US" sz="3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04914" y="5070285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১২, ১৬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637157" y="4996392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৮, ১৪</a:t>
            </a:r>
            <a:endParaRPr lang="en-US" sz="4800" b="1" dirty="0"/>
          </a:p>
        </p:txBody>
      </p:sp>
      <p:sp>
        <p:nvSpPr>
          <p:cNvPr id="10" name="Right Arrow 9"/>
          <p:cNvSpPr/>
          <p:nvPr/>
        </p:nvSpPr>
        <p:spPr>
          <a:xfrm rot="5400000">
            <a:off x="1678926" y="4061851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rot="5400000">
            <a:off x="5357170" y="4109703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5400000">
            <a:off x="8946577" y="4029524"/>
            <a:ext cx="1265377" cy="508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6404837"/>
              </p:ext>
            </p:extLst>
          </p:nvPr>
        </p:nvGraphicFramePr>
        <p:xfrm>
          <a:off x="443060" y="1481798"/>
          <a:ext cx="11359300" cy="68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121031" y="5070284"/>
            <a:ext cx="2392218" cy="96058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NikoshBAN" pitchFamily="2" charset="0"/>
                <a:cs typeface="NikoshBAN" pitchFamily="2" charset="0"/>
              </a:rPr>
              <a:t>৬, ১২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10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1" grpId="0" animBg="1"/>
      <p:bldP spid="3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82784524"/>
              </p:ext>
            </p:extLst>
          </p:nvPr>
        </p:nvGraphicFramePr>
        <p:xfrm>
          <a:off x="3946524" y="597144"/>
          <a:ext cx="3849511" cy="1083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947163143"/>
              </p:ext>
            </p:extLst>
          </p:nvPr>
        </p:nvGraphicFramePr>
        <p:xfrm>
          <a:off x="1173657" y="2306997"/>
          <a:ext cx="10395491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47424889"/>
              </p:ext>
            </p:extLst>
          </p:nvPr>
        </p:nvGraphicFramePr>
        <p:xfrm>
          <a:off x="1232453" y="3814690"/>
          <a:ext cx="10406270" cy="523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47447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47FABC6-B584-43CA-BCBF-D76486012CA1}"/>
              </a:ext>
            </a:extLst>
          </p:cNvPr>
          <p:cNvSpPr/>
          <p:nvPr/>
        </p:nvSpPr>
        <p:spPr>
          <a:xfrm>
            <a:off x="490418" y="3164903"/>
            <a:ext cx="11272603" cy="23836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৭, ৮ ও ৩ </a:t>
            </a:r>
            <a:r>
              <a:rPr lang="en-US" sz="66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এর</a:t>
            </a:r>
            <a:r>
              <a:rPr lang="en-US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66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গুণিতক</a:t>
            </a:r>
            <a:r>
              <a:rPr lang="en-US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গুলো </a:t>
            </a:r>
            <a:r>
              <a:rPr lang="en-US" sz="6600" dirty="0" err="1" smtClean="0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  <a:r>
              <a:rPr lang="bn-IN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IN" sz="6600" dirty="0" smtClean="0">
                <a:latin typeface="Kalpurush" panose="02000600000000000000" pitchFamily="2" charset="0"/>
                <a:cs typeface="Kalpurush" panose="02000600000000000000" pitchFamily="2" charset="0"/>
              </a:rPr>
              <a:t>নিয়ে </a:t>
            </a:r>
            <a:r>
              <a:rPr lang="bn-IN" sz="6600" dirty="0">
                <a:latin typeface="Kalpurush" panose="02000600000000000000" pitchFamily="2" charset="0"/>
                <a:cs typeface="Kalpurush" panose="02000600000000000000" pitchFamily="2" charset="0"/>
              </a:rPr>
              <a:t>আসবে। </a:t>
            </a:r>
            <a:endParaRPr lang="en-US" sz="66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3574473" y="32788"/>
            <a:ext cx="4941453" cy="2858194"/>
            <a:chOff x="3574473" y="32788"/>
            <a:chExt cx="4941453" cy="2858194"/>
          </a:xfrm>
        </p:grpSpPr>
        <p:grpSp>
          <p:nvGrpSpPr>
            <p:cNvPr id="41" name="Group 40"/>
            <p:cNvGrpSpPr/>
            <p:nvPr/>
          </p:nvGrpSpPr>
          <p:grpSpPr>
            <a:xfrm>
              <a:off x="3574473" y="32788"/>
              <a:ext cx="4941453" cy="2858194"/>
              <a:chOff x="8063345" y="154597"/>
              <a:chExt cx="3639128" cy="3900260"/>
            </a:xfrm>
          </p:grpSpPr>
          <p:sp>
            <p:nvSpPr>
              <p:cNvPr id="4" name="Isosceles Triangle 3"/>
              <p:cNvSpPr/>
              <p:nvPr/>
            </p:nvSpPr>
            <p:spPr>
              <a:xfrm>
                <a:off x="8201892" y="154597"/>
                <a:ext cx="3426691" cy="1729747"/>
              </a:xfrm>
              <a:prstGeom prst="triangle">
                <a:avLst/>
              </a:prstGeom>
              <a:solidFill>
                <a:schemeClr val="accent2">
                  <a:lumMod val="50000"/>
                </a:schemeClr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8543636" y="1884344"/>
                <a:ext cx="2798619" cy="1754783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0067636" y="2078182"/>
                <a:ext cx="775855" cy="139469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843820" y="2078182"/>
                <a:ext cx="701963" cy="595683"/>
              </a:xfrm>
              <a:prstGeom prst="rect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455563" y="2059709"/>
                <a:ext cx="45719" cy="143163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10376853" y="2660166"/>
                <a:ext cx="203138" cy="203138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8968509" y="2078182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9051636" y="2101148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9194801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9351820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9462656" y="2078181"/>
                <a:ext cx="0" cy="572717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V="1">
                <a:off x="8834585" y="2198255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V="1">
                <a:off x="8853062" y="2341451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V="1">
                <a:off x="8843822" y="2498360"/>
                <a:ext cx="727361" cy="9298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9915237" y="3639127"/>
                <a:ext cx="1196108" cy="184728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0067636" y="3823855"/>
                <a:ext cx="895928" cy="23100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V="1">
                <a:off x="8063345" y="3639127"/>
                <a:ext cx="3639128" cy="27583"/>
              </a:xfrm>
              <a:prstGeom prst="line">
                <a:avLst/>
              </a:prstGeom>
              <a:ln w="762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Rectangle 41"/>
            <p:cNvSpPr/>
            <p:nvPr/>
          </p:nvSpPr>
          <p:spPr>
            <a:xfrm>
              <a:off x="4490021" y="557831"/>
              <a:ext cx="311035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sz="4400" dirty="0">
                  <a:solidFill>
                    <a:srgbClr val="FFFF00"/>
                  </a:solidFill>
                  <a:cs typeface="Kalpurush" panose="02000600000000000000" pitchFamily="2" charset="0"/>
                </a:rPr>
                <a:t>বাড়ির কাজ</a:t>
              </a:r>
              <a:endParaRPr lang="en-US" sz="4400" dirty="0">
                <a:solidFill>
                  <a:srgbClr val="FFFF00"/>
                </a:solidFill>
                <a:cs typeface="Kalpurush" panose="02000600000000000000" pitchFamily="2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4002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6600" b="1" dirty="0" err="1"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6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6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66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6600" b="1" dirty="0">
                <a:latin typeface="NikoshBAN" pitchFamily="2" charset="0"/>
                <a:cs typeface="NikoshBAN" pitchFamily="2" charset="0"/>
              </a:rPr>
              <a:t>৬,১২,১৮</a:t>
            </a:r>
          </a:p>
          <a:p>
            <a:r>
              <a:rPr lang="en-US" sz="6600" b="1" dirty="0">
                <a:latin typeface="NikoshBAN" pitchFamily="2" charset="0"/>
                <a:cs typeface="NikoshBAN" pitchFamily="2" charset="0"/>
              </a:rPr>
              <a:t>২০,৪০,৬০</a:t>
            </a:r>
          </a:p>
          <a:p>
            <a:r>
              <a:rPr lang="en-US" sz="6600" b="1" dirty="0">
                <a:latin typeface="NikoshBAN" pitchFamily="2" charset="0"/>
                <a:cs typeface="NikoshBAN" pitchFamily="2" charset="0"/>
              </a:rPr>
              <a:t>১২,২৪,৩৬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IN" sz="7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85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644165" y="-9426"/>
            <a:ext cx="13068694" cy="6867426"/>
            <a:chOff x="-606459" y="-9426"/>
            <a:chExt cx="13068694" cy="686742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7501" y="3241964"/>
              <a:ext cx="3704733" cy="283832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8" y="3846137"/>
              <a:ext cx="4009534" cy="281822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6459" y="555796"/>
              <a:ext cx="3924694" cy="297925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327" y="-9426"/>
              <a:ext cx="4047908" cy="2785620"/>
            </a:xfrm>
            <a:prstGeom prst="rect">
              <a:avLst/>
            </a:prstGeom>
          </p:spPr>
        </p:pic>
      </p:grpSp>
      <p:sp>
        <p:nvSpPr>
          <p:cNvPr id="10" name="Frame 9"/>
          <p:cNvSpPr/>
          <p:nvPr/>
        </p:nvSpPr>
        <p:spPr>
          <a:xfrm>
            <a:off x="-5188" y="14991"/>
            <a:ext cx="12192000" cy="6858000"/>
          </a:xfrm>
          <a:prstGeom prst="frame">
            <a:avLst>
              <a:gd name="adj1" fmla="val 113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562D563-91AD-408E-B63F-3B35CD2956DA}"/>
              </a:ext>
            </a:extLst>
          </p:cNvPr>
          <p:cNvSpPr txBox="1"/>
          <p:nvPr/>
        </p:nvSpPr>
        <p:spPr>
          <a:xfrm>
            <a:off x="2757716" y="3781700"/>
            <a:ext cx="6356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r>
              <a:rPr lang="bn-IN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50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6113" y="414338"/>
            <a:ext cx="551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6118" y="2354418"/>
            <a:ext cx="7107738" cy="33609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5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5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সহকা</a:t>
            </a:r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রি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বিরল,দিনাজপুর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002060"/>
                </a:solidFill>
                <a:cs typeface="NikoshBAN" pitchFamily="2" charset="0"/>
              </a:rPr>
              <a:t>Email:sajedulislamsajjad96@gmail.com</a:t>
            </a:r>
            <a:endParaRPr lang="en-US" sz="2800" dirty="0">
              <a:solidFill>
                <a:srgbClr val="002060"/>
              </a:solidFill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58879" y="4843399"/>
            <a:ext cx="9663865" cy="3048000"/>
            <a:chOff x="1290321" y="4659474"/>
            <a:chExt cx="9663865" cy="30480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0321" y="4659474"/>
              <a:ext cx="4867592" cy="3048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632" y="4659474"/>
              <a:ext cx="5140554" cy="3048000"/>
            </a:xfrm>
            <a:prstGeom prst="rect">
              <a:avLst/>
            </a:prstGeom>
          </p:spPr>
        </p:pic>
      </p:grpSp>
      <p:sp>
        <p:nvSpPr>
          <p:cNvPr id="9" name="Frame 8"/>
          <p:cNvSpPr/>
          <p:nvPr/>
        </p:nvSpPr>
        <p:spPr>
          <a:xfrm>
            <a:off x="-5188" y="14991"/>
            <a:ext cx="12192000" cy="6858000"/>
          </a:xfrm>
          <a:prstGeom prst="frame">
            <a:avLst>
              <a:gd name="adj1" fmla="val 113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37" y="2354418"/>
            <a:ext cx="3360920" cy="33609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9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0"/>
            <a:ext cx="12265572" cy="6858000"/>
            <a:chOff x="0" y="0"/>
            <a:chExt cx="12192000" cy="6858000"/>
          </a:xfrm>
        </p:grpSpPr>
        <p:sp>
          <p:nvSpPr>
            <p:cNvPr id="13" name="Frame 12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>
                <a:gd name="adj1" fmla="val 4847"/>
              </a:avLst>
            </a:prstGeom>
            <a:gradFill flip="none" rotWithShape="1">
              <a:gsLst>
                <a:gs pos="59000">
                  <a:srgbClr val="EE5CEB"/>
                </a:gs>
                <a:gs pos="54000">
                  <a:srgbClr val="00CCFF"/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 extrusionH="25400">
              <a:bevelT w="101600" prst="riblet"/>
              <a:bevelB w="57150" h="952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Half Frame 20"/>
            <p:cNvSpPr/>
            <p:nvPr/>
          </p:nvSpPr>
          <p:spPr>
            <a:xfrm rot="16200000">
              <a:off x="68332" y="4616739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Half Frame 21"/>
            <p:cNvSpPr/>
            <p:nvPr/>
          </p:nvSpPr>
          <p:spPr>
            <a:xfrm rot="10800000">
              <a:off x="10019071" y="4548408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Half Frame 22"/>
            <p:cNvSpPr/>
            <p:nvPr/>
          </p:nvSpPr>
          <p:spPr>
            <a:xfrm rot="5400000">
              <a:off x="9950739" y="-46400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Half Frame 23"/>
            <p:cNvSpPr/>
            <p:nvPr/>
          </p:nvSpPr>
          <p:spPr>
            <a:xfrm>
              <a:off x="0" y="0"/>
              <a:ext cx="2172929" cy="2309592"/>
            </a:xfrm>
            <a:prstGeom prst="halfFrame">
              <a:avLst>
                <a:gd name="adj1" fmla="val 14328"/>
                <a:gd name="adj2" fmla="val 13423"/>
              </a:avLst>
            </a:prstGeom>
            <a:gradFill flip="none" rotWithShape="1">
              <a:gsLst>
                <a:gs pos="0">
                  <a:srgbClr val="008000"/>
                </a:gs>
                <a:gs pos="79000">
                  <a:srgbClr val="C00000">
                    <a:shade val="67500"/>
                    <a:satMod val="115000"/>
                  </a:srgbClr>
                </a:gs>
                <a:gs pos="100000">
                  <a:srgbClr val="1B119F"/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610444"/>
              </p:ext>
            </p:extLst>
          </p:nvPr>
        </p:nvGraphicFramePr>
        <p:xfrm>
          <a:off x="658368" y="585216"/>
          <a:ext cx="10945368" cy="5687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84">
                  <a:extLst>
                    <a:ext uri="{9D8B030D-6E8A-4147-A177-3AD203B41FA5}">
                      <a16:colId xmlns="" xmlns:a16="http://schemas.microsoft.com/office/drawing/2014/main" val="55784618"/>
                    </a:ext>
                  </a:extLst>
                </a:gridCol>
                <a:gridCol w="5472684">
                  <a:extLst>
                    <a:ext uri="{9D8B030D-6E8A-4147-A177-3AD203B41FA5}">
                      <a16:colId xmlns="" xmlns:a16="http://schemas.microsoft.com/office/drawing/2014/main" val="789447747"/>
                    </a:ext>
                  </a:extLst>
                </a:gridCol>
              </a:tblGrid>
              <a:tr h="5687568">
                <a:tc>
                  <a:txBody>
                    <a:bodyPr/>
                    <a:lstStyle/>
                    <a:p>
                      <a:endParaRPr lang="en-US" baseline="0" dirty="0">
                        <a:latin typeface="NikoshBAN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aseline="0" dirty="0">
                        <a:solidFill>
                          <a:schemeClr val="bg2">
                            <a:lumMod val="90000"/>
                          </a:schemeClr>
                        </a:solidFill>
                        <a:latin typeface="NikoshBAN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rgbClr val="A0392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5823799"/>
                  </a:ext>
                </a:extLst>
              </a:tr>
            </a:tbl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66604973"/>
              </p:ext>
            </p:extLst>
          </p:nvPr>
        </p:nvGraphicFramePr>
        <p:xfrm>
          <a:off x="6504503" y="879494"/>
          <a:ext cx="4773168" cy="4945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ctangle 1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1765" y="879494"/>
            <a:ext cx="4145692" cy="52146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7833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2366" y="253672"/>
            <a:ext cx="63638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শিখ</a:t>
            </a:r>
            <a:r>
              <a:rPr lang="bn-IN" sz="11500" dirty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ন</a:t>
            </a:r>
            <a:r>
              <a:rPr lang="en-US" sz="11500" dirty="0" err="1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ফল</a:t>
            </a:r>
            <a:endParaRPr lang="en-US" sz="115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16764" y="1775935"/>
            <a:ext cx="104791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১৭.১.৫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১৭.১.৬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১৭.৬.১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b="1" dirty="0">
                <a:latin typeface="NikoshBAN" pitchFamily="2" charset="0"/>
                <a:cs typeface="NikoshBAN" pitchFamily="2" charset="0"/>
              </a:rPr>
              <a:t>১৭.৬.২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মৌলিক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উৎপাদকের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সাহায‌্যে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অনূর্ধ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সং</a:t>
            </a:r>
            <a:r>
              <a:rPr lang="en-GB" altLang="en-US" sz="4000" b="1" dirty="0" err="1">
                <a:latin typeface="NikoshBAN" pitchFamily="2" charset="0"/>
                <a:cs typeface="NikoshBAN" pitchFamily="2" charset="0"/>
              </a:rPr>
              <a:t>খ্যা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র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76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itle 10"/>
          <p:cNvSpPr>
            <a:spLocks noGrp="1"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6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11"/>
          <p:cNvSpPr>
            <a:spLocks noGrp="1"/>
          </p:cNvSpPr>
          <p:nvPr/>
        </p:nvSpPr>
        <p:spPr>
          <a:xfrm>
            <a:off x="1167947" y="1457277"/>
            <a:ext cx="10515600" cy="4809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ও ৩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পেরিছি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কিনা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২এর গুণিতকঃ২,৪,৬,৮,১০,১২,১৪,১৬,১৮,২০,২২,২৪……………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গুণিতকঃ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৩,৬,৯,১২,১৫,১৮,২১,২৪,২৭,৩০,৩৩…………..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ও ৩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ঃ৬,১২,১৮,২৪……..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মজার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, </a:t>
            </a:r>
          </a:p>
          <a:p>
            <a:pPr marL="0" indent="0">
              <a:buNone/>
            </a:pP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গুণিতকগুলির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মধ‌্যে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ছোট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গুণিতকটি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বাকি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লসাগু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endParaRPr lang="en-US" sz="3200" dirty="0">
              <a:solidFill>
                <a:srgbClr val="BF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3200" dirty="0">
              <a:solidFill>
                <a:srgbClr val="B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928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ave 6"/>
          <p:cNvSpPr/>
          <p:nvPr/>
        </p:nvSpPr>
        <p:spPr>
          <a:xfrm>
            <a:off x="2762250" y="69000"/>
            <a:ext cx="6667500" cy="1519518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শিক্ষকের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NikoshBAN" panose="02000000000000000000"/>
                <a:cs typeface="Kalpurush" panose="02000600000000000000" pitchFamily="2" charset="0"/>
              </a:rPr>
              <a:t>পাঠ</a:t>
            </a:r>
            <a:endParaRPr lang="en-US" sz="6600" b="1" dirty="0">
              <a:solidFill>
                <a:srgbClr val="002060"/>
              </a:solidFill>
              <a:latin typeface="NikoshBAN" panose="02000000000000000000"/>
              <a:cs typeface="Kalpurush" panose="02000600000000000000" pitchFamily="2" charset="0"/>
            </a:endParaRPr>
          </a:p>
        </p:txBody>
      </p:sp>
      <p:pic>
        <p:nvPicPr>
          <p:cNvPr id="8" name="Picture 2" descr="An opportunity for students to express gratitude to teach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911" y="2133909"/>
            <a:ext cx="4750593" cy="349060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657" y="2385788"/>
            <a:ext cx="2645696" cy="2986843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9" y="1588518"/>
            <a:ext cx="2688744" cy="348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1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91114" y="250625"/>
            <a:ext cx="5182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6000" b="1" dirty="0" err="1">
                <a:latin typeface="NikoshBAN" pitchFamily="2" charset="0"/>
                <a:cs typeface="NikoshBAN" pitchFamily="2" charset="0"/>
              </a:rPr>
              <a:t>গুনিতক</a:t>
            </a:r>
            <a:r>
              <a:rPr lang="en-US" altLang="en-US" sz="6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6000" b="1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altLang="en-US" sz="6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altLang="en-US" sz="6000" b="1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altLang="en-US" sz="6000" b="1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GB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44218" y="1578064"/>
            <a:ext cx="108932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&gt; </a:t>
            </a:r>
            <a:r>
              <a:rPr lang="en-GB" sz="3200" b="1" dirty="0" err="1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GB" sz="3200" b="1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কোনো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সংখ্যাকে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১, ২, ৩, ৪ …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
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অর্থা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ৎ,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সংখ্যাকে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পূর্ণ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সংখ্যাগুলো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সেগুলোই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সেই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সংখ্যার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
</a:t>
            </a:r>
            <a:r>
              <a:rPr lang="en-GB" sz="3200" b="1" u="sng" dirty="0" err="1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উদাহরণ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
২-এর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: ২, ৪, ৬, ৮, ১০ …
৫-এর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: ৫, ১০, ১৫, ২০, ২৫ …
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১০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২ ও ৫—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উভয়েরই</a:t>
            </a:r>
            <a:r>
              <a:rPr lang="en-GB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গুণিতক</a:t>
            </a:r>
            <a:r>
              <a:rPr lang="en-US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altLang="en-US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altLang="en-US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altLang="en-US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altLang="en-US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GB" altLang="en-US" sz="3200" b="1" dirty="0" err="1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গুনিতক</a:t>
            </a:r>
            <a:r>
              <a:rPr lang="en-GB" altLang="en-US" sz="3200" b="1" dirty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GB" sz="3200" b="1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595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755374" y="981377"/>
            <a:ext cx="1011803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NikoshBAN" pitchFamily="2" charset="0"/>
                <a:cs typeface="NikoshBAN" pitchFamily="2" charset="0"/>
              </a:rPr>
              <a:t>লসাগু</a:t>
            </a:r>
            <a:r>
              <a:rPr kumimoji="0" lang="bn-IN" sz="8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কথাটির পূর্ণরূপ হলো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'</a:t>
            </a: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লঘিষ্ঠ সাধারণ গুণিতক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'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(Lowest Common Multiple)</a:t>
            </a:r>
            <a:r>
              <a:rPr kumimoji="0" lang="hi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।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লঘিষ্ঠ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=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সবচে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য়ে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ছোট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সাধারণ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=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যা সবার মধ্যে মিল আছে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(Common)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গুণিতক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=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কোনো সংখ্যাকে অন্য কোনো পূর্ণসংখ্যা দিয়ে গুণ করলে যে সংখ্যাগুলো পাও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য়া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যা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য়</a:t>
            </a: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(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যেমন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: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৪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-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এর গুণিতক হলো ৪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৮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১২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১৬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, 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২০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...)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সংজ্ঞা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: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দুই বা ততোধিক সংখ্যার সাধারণ গুণিতকগুলোর মধ্যে </a:t>
            </a: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সবচেয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য়ে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ছোট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(</a:t>
            </a: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ক্ষুদ্রতম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)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গুণিতকটিকে ওই সংখ্যাগুলোর </a:t>
            </a:r>
            <a:r>
              <a:rPr kumimoji="0" lang="bn-I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লসাগু</a:t>
            </a:r>
            <a:r>
              <a:rPr kumimoji="0" lang="bn-I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cs typeface="NikoshBAN" pitchFamily="2" charset="0"/>
              </a:rPr>
              <a:t> বলে।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0" y="268357"/>
            <a:ext cx="5367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n-IN" sz="6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লসাগু </a:t>
            </a:r>
            <a:r>
              <a:rPr lang="en-US" sz="44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(LCM) </a:t>
            </a:r>
            <a:r>
              <a:rPr lang="bn-IN" sz="6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6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3464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2399" y="6515240"/>
            <a:ext cx="10845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latin typeface="NikoshBAN" pitchFamily="2" charset="0"/>
                <a:cs typeface="NikoshBAN" pitchFamily="2" charset="0"/>
              </a:rPr>
              <a:t>প‌্রণয়নেঃ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সাজেদুল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ইসলাম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সাজ্জাদ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সহঃ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বড়তিলাইন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বিদ‌্যালয়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বিরল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দিনাজপুর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: ০১৭১০৫১৫৯৯৬(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ইমো+হোয়াটস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err="1">
                <a:latin typeface="NikoshBAN" pitchFamily="2" charset="0"/>
                <a:cs typeface="NikoshBAN" pitchFamily="2" charset="0"/>
              </a:rPr>
              <a:t>অ‌্যাপস</a:t>
            </a:r>
            <a:r>
              <a:rPr lang="en-US" sz="1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6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49385062"/>
              </p:ext>
            </p:extLst>
          </p:nvPr>
        </p:nvGraphicFramePr>
        <p:xfrm>
          <a:off x="2977108" y="222839"/>
          <a:ext cx="7568310" cy="101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63362265"/>
              </p:ext>
            </p:extLst>
          </p:nvPr>
        </p:nvGraphicFramePr>
        <p:xfrm>
          <a:off x="606286" y="1560517"/>
          <a:ext cx="11181521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04579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1176</TotalTime>
  <Words>738</Words>
  <Application>Microsoft Office PowerPoint</Application>
  <PresentationFormat>Custom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বাড়ির কাজ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Pedp4 WPBX4125BLF092402838</cp:lastModifiedBy>
  <cp:revision>297</cp:revision>
  <dcterms:created xsi:type="dcterms:W3CDTF">2020-02-10T13:26:11Z</dcterms:created>
  <dcterms:modified xsi:type="dcterms:W3CDTF">2026-07-27T16:34:30Z</dcterms:modified>
</cp:coreProperties>
</file>