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76" r:id="rId2"/>
    <p:sldId id="286" r:id="rId3"/>
    <p:sldId id="278" r:id="rId4"/>
    <p:sldId id="261" r:id="rId5"/>
    <p:sldId id="260" r:id="rId6"/>
    <p:sldId id="289" r:id="rId7"/>
    <p:sldId id="283" r:id="rId8"/>
    <p:sldId id="284" r:id="rId9"/>
    <p:sldId id="268" r:id="rId10"/>
    <p:sldId id="288" r:id="rId11"/>
    <p:sldId id="265" r:id="rId12"/>
    <p:sldId id="266" r:id="rId13"/>
    <p:sldId id="274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306" autoAdjust="0"/>
  </p:normalViewPr>
  <p:slideViewPr>
    <p:cSldViewPr>
      <p:cViewPr varScale="1">
        <p:scale>
          <a:sx n="69" d="100"/>
          <a:sy n="69" d="100"/>
        </p:scale>
        <p:origin x="-141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image" Target="../media/image5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image" Target="../media/image5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D10EC8A-8186-47D9-ADC9-21410D7FAEBC}" type="doc">
      <dgm:prSet loTypeId="urn:microsoft.com/office/officeart/2008/layout/RadialCluster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AD908EB-78FD-4487-B306-84F244BD33A8}">
      <dgm:prSet phldrT="[Text]">
        <dgm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dirty="0" err="1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শ্রেণীবি</a:t>
          </a:r>
          <a:r>
            <a:rPr lang="bn-IN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ভাগ</a:t>
          </a:r>
          <a:endParaRPr lang="en-US" dirty="0">
            <a:solidFill>
              <a:schemeClr val="tx1"/>
            </a:solidFill>
          </a:endParaRPr>
        </a:p>
      </dgm:t>
    </dgm:pt>
    <dgm:pt modelId="{2C414713-A5DE-4F31-9391-950A345DB9C0}" type="parTrans" cxnId="{2868AFD8-B349-44BC-8D40-21BD78F4CC3D}">
      <dgm:prSet/>
      <dgm:spPr/>
      <dgm:t>
        <a:bodyPr/>
        <a:lstStyle/>
        <a:p>
          <a:endParaRPr lang="en-US"/>
        </a:p>
      </dgm:t>
    </dgm:pt>
    <dgm:pt modelId="{1481F187-3B6D-4E6E-AF2F-7586D25A6967}" type="sibTrans" cxnId="{2868AFD8-B349-44BC-8D40-21BD78F4CC3D}">
      <dgm:prSet/>
      <dgm:spPr/>
      <dgm:t>
        <a:bodyPr/>
        <a:lstStyle/>
        <a:p>
          <a:endParaRPr lang="en-US"/>
        </a:p>
      </dgm:t>
    </dgm:pt>
    <dgm:pt modelId="{3E2180E9-6CA2-4D10-BADF-7AE2DE7ECBB8}">
      <dgm:prSet phldrT="[Text]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en-US" b="1" dirty="0">
            <a:solidFill>
              <a:srgbClr val="FFFF00"/>
            </a:solidFill>
          </a:endParaRPr>
        </a:p>
      </dgm:t>
    </dgm:pt>
    <dgm:pt modelId="{3A2E2FAC-5D39-4571-84AA-4FCC38AFE8AC}" type="parTrans" cxnId="{4EAA6B08-A19E-4ABD-910D-E62109FF843F}">
      <dgm:prSet>
        <dgm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dgm:style>
      </dgm:prSet>
      <dgm:spPr/>
      <dgm:t>
        <a:bodyPr/>
        <a:lstStyle/>
        <a:p>
          <a:endParaRPr lang="en-US"/>
        </a:p>
      </dgm:t>
    </dgm:pt>
    <dgm:pt modelId="{C828ABA0-4CCE-47E3-B6C3-785E17A1C5E1}" type="sibTrans" cxnId="{4EAA6B08-A19E-4ABD-910D-E62109FF843F}">
      <dgm:prSet/>
      <dgm:spPr/>
      <dgm:t>
        <a:bodyPr/>
        <a:lstStyle/>
        <a:p>
          <a:endParaRPr lang="en-US"/>
        </a:p>
      </dgm:t>
    </dgm:pt>
    <dgm:pt modelId="{A6011806-E890-4845-94B5-64610D7D21CA}">
      <dgm:prSet phldrT="[Text]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en-US" b="1" dirty="0" smtClean="0">
            <a:solidFill>
              <a:srgbClr val="FFFF00"/>
            </a:solidFill>
            <a:latin typeface="NikoshBAN" pitchFamily="2" charset="0"/>
            <a:cs typeface="NikoshBAN" pitchFamily="2" charset="0"/>
          </a:endParaRPr>
        </a:p>
      </dgm:t>
    </dgm:pt>
    <dgm:pt modelId="{0C44321C-CFB4-4CC1-AA90-086154F1C64E}" type="parTrans" cxnId="{D7920CBF-F7F9-48BB-A60F-7A506930776C}">
      <dgm:prSet>
        <dgm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dgm:style>
      </dgm:prSet>
      <dgm:spPr/>
      <dgm:t>
        <a:bodyPr/>
        <a:lstStyle/>
        <a:p>
          <a:endParaRPr lang="en-US"/>
        </a:p>
      </dgm:t>
    </dgm:pt>
    <dgm:pt modelId="{5C521805-B939-4BEA-B0D1-2868C2533DD3}" type="sibTrans" cxnId="{D7920CBF-F7F9-48BB-A60F-7A506930776C}">
      <dgm:prSet/>
      <dgm:spPr/>
      <dgm:t>
        <a:bodyPr/>
        <a:lstStyle/>
        <a:p>
          <a:endParaRPr lang="en-US"/>
        </a:p>
      </dgm:t>
    </dgm:pt>
    <dgm:pt modelId="{43AEF0BE-C635-41B4-BB60-75191BEFF16A}">
      <dgm:prSet phldrT="[Text]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endParaRPr lang="en-US" b="1" dirty="0" smtClean="0">
            <a:solidFill>
              <a:srgbClr val="FFFF00"/>
            </a:solidFill>
            <a:latin typeface="NikoshBAN" pitchFamily="2" charset="0"/>
            <a:cs typeface="NikoshBAN" pitchFamily="2" charset="0"/>
          </a:endParaRPr>
        </a:p>
      </dgm:t>
    </dgm:pt>
    <dgm:pt modelId="{138DE92D-16D0-44BC-9F11-93EAF2812D83}" type="parTrans" cxnId="{9E21B440-D4A2-4418-ABA4-043C907833C8}">
      <dgm:prSet>
        <dgm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dgm:style>
      </dgm:prSet>
      <dgm:spPr/>
      <dgm:t>
        <a:bodyPr/>
        <a:lstStyle/>
        <a:p>
          <a:endParaRPr lang="en-US"/>
        </a:p>
      </dgm:t>
    </dgm:pt>
    <dgm:pt modelId="{519EC1A9-7583-45C7-A5E3-0BF7115E95C4}" type="sibTrans" cxnId="{9E21B440-D4A2-4418-ABA4-043C907833C8}">
      <dgm:prSet/>
      <dgm:spPr/>
      <dgm:t>
        <a:bodyPr/>
        <a:lstStyle/>
        <a:p>
          <a:endParaRPr lang="en-US"/>
        </a:p>
      </dgm:t>
    </dgm:pt>
    <dgm:pt modelId="{B4BA239E-92F2-49CF-B317-C00906268DD6}" type="pres">
      <dgm:prSet presAssocID="{0D10EC8A-8186-47D9-ADC9-21410D7FAEBC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  <dgm:t>
        <a:bodyPr/>
        <a:lstStyle/>
        <a:p>
          <a:endParaRPr lang="en-US"/>
        </a:p>
      </dgm:t>
    </dgm:pt>
    <dgm:pt modelId="{BD13CC85-3087-447E-9BB2-FDF0A0F82EEB}" type="pres">
      <dgm:prSet presAssocID="{FAD908EB-78FD-4487-B306-84F244BD33A8}" presName="singleCycle" presStyleCnt="0"/>
      <dgm:spPr/>
    </dgm:pt>
    <dgm:pt modelId="{0C3E3E73-50B4-43D6-9A61-79A9151CE7E0}" type="pres">
      <dgm:prSet presAssocID="{FAD908EB-78FD-4487-B306-84F244BD33A8}" presName="singleCenter" presStyleLbl="node1" presStyleIdx="0" presStyleCnt="4" custScaleX="160643" custScaleY="71771" custLinFactNeighborX="0" custLinFactNeighborY="-22386">
        <dgm:presLayoutVars>
          <dgm:chMax val="7"/>
          <dgm:chPref val="7"/>
        </dgm:presLayoutVars>
      </dgm:prSet>
      <dgm:spPr/>
      <dgm:t>
        <a:bodyPr/>
        <a:lstStyle/>
        <a:p>
          <a:endParaRPr lang="en-US"/>
        </a:p>
      </dgm:t>
    </dgm:pt>
    <dgm:pt modelId="{6A573449-9A9D-495C-8D0F-60E9DA4C41CF}" type="pres">
      <dgm:prSet presAssocID="{3A2E2FAC-5D39-4571-84AA-4FCC38AFE8AC}" presName="Name56" presStyleLbl="parChTrans1D2" presStyleIdx="0" presStyleCnt="3"/>
      <dgm:spPr/>
      <dgm:t>
        <a:bodyPr/>
        <a:lstStyle/>
        <a:p>
          <a:endParaRPr lang="en-US"/>
        </a:p>
      </dgm:t>
    </dgm:pt>
    <dgm:pt modelId="{9DE628D9-5039-4F61-9894-427A4081E052}" type="pres">
      <dgm:prSet presAssocID="{3E2180E9-6CA2-4D10-BADF-7AE2DE7ECBB8}" presName="text0" presStyleLbl="node1" presStyleIdx="1" presStyleCnt="4" custScaleX="68333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82310CE-B00A-47B8-9A8F-B5FAA344A28A}" type="pres">
      <dgm:prSet presAssocID="{0C44321C-CFB4-4CC1-AA90-086154F1C64E}" presName="Name56" presStyleLbl="parChTrans1D2" presStyleIdx="1" presStyleCnt="3"/>
      <dgm:spPr/>
      <dgm:t>
        <a:bodyPr/>
        <a:lstStyle/>
        <a:p>
          <a:endParaRPr lang="en-US"/>
        </a:p>
      </dgm:t>
    </dgm:pt>
    <dgm:pt modelId="{A0B70939-7E75-4A2E-B8E4-4885307F5A4D}" type="pres">
      <dgm:prSet presAssocID="{A6011806-E890-4845-94B5-64610D7D21CA}" presName="text0" presStyleLbl="node1" presStyleIdx="2" presStyleCnt="4" custScaleX="306232" custScaleY="14617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A5EE745-D34E-4B30-9570-548351FE3AAA}" type="pres">
      <dgm:prSet presAssocID="{138DE92D-16D0-44BC-9F11-93EAF2812D83}" presName="Name56" presStyleLbl="parChTrans1D2" presStyleIdx="2" presStyleCnt="3"/>
      <dgm:spPr/>
      <dgm:t>
        <a:bodyPr/>
        <a:lstStyle/>
        <a:p>
          <a:endParaRPr lang="en-US"/>
        </a:p>
      </dgm:t>
    </dgm:pt>
    <dgm:pt modelId="{D0DAC642-F0AF-48DC-B6E4-41EF47E349DE}" type="pres">
      <dgm:prSet presAssocID="{43AEF0BE-C635-41B4-BB60-75191BEFF16A}" presName="text0" presStyleLbl="node1" presStyleIdx="3" presStyleCnt="4" custScaleX="293939" custScaleY="13507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4FE4576F-30B7-46BA-9DE0-441F130558FD}" type="presOf" srcId="{FAD908EB-78FD-4487-B306-84F244BD33A8}" destId="{0C3E3E73-50B4-43D6-9A61-79A9151CE7E0}" srcOrd="0" destOrd="0" presId="urn:microsoft.com/office/officeart/2008/layout/RadialCluster"/>
    <dgm:cxn modelId="{FAA55202-6168-4157-9002-E0E50E4AFAE6}" type="presOf" srcId="{43AEF0BE-C635-41B4-BB60-75191BEFF16A}" destId="{D0DAC642-F0AF-48DC-B6E4-41EF47E349DE}" srcOrd="0" destOrd="0" presId="urn:microsoft.com/office/officeart/2008/layout/RadialCluster"/>
    <dgm:cxn modelId="{2868AFD8-B349-44BC-8D40-21BD78F4CC3D}" srcId="{0D10EC8A-8186-47D9-ADC9-21410D7FAEBC}" destId="{FAD908EB-78FD-4487-B306-84F244BD33A8}" srcOrd="0" destOrd="0" parTransId="{2C414713-A5DE-4F31-9391-950A345DB9C0}" sibTransId="{1481F187-3B6D-4E6E-AF2F-7586D25A6967}"/>
    <dgm:cxn modelId="{FB38DCFC-942F-4755-93EF-AAF1DC734B73}" type="presOf" srcId="{3A2E2FAC-5D39-4571-84AA-4FCC38AFE8AC}" destId="{6A573449-9A9D-495C-8D0F-60E9DA4C41CF}" srcOrd="0" destOrd="0" presId="urn:microsoft.com/office/officeart/2008/layout/RadialCluster"/>
    <dgm:cxn modelId="{2829A8CB-1E7B-43ED-8895-26C0BEE7D701}" type="presOf" srcId="{A6011806-E890-4845-94B5-64610D7D21CA}" destId="{A0B70939-7E75-4A2E-B8E4-4885307F5A4D}" srcOrd="0" destOrd="0" presId="urn:microsoft.com/office/officeart/2008/layout/RadialCluster"/>
    <dgm:cxn modelId="{353D9BA0-5EDD-4B55-B2E4-20189F85B623}" type="presOf" srcId="{0D10EC8A-8186-47D9-ADC9-21410D7FAEBC}" destId="{B4BA239E-92F2-49CF-B317-C00906268DD6}" srcOrd="0" destOrd="0" presId="urn:microsoft.com/office/officeart/2008/layout/RadialCluster"/>
    <dgm:cxn modelId="{D7920CBF-F7F9-48BB-A60F-7A506930776C}" srcId="{FAD908EB-78FD-4487-B306-84F244BD33A8}" destId="{A6011806-E890-4845-94B5-64610D7D21CA}" srcOrd="1" destOrd="0" parTransId="{0C44321C-CFB4-4CC1-AA90-086154F1C64E}" sibTransId="{5C521805-B939-4BEA-B0D1-2868C2533DD3}"/>
    <dgm:cxn modelId="{4EAA6B08-A19E-4ABD-910D-E62109FF843F}" srcId="{FAD908EB-78FD-4487-B306-84F244BD33A8}" destId="{3E2180E9-6CA2-4D10-BADF-7AE2DE7ECBB8}" srcOrd="0" destOrd="0" parTransId="{3A2E2FAC-5D39-4571-84AA-4FCC38AFE8AC}" sibTransId="{C828ABA0-4CCE-47E3-B6C3-785E17A1C5E1}"/>
    <dgm:cxn modelId="{F9280034-1BBD-44F7-AA60-8624DF36C867}" type="presOf" srcId="{3E2180E9-6CA2-4D10-BADF-7AE2DE7ECBB8}" destId="{9DE628D9-5039-4F61-9894-427A4081E052}" srcOrd="0" destOrd="0" presId="urn:microsoft.com/office/officeart/2008/layout/RadialCluster"/>
    <dgm:cxn modelId="{9E21B440-D4A2-4418-ABA4-043C907833C8}" srcId="{FAD908EB-78FD-4487-B306-84F244BD33A8}" destId="{43AEF0BE-C635-41B4-BB60-75191BEFF16A}" srcOrd="2" destOrd="0" parTransId="{138DE92D-16D0-44BC-9F11-93EAF2812D83}" sibTransId="{519EC1A9-7583-45C7-A5E3-0BF7115E95C4}"/>
    <dgm:cxn modelId="{DA974EFF-00E8-4742-A37D-BDFD563D0F96}" type="presOf" srcId="{138DE92D-16D0-44BC-9F11-93EAF2812D83}" destId="{5A5EE745-D34E-4B30-9570-548351FE3AAA}" srcOrd="0" destOrd="0" presId="urn:microsoft.com/office/officeart/2008/layout/RadialCluster"/>
    <dgm:cxn modelId="{27B68DA3-6247-41BC-BD0D-13F0726B1138}" type="presOf" srcId="{0C44321C-CFB4-4CC1-AA90-086154F1C64E}" destId="{582310CE-B00A-47B8-9A8F-B5FAA344A28A}" srcOrd="0" destOrd="0" presId="urn:microsoft.com/office/officeart/2008/layout/RadialCluster"/>
    <dgm:cxn modelId="{A13D6A32-9DEA-4FC9-998B-2F17A1DE7783}" type="presParOf" srcId="{B4BA239E-92F2-49CF-B317-C00906268DD6}" destId="{BD13CC85-3087-447E-9BB2-FDF0A0F82EEB}" srcOrd="0" destOrd="0" presId="urn:microsoft.com/office/officeart/2008/layout/RadialCluster"/>
    <dgm:cxn modelId="{DEBFF253-FC25-4FAE-BCB0-CFE4B5DBA92E}" type="presParOf" srcId="{BD13CC85-3087-447E-9BB2-FDF0A0F82EEB}" destId="{0C3E3E73-50B4-43D6-9A61-79A9151CE7E0}" srcOrd="0" destOrd="0" presId="urn:microsoft.com/office/officeart/2008/layout/RadialCluster"/>
    <dgm:cxn modelId="{8FFC3633-EFC1-44FA-8077-51CD6FF39CD3}" type="presParOf" srcId="{BD13CC85-3087-447E-9BB2-FDF0A0F82EEB}" destId="{6A573449-9A9D-495C-8D0F-60E9DA4C41CF}" srcOrd="1" destOrd="0" presId="urn:microsoft.com/office/officeart/2008/layout/RadialCluster"/>
    <dgm:cxn modelId="{F8A251E6-D939-4420-A08E-1227C6CC6522}" type="presParOf" srcId="{BD13CC85-3087-447E-9BB2-FDF0A0F82EEB}" destId="{9DE628D9-5039-4F61-9894-427A4081E052}" srcOrd="2" destOrd="0" presId="urn:microsoft.com/office/officeart/2008/layout/RadialCluster"/>
    <dgm:cxn modelId="{11F83947-55AA-4BBD-A753-C99591E5A43D}" type="presParOf" srcId="{BD13CC85-3087-447E-9BB2-FDF0A0F82EEB}" destId="{582310CE-B00A-47B8-9A8F-B5FAA344A28A}" srcOrd="3" destOrd="0" presId="urn:microsoft.com/office/officeart/2008/layout/RadialCluster"/>
    <dgm:cxn modelId="{DD566DD6-DB37-4318-ACD2-69BEFD7BD6C0}" type="presParOf" srcId="{BD13CC85-3087-447E-9BB2-FDF0A0F82EEB}" destId="{A0B70939-7E75-4A2E-B8E4-4885307F5A4D}" srcOrd="4" destOrd="0" presId="urn:microsoft.com/office/officeart/2008/layout/RadialCluster"/>
    <dgm:cxn modelId="{274FDE7D-5C36-415F-85AE-ADA0F8F90EBD}" type="presParOf" srcId="{BD13CC85-3087-447E-9BB2-FDF0A0F82EEB}" destId="{5A5EE745-D34E-4B30-9570-548351FE3AAA}" srcOrd="5" destOrd="0" presId="urn:microsoft.com/office/officeart/2008/layout/RadialCluster"/>
    <dgm:cxn modelId="{FCBDB154-B468-4392-9A15-81EF4E9075EC}" type="presParOf" srcId="{BD13CC85-3087-447E-9BB2-FDF0A0F82EEB}" destId="{D0DAC642-F0AF-48DC-B6E4-41EF47E349DE}" srcOrd="6" destOrd="0" presId="urn:microsoft.com/office/officeart/2008/layout/RadialCluster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E9451AB-ED07-4955-A22B-E03F7115F8B9}" type="doc">
      <dgm:prSet loTypeId="urn:microsoft.com/office/officeart/2005/8/layout/equation2" loCatId="process" qsTypeId="urn:microsoft.com/office/officeart/2005/8/quickstyle/simple1" qsCatId="simple" csTypeId="urn:microsoft.com/office/officeart/2005/8/colors/accent1_2" csCatId="accent1" phldr="1"/>
      <dgm:spPr/>
    </dgm:pt>
    <dgm:pt modelId="{6D620763-499D-41C5-9C7D-5AC6246EE2DB}">
      <dgm:prSet phldrT="[Text]" custT="1">
        <dgm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dgm:style>
      </dgm:prSet>
      <dgm:spPr>
        <a:ln/>
      </dgm:spPr>
      <dgm:t>
        <a:bodyPr/>
        <a:lstStyle/>
        <a:p>
          <a:r>
            <a:rPr lang="en-US" sz="2800" dirty="0" smtClean="0">
              <a:solidFill>
                <a:srgbClr val="FF0000"/>
              </a:solidFill>
              <a:latin typeface="NikoshBAN" pitchFamily="2" charset="0"/>
              <a:cs typeface="NikoshBAN" pitchFamily="2" charset="0"/>
            </a:rPr>
            <a:t>-</a:t>
          </a:r>
          <a:r>
            <a:rPr lang="en-US" sz="28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CH</a:t>
          </a:r>
          <a:r>
            <a:rPr lang="en-US" sz="2800" baseline="-250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3</a:t>
          </a:r>
          <a:r>
            <a:rPr lang="en-US" sz="28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,-OH,- OCH</a:t>
          </a:r>
          <a:r>
            <a:rPr lang="en-US" sz="2800" baseline="-250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3</a:t>
          </a:r>
          <a:r>
            <a:rPr lang="en-US" sz="28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,-CI   </a:t>
          </a:r>
          <a:r>
            <a:rPr lang="en-US" sz="2800" dirty="0" err="1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ইত্যাদি</a:t>
          </a:r>
          <a:r>
            <a:rPr lang="en-US" sz="28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।  </a:t>
          </a:r>
          <a:endParaRPr lang="en-US" sz="2800" dirty="0">
            <a:solidFill>
              <a:schemeClr val="tx1"/>
            </a:solidFill>
          </a:endParaRPr>
        </a:p>
      </dgm:t>
    </dgm:pt>
    <dgm:pt modelId="{AEC91DBA-94B8-4BCA-9B46-D057188DE136}" type="parTrans" cxnId="{1036ECC6-20A4-4390-929C-677F5EE0A9C2}">
      <dgm:prSet/>
      <dgm:spPr/>
      <dgm:t>
        <a:bodyPr/>
        <a:lstStyle/>
        <a:p>
          <a:endParaRPr lang="en-US"/>
        </a:p>
      </dgm:t>
    </dgm:pt>
    <dgm:pt modelId="{CD44135F-1B25-474C-B815-BD4CC7B7E02C}" type="sibTrans" cxnId="{1036ECC6-20A4-4390-929C-677F5EE0A9C2}">
      <dgm:prSet>
        <dgm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endParaRPr lang="en-US"/>
        </a:p>
      </dgm:t>
    </dgm:pt>
    <dgm:pt modelId="{34D05861-3D2B-40BD-9766-6860A93281DC}">
      <dgm:prSet phldrT="[Text]" custT="1">
        <dgm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dgm:style>
      </dgm:prSet>
      <dgm:spPr>
        <a:ln/>
      </dgm:spPr>
      <dgm:t>
        <a:bodyPr/>
        <a:lstStyle/>
        <a:p>
          <a:r>
            <a:rPr lang="en-US" sz="2800" dirty="0" err="1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অর্থো</a:t>
          </a:r>
          <a:r>
            <a:rPr lang="en-US" sz="28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- </a:t>
          </a:r>
          <a:r>
            <a:rPr lang="en-US" sz="2800" dirty="0" err="1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প্যারা</a:t>
          </a:r>
          <a:r>
            <a:rPr lang="en-US" sz="28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 </a:t>
          </a:r>
          <a:r>
            <a:rPr lang="en-US" sz="2800" dirty="0" err="1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নির্দেশক</a:t>
          </a:r>
          <a:r>
            <a:rPr lang="en-US" sz="28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 </a:t>
          </a:r>
          <a:r>
            <a:rPr lang="en-US" sz="2800" dirty="0" err="1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মূলক</a:t>
          </a:r>
          <a:r>
            <a:rPr lang="en-US" sz="28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 </a:t>
          </a:r>
          <a:endParaRPr lang="en-US" sz="2800" dirty="0">
            <a:solidFill>
              <a:schemeClr val="tx1"/>
            </a:solidFill>
            <a:latin typeface="NikoshBAN"/>
          </a:endParaRPr>
        </a:p>
      </dgm:t>
    </dgm:pt>
    <dgm:pt modelId="{69B5E9AC-8535-4447-BB97-14B288826A81}" type="parTrans" cxnId="{332D3C2C-F0DA-465D-9C17-556400E91D3B}">
      <dgm:prSet/>
      <dgm:spPr/>
      <dgm:t>
        <a:bodyPr/>
        <a:lstStyle/>
        <a:p>
          <a:endParaRPr lang="en-US"/>
        </a:p>
      </dgm:t>
    </dgm:pt>
    <dgm:pt modelId="{BF33D719-8155-4278-B10F-D47071EF804E}" type="sibTrans" cxnId="{332D3C2C-F0DA-465D-9C17-556400E91D3B}">
      <dgm:prSet/>
      <dgm:spPr/>
      <dgm:t>
        <a:bodyPr/>
        <a:lstStyle/>
        <a:p>
          <a:endParaRPr lang="en-US"/>
        </a:p>
      </dgm:t>
    </dgm:pt>
    <dgm:pt modelId="{11261725-E359-4F05-BA66-DC0665C317EC}">
      <dgm:prSet custT="1">
        <dgm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dgm:style>
      </dgm:prSet>
      <dgm:spPr>
        <a:ln/>
      </dgm:spPr>
      <dgm:t>
        <a:bodyPr/>
        <a:lstStyle/>
        <a:p>
          <a:r>
            <a:rPr lang="en-US" sz="2000" dirty="0" err="1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যে</a:t>
          </a:r>
          <a:r>
            <a:rPr lang="en-US" sz="20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 </a:t>
          </a:r>
          <a:r>
            <a:rPr lang="en-US" sz="2000" dirty="0" err="1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মূলক</a:t>
          </a:r>
          <a:r>
            <a:rPr lang="en-US" sz="20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 </a:t>
          </a:r>
          <a:r>
            <a:rPr lang="en-US" sz="2000" dirty="0" err="1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বেনজিন</a:t>
          </a:r>
          <a:r>
            <a:rPr lang="en-US" sz="20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 </a:t>
          </a:r>
          <a:r>
            <a:rPr lang="en-US" sz="2000" dirty="0" err="1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বলয়ে</a:t>
          </a:r>
          <a:r>
            <a:rPr lang="en-US" sz="20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 </a:t>
          </a:r>
          <a:r>
            <a:rPr lang="en-US" sz="2000" dirty="0" err="1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যুক্ত</a:t>
          </a:r>
          <a:r>
            <a:rPr lang="en-US" sz="20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 </a:t>
          </a:r>
          <a:r>
            <a:rPr lang="en-US" sz="2000" dirty="0" err="1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থেকে</a:t>
          </a:r>
          <a:r>
            <a:rPr lang="en-US" sz="20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 </a:t>
          </a:r>
          <a:r>
            <a:rPr lang="en-US" sz="2000" dirty="0" err="1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বেনজিন</a:t>
          </a:r>
          <a:r>
            <a:rPr lang="en-US" sz="20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 </a:t>
          </a:r>
          <a:r>
            <a:rPr lang="en-US" sz="2000" dirty="0" err="1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বলয়ের</a:t>
          </a:r>
          <a:r>
            <a:rPr lang="en-US" sz="20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 </a:t>
          </a:r>
          <a:r>
            <a:rPr lang="en-US" sz="2000" dirty="0" err="1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ইলেকটন</a:t>
          </a:r>
          <a:r>
            <a:rPr lang="en-US" sz="20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 </a:t>
          </a:r>
          <a:r>
            <a:rPr lang="en-US" sz="2000" dirty="0" err="1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ঘনত্ব</a:t>
          </a:r>
          <a:r>
            <a:rPr lang="en-US" sz="20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  </a:t>
          </a:r>
          <a:r>
            <a:rPr lang="en-US" sz="2000" dirty="0" err="1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বৃদ্ধি</a:t>
          </a:r>
          <a:r>
            <a:rPr lang="en-US" sz="20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  </a:t>
          </a:r>
          <a:r>
            <a:rPr lang="en-US" sz="2000" dirty="0" err="1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করে</a:t>
          </a:r>
          <a:r>
            <a:rPr lang="en-US" sz="20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 ।  </a:t>
          </a:r>
          <a:r>
            <a:rPr lang="en-US" sz="32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                                                                     </a:t>
          </a:r>
          <a:endParaRPr lang="en-US" sz="3200" dirty="0">
            <a:solidFill>
              <a:schemeClr val="tx1"/>
            </a:solidFill>
          </a:endParaRPr>
        </a:p>
      </dgm:t>
    </dgm:pt>
    <dgm:pt modelId="{2D659091-6FE4-483D-B907-26F885A97B48}" type="parTrans" cxnId="{944F6FE9-FE36-4944-90D9-5851963530AA}">
      <dgm:prSet/>
      <dgm:spPr/>
      <dgm:t>
        <a:bodyPr/>
        <a:lstStyle/>
        <a:p>
          <a:endParaRPr lang="en-US"/>
        </a:p>
      </dgm:t>
    </dgm:pt>
    <dgm:pt modelId="{1E0CAE5A-6B4A-44A1-87AC-153549CF5ED4}" type="sibTrans" cxnId="{944F6FE9-FE36-4944-90D9-5851963530AA}">
      <dgm:prSet>
        <dgm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endParaRPr lang="en-US">
            <a:solidFill>
              <a:srgbClr val="FFFF00"/>
            </a:solidFill>
          </a:endParaRPr>
        </a:p>
      </dgm:t>
    </dgm:pt>
    <dgm:pt modelId="{8060CEA7-7CA3-43D2-B7D0-9882E735D8C7}" type="pres">
      <dgm:prSet presAssocID="{8E9451AB-ED07-4955-A22B-E03F7115F8B9}" presName="Name0" presStyleCnt="0">
        <dgm:presLayoutVars>
          <dgm:dir/>
          <dgm:resizeHandles val="exact"/>
        </dgm:presLayoutVars>
      </dgm:prSet>
      <dgm:spPr/>
    </dgm:pt>
    <dgm:pt modelId="{A9DADF33-114A-48C4-89B5-A1F613B49AA5}" type="pres">
      <dgm:prSet presAssocID="{8E9451AB-ED07-4955-A22B-E03F7115F8B9}" presName="vNodes" presStyleCnt="0"/>
      <dgm:spPr/>
    </dgm:pt>
    <dgm:pt modelId="{0583C422-6BA4-415B-B89C-A74A768ECCA0}" type="pres">
      <dgm:prSet presAssocID="{11261725-E359-4F05-BA66-DC0665C317EC}" presName="node" presStyleLbl="node1" presStyleIdx="0" presStyleCnt="3" custScaleX="336848" custScaleY="185264" custLinFactNeighborX="-4295" custLinFactNeighborY="8252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7F5D3EB-FA16-487C-B6E7-E7DBC74B3E1A}" type="pres">
      <dgm:prSet presAssocID="{1E0CAE5A-6B4A-44A1-87AC-153549CF5ED4}" presName="spacerT" presStyleCnt="0"/>
      <dgm:spPr/>
    </dgm:pt>
    <dgm:pt modelId="{2CD85F78-352E-4374-A3FF-B15AC3EC907E}" type="pres">
      <dgm:prSet presAssocID="{1E0CAE5A-6B4A-44A1-87AC-153549CF5ED4}" presName="sibTrans" presStyleLbl="sibTrans2D1" presStyleIdx="0" presStyleCnt="2"/>
      <dgm:spPr/>
      <dgm:t>
        <a:bodyPr/>
        <a:lstStyle/>
        <a:p>
          <a:endParaRPr lang="en-US"/>
        </a:p>
      </dgm:t>
    </dgm:pt>
    <dgm:pt modelId="{94FEF115-6592-456F-A6D1-F608DF33D273}" type="pres">
      <dgm:prSet presAssocID="{1E0CAE5A-6B4A-44A1-87AC-153549CF5ED4}" presName="spacerB" presStyleCnt="0"/>
      <dgm:spPr/>
    </dgm:pt>
    <dgm:pt modelId="{EB3E8259-CCC2-48FC-86ED-1A5D081A4361}" type="pres">
      <dgm:prSet presAssocID="{6D620763-499D-41C5-9C7D-5AC6246EE2DB}" presName="node" presStyleLbl="node1" presStyleIdx="1" presStyleCnt="3" custScaleX="323280" custScaleY="212706" custLinFactNeighborX="5177" custLinFactNeighborY="-3533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F080E62-7962-4414-B722-818ABBAAFF73}" type="pres">
      <dgm:prSet presAssocID="{8E9451AB-ED07-4955-A22B-E03F7115F8B9}" presName="sibTransLast" presStyleLbl="sibTrans2D1" presStyleIdx="1" presStyleCnt="2" custScaleX="267196" custScaleY="151580" custLinFactNeighborX="-84044" custLinFactNeighborY="-33297"/>
      <dgm:spPr/>
      <dgm:t>
        <a:bodyPr/>
        <a:lstStyle/>
        <a:p>
          <a:endParaRPr lang="en-US"/>
        </a:p>
      </dgm:t>
    </dgm:pt>
    <dgm:pt modelId="{05741392-8942-43E5-8B84-64E0B8116B3D}" type="pres">
      <dgm:prSet presAssocID="{8E9451AB-ED07-4955-A22B-E03F7115F8B9}" presName="connectorText" presStyleLbl="sibTrans2D1" presStyleIdx="1" presStyleCnt="2"/>
      <dgm:spPr/>
      <dgm:t>
        <a:bodyPr/>
        <a:lstStyle/>
        <a:p>
          <a:endParaRPr lang="en-US"/>
        </a:p>
      </dgm:t>
    </dgm:pt>
    <dgm:pt modelId="{66ACE4CD-8802-4A8F-8393-49D2FED87746}" type="pres">
      <dgm:prSet presAssocID="{8E9451AB-ED07-4955-A22B-E03F7115F8B9}" presName="lastNode" presStyleLbl="node1" presStyleIdx="2" presStyleCnt="3" custScaleX="91287" custScaleY="118341" custLinFactX="7818" custLinFactNeighborX="100000" custLinFactNeighborY="-245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76E36408-1B56-4852-B5F3-6D5D9E3590C9}" type="presOf" srcId="{34D05861-3D2B-40BD-9766-6860A93281DC}" destId="{66ACE4CD-8802-4A8F-8393-49D2FED87746}" srcOrd="0" destOrd="0" presId="urn:microsoft.com/office/officeart/2005/8/layout/equation2"/>
    <dgm:cxn modelId="{2F5B1537-F822-4774-8970-C7E29E57B676}" type="presOf" srcId="{CD44135F-1B25-474C-B815-BD4CC7B7E02C}" destId="{05741392-8942-43E5-8B84-64E0B8116B3D}" srcOrd="1" destOrd="0" presId="urn:microsoft.com/office/officeart/2005/8/layout/equation2"/>
    <dgm:cxn modelId="{1036ECC6-20A4-4390-929C-677F5EE0A9C2}" srcId="{8E9451AB-ED07-4955-A22B-E03F7115F8B9}" destId="{6D620763-499D-41C5-9C7D-5AC6246EE2DB}" srcOrd="1" destOrd="0" parTransId="{AEC91DBA-94B8-4BCA-9B46-D057188DE136}" sibTransId="{CD44135F-1B25-474C-B815-BD4CC7B7E02C}"/>
    <dgm:cxn modelId="{F22F8A14-973A-4BCD-A016-69C8133A4774}" type="presOf" srcId="{CD44135F-1B25-474C-B815-BD4CC7B7E02C}" destId="{2F080E62-7962-4414-B722-818ABBAAFF73}" srcOrd="0" destOrd="0" presId="urn:microsoft.com/office/officeart/2005/8/layout/equation2"/>
    <dgm:cxn modelId="{64F94D17-6C48-4395-88E0-4D0E9A8D1E9F}" type="presOf" srcId="{1E0CAE5A-6B4A-44A1-87AC-153549CF5ED4}" destId="{2CD85F78-352E-4374-A3FF-B15AC3EC907E}" srcOrd="0" destOrd="0" presId="urn:microsoft.com/office/officeart/2005/8/layout/equation2"/>
    <dgm:cxn modelId="{397087E3-998C-413E-96EF-F4C03EE9724A}" type="presOf" srcId="{11261725-E359-4F05-BA66-DC0665C317EC}" destId="{0583C422-6BA4-415B-B89C-A74A768ECCA0}" srcOrd="0" destOrd="0" presId="urn:microsoft.com/office/officeart/2005/8/layout/equation2"/>
    <dgm:cxn modelId="{944F6FE9-FE36-4944-90D9-5851963530AA}" srcId="{8E9451AB-ED07-4955-A22B-E03F7115F8B9}" destId="{11261725-E359-4F05-BA66-DC0665C317EC}" srcOrd="0" destOrd="0" parTransId="{2D659091-6FE4-483D-B907-26F885A97B48}" sibTransId="{1E0CAE5A-6B4A-44A1-87AC-153549CF5ED4}"/>
    <dgm:cxn modelId="{B951CAC7-2D15-4ECC-888A-89D5718008E3}" type="presOf" srcId="{8E9451AB-ED07-4955-A22B-E03F7115F8B9}" destId="{8060CEA7-7CA3-43D2-B7D0-9882E735D8C7}" srcOrd="0" destOrd="0" presId="urn:microsoft.com/office/officeart/2005/8/layout/equation2"/>
    <dgm:cxn modelId="{24E1A049-C298-4EDC-8897-86CA0EC8389D}" type="presOf" srcId="{6D620763-499D-41C5-9C7D-5AC6246EE2DB}" destId="{EB3E8259-CCC2-48FC-86ED-1A5D081A4361}" srcOrd="0" destOrd="0" presId="urn:microsoft.com/office/officeart/2005/8/layout/equation2"/>
    <dgm:cxn modelId="{332D3C2C-F0DA-465D-9C17-556400E91D3B}" srcId="{8E9451AB-ED07-4955-A22B-E03F7115F8B9}" destId="{34D05861-3D2B-40BD-9766-6860A93281DC}" srcOrd="2" destOrd="0" parTransId="{69B5E9AC-8535-4447-BB97-14B288826A81}" sibTransId="{BF33D719-8155-4278-B10F-D47071EF804E}"/>
    <dgm:cxn modelId="{F2412FBB-6BEE-413A-8BBC-DA56BE4A7914}" type="presParOf" srcId="{8060CEA7-7CA3-43D2-B7D0-9882E735D8C7}" destId="{A9DADF33-114A-48C4-89B5-A1F613B49AA5}" srcOrd="0" destOrd="0" presId="urn:microsoft.com/office/officeart/2005/8/layout/equation2"/>
    <dgm:cxn modelId="{550D74C1-470B-48FB-BA51-75441F9E9112}" type="presParOf" srcId="{A9DADF33-114A-48C4-89B5-A1F613B49AA5}" destId="{0583C422-6BA4-415B-B89C-A74A768ECCA0}" srcOrd="0" destOrd="0" presId="urn:microsoft.com/office/officeart/2005/8/layout/equation2"/>
    <dgm:cxn modelId="{524FF059-F252-42C7-9BC4-28350A8FB55B}" type="presParOf" srcId="{A9DADF33-114A-48C4-89B5-A1F613B49AA5}" destId="{67F5D3EB-FA16-487C-B6E7-E7DBC74B3E1A}" srcOrd="1" destOrd="0" presId="urn:microsoft.com/office/officeart/2005/8/layout/equation2"/>
    <dgm:cxn modelId="{2C7A56D2-9F90-4BB8-AC75-39BA3BD90F7F}" type="presParOf" srcId="{A9DADF33-114A-48C4-89B5-A1F613B49AA5}" destId="{2CD85F78-352E-4374-A3FF-B15AC3EC907E}" srcOrd="2" destOrd="0" presId="urn:microsoft.com/office/officeart/2005/8/layout/equation2"/>
    <dgm:cxn modelId="{E1455D94-55BA-4E16-B4E0-13DCB6A96D7B}" type="presParOf" srcId="{A9DADF33-114A-48C4-89B5-A1F613B49AA5}" destId="{94FEF115-6592-456F-A6D1-F608DF33D273}" srcOrd="3" destOrd="0" presId="urn:microsoft.com/office/officeart/2005/8/layout/equation2"/>
    <dgm:cxn modelId="{214454C6-898D-409B-83CC-CBF45C42EDF8}" type="presParOf" srcId="{A9DADF33-114A-48C4-89B5-A1F613B49AA5}" destId="{EB3E8259-CCC2-48FC-86ED-1A5D081A4361}" srcOrd="4" destOrd="0" presId="urn:microsoft.com/office/officeart/2005/8/layout/equation2"/>
    <dgm:cxn modelId="{384E088C-0A9F-4470-8B82-193109B2DE57}" type="presParOf" srcId="{8060CEA7-7CA3-43D2-B7D0-9882E735D8C7}" destId="{2F080E62-7962-4414-B722-818ABBAAFF73}" srcOrd="1" destOrd="0" presId="urn:microsoft.com/office/officeart/2005/8/layout/equation2"/>
    <dgm:cxn modelId="{8FAA93DC-9D9F-4F1A-9B2D-D9132E00A223}" type="presParOf" srcId="{2F080E62-7962-4414-B722-818ABBAAFF73}" destId="{05741392-8942-43E5-8B84-64E0B8116B3D}" srcOrd="0" destOrd="0" presId="urn:microsoft.com/office/officeart/2005/8/layout/equation2"/>
    <dgm:cxn modelId="{6D2F5245-EA8B-4D66-97AF-B5E063E45B6A}" type="presParOf" srcId="{8060CEA7-7CA3-43D2-B7D0-9882E735D8C7}" destId="{66ACE4CD-8802-4A8F-8393-49D2FED87746}" srcOrd="2" destOrd="0" presId="urn:microsoft.com/office/officeart/2005/8/layout/equati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C3E3E73-50B4-43D6-9A61-79A9151CE7E0}">
      <dsp:nvSpPr>
        <dsp:cNvPr id="0" name=""/>
        <dsp:cNvSpPr/>
      </dsp:nvSpPr>
      <dsp:spPr>
        <a:xfrm>
          <a:off x="2780327" y="1758257"/>
          <a:ext cx="3048008" cy="1361768"/>
        </a:xfrm>
        <a:prstGeom prst="roundRect">
          <a:avLst/>
        </a:prstGeom>
        <a:gradFill rotWithShape="1">
          <a:gsLst>
            <a:gs pos="0">
              <a:schemeClr val="accent2">
                <a:shade val="51000"/>
                <a:satMod val="130000"/>
              </a:schemeClr>
            </a:gs>
            <a:gs pos="80000">
              <a:schemeClr val="accent2">
                <a:shade val="93000"/>
                <a:satMod val="130000"/>
              </a:schemeClr>
            </a:gs>
            <a:gs pos="100000">
              <a:schemeClr val="accent2"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2">
              <a:shade val="95000"/>
              <a:satMod val="10500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hemeClr val="accent2"/>
        </a:lnRef>
        <a:fillRef idx="3">
          <a:schemeClr val="accent2"/>
        </a:fillRef>
        <a:effectRef idx="2">
          <a:schemeClr val="accent2"/>
        </a:effectRef>
        <a:fontRef idx="minor">
          <a:schemeClr val="lt1"/>
        </a:fontRef>
      </dsp:style>
      <dsp:txBody>
        <a:bodyPr spcFirstLastPara="0" vert="horz" wrap="square" lIns="88900" tIns="88900" rIns="88900" bIns="88900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500" kern="1200" dirty="0" err="1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শ্রেণীবি</a:t>
          </a:r>
          <a:r>
            <a:rPr lang="bn-IN" sz="3500" kern="12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ভাগ</a:t>
          </a:r>
          <a:endParaRPr lang="en-US" sz="3500" kern="1200" dirty="0">
            <a:solidFill>
              <a:schemeClr val="tx1"/>
            </a:solidFill>
          </a:endParaRPr>
        </a:p>
      </dsp:txBody>
      <dsp:txXfrm>
        <a:off x="2846803" y="1824733"/>
        <a:ext cx="2915056" cy="1228816"/>
      </dsp:txXfrm>
    </dsp:sp>
    <dsp:sp modelId="{6A573449-9A9D-495C-8D0F-60E9DA4C41CF}">
      <dsp:nvSpPr>
        <dsp:cNvPr id="0" name=""/>
        <dsp:cNvSpPr/>
      </dsp:nvSpPr>
      <dsp:spPr>
        <a:xfrm rot="16200000">
          <a:off x="4157568" y="1611495"/>
          <a:ext cx="293525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93525" y="0"/>
              </a:lnTo>
            </a:path>
          </a:pathLst>
        </a:custGeom>
        <a:noFill/>
        <a:ln w="38100" cap="flat" cmpd="sng" algn="ctr">
          <a:solidFill>
            <a:schemeClr val="dk1"/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3">
          <a:schemeClr val="dk1"/>
        </a:lnRef>
        <a:fillRef idx="0">
          <a:schemeClr val="dk1"/>
        </a:fillRef>
        <a:effectRef idx="2">
          <a:schemeClr val="dk1"/>
        </a:effectRef>
        <a:fontRef idx="minor">
          <a:schemeClr val="tx1"/>
        </a:fontRef>
      </dsp:style>
    </dsp:sp>
    <dsp:sp modelId="{9DE628D9-5039-4F61-9894-427A4081E052}">
      <dsp:nvSpPr>
        <dsp:cNvPr id="0" name=""/>
        <dsp:cNvSpPr/>
      </dsp:nvSpPr>
      <dsp:spPr>
        <a:xfrm>
          <a:off x="-39066" y="193488"/>
          <a:ext cx="8686795" cy="1271244"/>
        </a:xfrm>
        <a:prstGeom prst="roundRect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3600" b="1" kern="1200" dirty="0">
            <a:solidFill>
              <a:srgbClr val="FFFF00"/>
            </a:solidFill>
          </a:endParaRPr>
        </a:p>
      </dsp:txBody>
      <dsp:txXfrm>
        <a:off x="22991" y="255545"/>
        <a:ext cx="8562681" cy="1147130"/>
      </dsp:txXfrm>
    </dsp:sp>
    <dsp:sp modelId="{582310CE-B00A-47B8-9A8F-B5FAA344A28A}">
      <dsp:nvSpPr>
        <dsp:cNvPr id="0" name=""/>
        <dsp:cNvSpPr/>
      </dsp:nvSpPr>
      <dsp:spPr>
        <a:xfrm rot="2854738">
          <a:off x="4672422" y="3696435"/>
          <a:ext cx="1561644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561644" y="0"/>
              </a:lnTo>
            </a:path>
          </a:pathLst>
        </a:custGeom>
        <a:noFill/>
        <a:ln w="38100" cap="flat" cmpd="sng" algn="ctr">
          <a:solidFill>
            <a:schemeClr val="dk1"/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3">
          <a:schemeClr val="dk1"/>
        </a:lnRef>
        <a:fillRef idx="0">
          <a:schemeClr val="dk1"/>
        </a:fillRef>
        <a:effectRef idx="2">
          <a:schemeClr val="dk1"/>
        </a:effectRef>
        <a:fontRef idx="minor">
          <a:schemeClr val="tx1"/>
        </a:fontRef>
      </dsp:style>
    </dsp:sp>
    <dsp:sp modelId="{A0B70939-7E75-4A2E-B8E4-4885307F5A4D}">
      <dsp:nvSpPr>
        <dsp:cNvPr id="0" name=""/>
        <dsp:cNvSpPr/>
      </dsp:nvSpPr>
      <dsp:spPr>
        <a:xfrm>
          <a:off x="4882529" y="4272844"/>
          <a:ext cx="3892957" cy="1858267"/>
        </a:xfrm>
        <a:prstGeom prst="roundRect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3600" b="1" kern="1200" dirty="0" smtClean="0">
            <a:solidFill>
              <a:srgbClr val="FFFF00"/>
            </a:solidFill>
            <a:latin typeface="NikoshBAN" pitchFamily="2" charset="0"/>
            <a:cs typeface="NikoshBAN" pitchFamily="2" charset="0"/>
          </a:endParaRPr>
        </a:p>
      </dsp:txBody>
      <dsp:txXfrm>
        <a:off x="4973242" y="4363557"/>
        <a:ext cx="3711531" cy="1676841"/>
      </dsp:txXfrm>
    </dsp:sp>
    <dsp:sp modelId="{5A5EE745-D34E-4B30-9570-548351FE3AAA}">
      <dsp:nvSpPr>
        <dsp:cNvPr id="0" name=""/>
        <dsp:cNvSpPr/>
      </dsp:nvSpPr>
      <dsp:spPr>
        <a:xfrm rot="7945262">
          <a:off x="2294572" y="3731712"/>
          <a:ext cx="1657219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657219" y="0"/>
              </a:lnTo>
            </a:path>
          </a:pathLst>
        </a:custGeom>
        <a:noFill/>
        <a:ln w="38100" cap="flat" cmpd="sng" algn="ctr">
          <a:solidFill>
            <a:schemeClr val="dk1"/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3">
          <a:schemeClr val="dk1"/>
        </a:lnRef>
        <a:fillRef idx="0">
          <a:schemeClr val="dk1"/>
        </a:fillRef>
        <a:effectRef idx="2">
          <a:schemeClr val="dk1"/>
        </a:effectRef>
        <a:fontRef idx="minor">
          <a:schemeClr val="tx1"/>
        </a:fontRef>
      </dsp:style>
    </dsp:sp>
    <dsp:sp modelId="{D0DAC642-F0AF-48DC-B6E4-41EF47E349DE}">
      <dsp:nvSpPr>
        <dsp:cNvPr id="0" name=""/>
        <dsp:cNvSpPr/>
      </dsp:nvSpPr>
      <dsp:spPr>
        <a:xfrm>
          <a:off x="-88686" y="4343398"/>
          <a:ext cx="3736683" cy="1717159"/>
        </a:xfrm>
        <a:prstGeom prst="roundRect">
          <a:avLst/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3600" b="1" kern="1200" dirty="0" smtClean="0">
            <a:solidFill>
              <a:srgbClr val="FFFF00"/>
            </a:solidFill>
            <a:latin typeface="NikoshBAN" pitchFamily="2" charset="0"/>
            <a:cs typeface="NikoshBAN" pitchFamily="2" charset="0"/>
          </a:endParaRPr>
        </a:p>
      </dsp:txBody>
      <dsp:txXfrm>
        <a:off x="-4861" y="4427223"/>
        <a:ext cx="3569033" cy="154950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583C422-6BA4-415B-B89C-A74A768ECCA0}">
      <dsp:nvSpPr>
        <dsp:cNvPr id="0" name=""/>
        <dsp:cNvSpPr/>
      </dsp:nvSpPr>
      <dsp:spPr>
        <a:xfrm>
          <a:off x="953462" y="79179"/>
          <a:ext cx="3927564" cy="2160132"/>
        </a:xfrm>
        <a:prstGeom prst="ellipse">
          <a:avLst/>
        </a:prstGeom>
        <a:gradFill rotWithShape="1">
          <a:gsLst>
            <a:gs pos="0">
              <a:schemeClr val="accent6">
                <a:shade val="51000"/>
                <a:satMod val="130000"/>
              </a:schemeClr>
            </a:gs>
            <a:gs pos="80000">
              <a:schemeClr val="accent6">
                <a:shade val="93000"/>
                <a:satMod val="130000"/>
              </a:schemeClr>
            </a:gs>
            <a:gs pos="100000">
              <a:schemeClr val="accent6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6"/>
        </a:lnRef>
        <a:fillRef idx="3">
          <a:schemeClr val="accent6"/>
        </a:fillRef>
        <a:effectRef idx="3">
          <a:schemeClr val="accent6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err="1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যে</a:t>
          </a:r>
          <a:r>
            <a:rPr lang="en-US" sz="2000" kern="12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 </a:t>
          </a:r>
          <a:r>
            <a:rPr lang="en-US" sz="2000" kern="1200" dirty="0" err="1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মূলক</a:t>
          </a:r>
          <a:r>
            <a:rPr lang="en-US" sz="2000" kern="12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 </a:t>
          </a:r>
          <a:r>
            <a:rPr lang="en-US" sz="2000" kern="1200" dirty="0" err="1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বেনজিন</a:t>
          </a:r>
          <a:r>
            <a:rPr lang="en-US" sz="2000" kern="12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 </a:t>
          </a:r>
          <a:r>
            <a:rPr lang="en-US" sz="2000" kern="1200" dirty="0" err="1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বলয়ে</a:t>
          </a:r>
          <a:r>
            <a:rPr lang="en-US" sz="2000" kern="12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 </a:t>
          </a:r>
          <a:r>
            <a:rPr lang="en-US" sz="2000" kern="1200" dirty="0" err="1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যুক্ত</a:t>
          </a:r>
          <a:r>
            <a:rPr lang="en-US" sz="2000" kern="12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 </a:t>
          </a:r>
          <a:r>
            <a:rPr lang="en-US" sz="2000" kern="1200" dirty="0" err="1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থেকে</a:t>
          </a:r>
          <a:r>
            <a:rPr lang="en-US" sz="2000" kern="12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 </a:t>
          </a:r>
          <a:r>
            <a:rPr lang="en-US" sz="2000" kern="1200" dirty="0" err="1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বেনজিন</a:t>
          </a:r>
          <a:r>
            <a:rPr lang="en-US" sz="2000" kern="12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 </a:t>
          </a:r>
          <a:r>
            <a:rPr lang="en-US" sz="2000" kern="1200" dirty="0" err="1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বলয়ের</a:t>
          </a:r>
          <a:r>
            <a:rPr lang="en-US" sz="2000" kern="12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 </a:t>
          </a:r>
          <a:r>
            <a:rPr lang="en-US" sz="2000" kern="1200" dirty="0" err="1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ইলেকটন</a:t>
          </a:r>
          <a:r>
            <a:rPr lang="en-US" sz="2000" kern="12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 </a:t>
          </a:r>
          <a:r>
            <a:rPr lang="en-US" sz="2000" kern="1200" dirty="0" err="1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ঘনত্ব</a:t>
          </a:r>
          <a:r>
            <a:rPr lang="en-US" sz="2000" kern="12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  </a:t>
          </a:r>
          <a:r>
            <a:rPr lang="en-US" sz="2000" kern="1200" dirty="0" err="1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বৃদ্ধি</a:t>
          </a:r>
          <a:r>
            <a:rPr lang="en-US" sz="2000" kern="12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  </a:t>
          </a:r>
          <a:r>
            <a:rPr lang="en-US" sz="2000" kern="1200" dirty="0" err="1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করে</a:t>
          </a:r>
          <a:r>
            <a:rPr lang="en-US" sz="2000" kern="12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 ।  </a:t>
          </a:r>
          <a:r>
            <a:rPr lang="en-US" sz="3200" kern="12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                                                                     </a:t>
          </a:r>
          <a:endParaRPr lang="en-US" sz="3200" kern="1200" dirty="0">
            <a:solidFill>
              <a:schemeClr val="tx1"/>
            </a:solidFill>
          </a:endParaRPr>
        </a:p>
      </dsp:txBody>
      <dsp:txXfrm>
        <a:off x="1528640" y="395523"/>
        <a:ext cx="2777208" cy="1527444"/>
      </dsp:txXfrm>
    </dsp:sp>
    <dsp:sp modelId="{2CD85F78-352E-4374-A3FF-B15AC3EC907E}">
      <dsp:nvSpPr>
        <dsp:cNvPr id="0" name=""/>
        <dsp:cNvSpPr/>
      </dsp:nvSpPr>
      <dsp:spPr>
        <a:xfrm>
          <a:off x="2629190" y="2255858"/>
          <a:ext cx="676265" cy="676265"/>
        </a:xfrm>
        <a:prstGeom prst="mathPlus">
          <a:avLst/>
        </a:prstGeom>
        <a:gradFill rotWithShape="1">
          <a:gsLst>
            <a:gs pos="0">
              <a:schemeClr val="accent3">
                <a:shade val="51000"/>
                <a:satMod val="130000"/>
              </a:schemeClr>
            </a:gs>
            <a:gs pos="80000">
              <a:schemeClr val="accent3">
                <a:shade val="93000"/>
                <a:satMod val="130000"/>
              </a:schemeClr>
            </a:gs>
            <a:gs pos="100000">
              <a:schemeClr val="accent3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3"/>
        </a:lnRef>
        <a:fillRef idx="3">
          <a:schemeClr val="accent3"/>
        </a:fillRef>
        <a:effectRef idx="3">
          <a:schemeClr val="accent3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100" kern="1200">
            <a:solidFill>
              <a:srgbClr val="FFFF00"/>
            </a:solidFill>
          </a:endParaRPr>
        </a:p>
      </dsp:txBody>
      <dsp:txXfrm>
        <a:off x="2718829" y="2514462"/>
        <a:ext cx="496987" cy="159057"/>
      </dsp:txXfrm>
    </dsp:sp>
    <dsp:sp modelId="{EB3E8259-CCC2-48FC-86ED-1A5D081A4361}">
      <dsp:nvSpPr>
        <dsp:cNvPr id="0" name=""/>
        <dsp:cNvSpPr/>
      </dsp:nvSpPr>
      <dsp:spPr>
        <a:xfrm>
          <a:off x="1143003" y="2993350"/>
          <a:ext cx="3769365" cy="2480099"/>
        </a:xfrm>
        <a:prstGeom prst="ellipse">
          <a:avLst/>
        </a:prstGeom>
        <a:gradFill rotWithShape="1">
          <a:gsLst>
            <a:gs pos="0">
              <a:schemeClr val="accent6">
                <a:shade val="51000"/>
                <a:satMod val="130000"/>
              </a:schemeClr>
            </a:gs>
            <a:gs pos="80000">
              <a:schemeClr val="accent6">
                <a:shade val="93000"/>
                <a:satMod val="130000"/>
              </a:schemeClr>
            </a:gs>
            <a:gs pos="100000">
              <a:schemeClr val="accent6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6"/>
        </a:lnRef>
        <a:fillRef idx="3">
          <a:schemeClr val="accent6"/>
        </a:fillRef>
        <a:effectRef idx="3">
          <a:schemeClr val="accent6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smtClean="0">
              <a:solidFill>
                <a:srgbClr val="FF0000"/>
              </a:solidFill>
              <a:latin typeface="NikoshBAN" pitchFamily="2" charset="0"/>
              <a:cs typeface="NikoshBAN" pitchFamily="2" charset="0"/>
            </a:rPr>
            <a:t>-</a:t>
          </a:r>
          <a:r>
            <a:rPr lang="en-US" sz="2800" kern="12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CH</a:t>
          </a:r>
          <a:r>
            <a:rPr lang="en-US" sz="2800" kern="1200" baseline="-250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3</a:t>
          </a:r>
          <a:r>
            <a:rPr lang="en-US" sz="2800" kern="12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,-OH,- OCH</a:t>
          </a:r>
          <a:r>
            <a:rPr lang="en-US" sz="2800" kern="1200" baseline="-250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3</a:t>
          </a:r>
          <a:r>
            <a:rPr lang="en-US" sz="2800" kern="12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,-CI   </a:t>
          </a:r>
          <a:r>
            <a:rPr lang="en-US" sz="2800" kern="1200" dirty="0" err="1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ইত্যাদি</a:t>
          </a:r>
          <a:r>
            <a:rPr lang="en-US" sz="2800" kern="12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।  </a:t>
          </a:r>
          <a:endParaRPr lang="en-US" sz="2800" kern="1200" dirty="0">
            <a:solidFill>
              <a:schemeClr val="tx1"/>
            </a:solidFill>
          </a:endParaRPr>
        </a:p>
      </dsp:txBody>
      <dsp:txXfrm>
        <a:off x="1695014" y="3356552"/>
        <a:ext cx="2665343" cy="1753695"/>
      </dsp:txXfrm>
    </dsp:sp>
    <dsp:sp modelId="{2F080E62-7962-4414-B722-818ABBAAFF73}">
      <dsp:nvSpPr>
        <dsp:cNvPr id="0" name=""/>
        <dsp:cNvSpPr/>
      </dsp:nvSpPr>
      <dsp:spPr>
        <a:xfrm rot="21534999">
          <a:off x="4169823" y="2254403"/>
          <a:ext cx="1646658" cy="657467"/>
        </a:xfrm>
        <a:prstGeom prst="rightArrow">
          <a:avLst>
            <a:gd name="adj1" fmla="val 60000"/>
            <a:gd name="adj2" fmla="val 50000"/>
          </a:avLst>
        </a:prstGeom>
        <a:gradFill rotWithShape="1">
          <a:gsLst>
            <a:gs pos="0">
              <a:schemeClr val="accent3">
                <a:shade val="51000"/>
                <a:satMod val="130000"/>
              </a:schemeClr>
            </a:gs>
            <a:gs pos="80000">
              <a:schemeClr val="accent3">
                <a:shade val="93000"/>
                <a:satMod val="130000"/>
              </a:schemeClr>
            </a:gs>
            <a:gs pos="100000">
              <a:schemeClr val="accent3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3"/>
        </a:lnRef>
        <a:fillRef idx="3">
          <a:schemeClr val="accent3"/>
        </a:fillRef>
        <a:effectRef idx="3">
          <a:schemeClr val="accent3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800" kern="1200"/>
        </a:p>
      </dsp:txBody>
      <dsp:txXfrm>
        <a:off x="4169841" y="2387761"/>
        <a:ext cx="1449418" cy="394481"/>
      </dsp:txXfrm>
    </dsp:sp>
    <dsp:sp modelId="{66ACE4CD-8802-4A8F-8393-49D2FED87746}">
      <dsp:nvSpPr>
        <dsp:cNvPr id="0" name=""/>
        <dsp:cNvSpPr/>
      </dsp:nvSpPr>
      <dsp:spPr>
        <a:xfrm>
          <a:off x="6074827" y="1316945"/>
          <a:ext cx="2128767" cy="2759653"/>
        </a:xfrm>
        <a:prstGeom prst="ellipse">
          <a:avLst/>
        </a:prstGeom>
        <a:gradFill rotWithShape="1">
          <a:gsLst>
            <a:gs pos="0">
              <a:schemeClr val="accent3">
                <a:shade val="51000"/>
                <a:satMod val="130000"/>
              </a:schemeClr>
            </a:gs>
            <a:gs pos="80000">
              <a:schemeClr val="accent3">
                <a:shade val="93000"/>
                <a:satMod val="130000"/>
              </a:schemeClr>
            </a:gs>
            <a:gs pos="100000">
              <a:schemeClr val="accent3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3"/>
        </a:lnRef>
        <a:fillRef idx="3">
          <a:schemeClr val="accent3"/>
        </a:fillRef>
        <a:effectRef idx="3">
          <a:schemeClr val="accent3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err="1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অর্থো</a:t>
          </a:r>
          <a:r>
            <a:rPr lang="en-US" sz="2800" kern="12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- </a:t>
          </a:r>
          <a:r>
            <a:rPr lang="en-US" sz="2800" kern="1200" dirty="0" err="1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প্যারা</a:t>
          </a:r>
          <a:r>
            <a:rPr lang="en-US" sz="2800" kern="12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 </a:t>
          </a:r>
          <a:r>
            <a:rPr lang="en-US" sz="2800" kern="1200" dirty="0" err="1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নির্দেশক</a:t>
          </a:r>
          <a:r>
            <a:rPr lang="en-US" sz="2800" kern="12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 </a:t>
          </a:r>
          <a:r>
            <a:rPr lang="en-US" sz="2800" kern="1200" dirty="0" err="1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মূলক</a:t>
          </a:r>
          <a:r>
            <a:rPr lang="en-US" sz="2800" kern="12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 </a:t>
          </a:r>
          <a:endParaRPr lang="en-US" sz="2800" kern="1200" dirty="0">
            <a:solidFill>
              <a:schemeClr val="tx1"/>
            </a:solidFill>
            <a:latin typeface="NikoshBAN"/>
          </a:endParaRPr>
        </a:p>
      </dsp:txBody>
      <dsp:txXfrm>
        <a:off x="6386578" y="1721087"/>
        <a:ext cx="1505265" cy="195136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RadialCluster">
  <dgm:title val=""/>
  <dgm:desc val=""/>
  <dgm:catLst>
    <dgm:cat type="relationship" pri="19500"/>
    <dgm:cat type="cycle" pri="1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alg type="composite">
      <dgm:param type="ar" val="1.00"/>
    </dgm:alg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cnt="1 0" func="cnt" op="equ" val="1">
            <dgm:constrLst>
              <dgm:constr type="l" for="ch" forName="textCenter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r" for="ch" forName="cycle_1" refType="w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5" axis="ch ch" ptType="node node" cnt="1 0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6" axis="ch ch" ptType="node node" cnt="1 0" func="cnt" op="equ" val="3">
            <dgm:choose name="Name7">
              <dgm:if name="Name8" axis="ch ch ch" ptType="node node node" st="1 2 0" cnt="1 1 0" func="cnt" op="equ" val="1">
                <dgm:choose name="Name9">
                  <dgm:if name="Name10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12">
                <dgm:choose name="Name13">
                  <dgm:if name="Name14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5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16" axis="ch ch" ptType="node node" cnt="1 0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r" for="ch" forName="cycle_2" refType="w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l" for="ch" forName="cycle_4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17" axis="ch ch" ptType="node node" cnt="1 0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r" for="ch" forName="cycle_3" refType="w" fact="0.89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l" for="ch" forName="cycle_4" refType="w" fact="0.11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18" axis="ch ch" ptType="node node" cnt="1 0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r" for="ch" forName="cycle_3" refType="w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l" for="ch" forName="cycle_6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19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r" for="ch" forName="cycle_2" refType="w" fact="0.938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r" for="ch" forName="cycle_3" refType="w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r" for="ch" forName="cycle_4" refType="w" fact="0.8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l" for="ch" forName="cycle_5" refType="w" fact="0.2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l" for="ch" forName="cycle_6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l" for="ch" forName="cycle_7" refType="w" fact="0.062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if>
      <dgm:else name="Name20">
        <dgm:choose name="Name21">
          <dgm:if name="Name22" axis="ch ch" ptType="node node" func="cnt" op="equ" val="1">
            <dgm:constrLst>
              <dgm:constr type="r" for="ch" forName="textCenter" refType="w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l" for="ch" forName="cycle_1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23" axis="ch ch" ptType="node node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24" axis="ch ch" ptType="node node" func="cnt" op="equ" val="3">
            <dgm:choose name="Name25">
              <dgm:if name="Name26" axis="ch ch ch" ptType="node node node" st="1 2 0" cnt="1 1 0" func="cnt" op="equ" val="1">
                <dgm:choose name="Name27">
                  <dgm:if name="Name28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29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30">
                <dgm:choose name="Name31">
                  <dgm:if name="Name32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33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34" axis="ch ch" ptType="node node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l" for="ch" forName="cycle_2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r" for="ch" forName="cycle_4" refType="w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35" axis="ch ch" ptType="node node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l" for="ch" forName="cycle_3" refType="w" fact="0.11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r" for="ch" forName="cycle_4" refType="w" fact="0.89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36" axis="ch ch" ptType="node node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l" for="ch" forName="cycle_3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r" for="ch" forName="cycle_6" refType="w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37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l" for="ch" forName="cycle_2" refType="w" fact="0.062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l" for="ch" forName="cycle_3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l" for="ch" forName="cycle_4" refType="w" fact="0.2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r" for="ch" forName="cycle_5" refType="w" fact="0.8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r" for="ch" forName="cycle_6" refType="w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r" for="ch" forName="cycle_7" refType="w" fact="0.938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else>
    </dgm:choose>
    <dgm:forEach name="Name38" axis="ch" ptType="node" cnt="1">
      <dgm:choose name="Name39">
        <dgm:if name="Name40" axis="des" func="maxDepth" op="lte" val="1">
          <dgm:layoutNode name="singleCycle">
            <dgm:choose name="Name41">
              <dgm:if name="Name42" axis="ch" ptType="node" func="cnt" op="equ" val="1">
                <dgm:choose name="Name43">
                  <dgm:if name="Name44" func="var" arg="dir" op="equ" val="norm">
                    <dgm:alg type="cycle">
                      <dgm:param type="stAng" val="90"/>
                      <dgm:param type="ctrShpMap" val="fNode"/>
                    </dgm:alg>
                  </dgm:if>
                  <dgm:else name="Name45">
                    <dgm:alg type="cycle">
                      <dgm:param type="stAng" val="-90"/>
                      <dgm:param type="spanAng" val="-360"/>
                      <dgm:param type="ctrShpMap" val="fNode"/>
                    </dgm:alg>
                  </dgm:else>
                </dgm:choose>
              </dgm:if>
              <dgm:else name="Name46">
                <dgm:choose name="Name47">
                  <dgm:if name="Name48" func="var" arg="dir" op="equ" val="norm">
                    <dgm:alg type="cycle">
                      <dgm:param type="ctrShpMap" val="fNode"/>
                    </dgm:alg>
                  </dgm:if>
                  <dgm:else name="Name49">
                    <dgm:alg type="cycle">
                      <dgm:param type="spanAng" val="-360"/>
                      <dgm:param type="ctrShpMap" val="fNode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hoose name="Name50">
              <dgm:if name="Name51" axis="ch" ptType="node" func="cnt" op="equ" val="0">
                <dgm:constrLst>
                  <dgm:constr type="w" for="ch" forName="singleCenter" refType="w"/>
                  <dgm:constr type="h" for="ch" forName="singleCenter" refType="w" refFor="ch" refForName="singleCenter"/>
                </dgm:constrLst>
              </dgm:if>
              <dgm:if name="Name52" axis="ch" ptType="node" func="cnt" op="equ" val="1">
                <dgm:constrLst>
                  <dgm:constr type="w" for="ch" forName="singleCenter" refType="w" fact="0.5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if>
              <dgm:else name="Name53">
                <dgm:constrLst>
                  <dgm:constr type="w" for="ch" forName="singleCenter" refType="w" fact="0.3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else>
            </dgm:choose>
            <dgm:layoutNode name="singleCenter" styleLbl="node1">
              <dgm:varLst>
                <dgm:chMax val="7"/>
                <dgm:chPref val="7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self" ptType="node"/>
              <dgm:constrLst>
                <dgm:constr type="tMarg" refType="primFontSz" fact="0.2"/>
                <dgm:constr type="bMarg" refType="primFontSz" fact="0.2"/>
                <dgm:constr type="lMarg" refType="primFontSz" fact="0.2"/>
                <dgm:constr type="rMarg" refType="primFontSz" fact="0.2"/>
              </dgm:constrLst>
              <dgm:ruleLst>
                <dgm:rule type="primFontSz" val="5" fact="NaN" max="NaN"/>
              </dgm:ruleLst>
            </dgm:layoutNode>
            <dgm:forEach name="Name54" axis="ch" cnt="21">
              <dgm:forEach name="Name55" axis="self" ptType="parTrans">
                <dgm:layoutNode name="Name56">
                  <dgm:alg type="conn">
                    <dgm:param type="dim" val="1D"/>
                    <dgm:param type="begPts" val="auto"/>
                    <dgm:param type="endPts" val="auto"/>
                    <dgm:param type="begSty" val="noArr"/>
                    <dgm:param type="endSty" val="noArr"/>
                  </dgm:alg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forEach name="Name57" axis="self" ptType="node">
                <dgm:layoutNode name="text0" styleLbl="node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/>
                  </dgm:shape>
                  <dgm:presOf axis="desOrSelf" ptType="node"/>
                  <dgm:constrLst>
                    <dgm:constr type="userS"/>
                    <dgm:constr type="w" refType="userS"/>
                    <dgm:constr type="h" refType="w"/>
                    <dgm:constr type="tMarg" refType="primFontSz" fact="0.2"/>
                    <dgm:constr type="bMarg" refType="primFontSz" fact="0.2"/>
                    <dgm:constr type="lMarg" refType="primFontSz" fact="0.2"/>
                    <dgm:constr type="rMarg" refType="primFontSz" fact="0.2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if>
        <dgm:else name="Name58">
          <dgm:layoutNode name="textCenter" styleLbl="node1">
            <dgm:alg type="tx"/>
            <dgm:shape xmlns:r="http://schemas.openxmlformats.org/officeDocument/2006/relationships" type="roundRect" r:blip="">
              <dgm:adjLst/>
            </dgm:shape>
            <dgm:presOf axis="self" ptType="node"/>
            <dgm:constrLst>
              <dgm:constr type="tMarg" refType="primFontSz" fact="0.2"/>
              <dgm:constr type="bMarg" refType="primFontSz" fact="0.2"/>
              <dgm:constr type="lMarg" refType="primFontSz" fact="0.2"/>
              <dgm:constr type="rMarg" refType="primFontSz" fact="0.2"/>
            </dgm:constrLst>
            <dgm:ruleLst>
              <dgm:rule type="primFontSz" val="5" fact="NaN" max="NaN"/>
            </dgm:ruleLst>
          </dgm:layoutNode>
          <dgm:choose name="Name59">
            <dgm:if name="Name60" axis="ch" ptType="node" func="cnt" op="gte" val="1">
              <dgm:layoutNode name="cycle_1">
                <dgm:choose name="Name61">
                  <dgm:if name="Name62" func="var" arg="dir" op="equ" val="norm">
                    <dgm:choose name="Name63">
                      <dgm:if name="Name64" axis="ch" ptType="node" func="cnt" op="equ" val="1">
                        <dgm:choose name="Name65">
                          <dgm:if name="Name66" axis="ch ch" ptType="node node" st="1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67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68">
                            <dgm:alg type="cycle">
                              <dgm:param type="ctrShpMap" val="fNode"/>
                              <dgm:param type="stAng" val="0"/>
                              <dgm:param type="spanAng" val="180"/>
                            </dgm:alg>
                          </dgm:else>
                        </dgm:choose>
                      </dgm:if>
                      <dgm:if name="Name69" axis="ch" ptType="node" func="cnt" op="equ" val="2">
                        <dgm:choose name="Name70">
                          <dgm:if name="Name7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3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4" axis="ch" ptType="node" func="cnt" op="equ" val="3">
                        <dgm:choose name="Name75">
                          <dgm:if name="Name7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8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9" axis="ch" ptType="node" func="cnt" op="equ" val="4">
                        <dgm:choose name="Name80">
                          <dgm:if name="Name8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3">
                            <dgm:alg type="cycle">
                              <dgm:param type="ctrShpMap" val="fNode"/>
                              <dgm:param type="stAng" val="292.5"/>
                              <dgm:param type="spanAng" val="135"/>
                            </dgm:alg>
                          </dgm:else>
                        </dgm:choose>
                      </dgm:if>
                      <dgm:if name="Name84" axis="ch" ptType="node" func="cnt" op="equ" val="5">
                        <dgm:choose name="Name85">
                          <dgm:if name="Name8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89" axis="ch" ptType="node" func="cnt" op="equ" val="6">
                        <dgm:choose name="Name90">
                          <dgm:if name="Name9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94" axis="ch" ptType="node" func="cnt" op="gte" val="7">
                        <dgm:choose name="Name95">
                          <dgm:if name="Name9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99"/>
                    </dgm:choose>
                  </dgm:if>
                  <dgm:else name="Name100">
                    <dgm:choose name="Name101">
                      <dgm:if name="Name102" axis="ch" ptType="node" func="cnt" op="equ" val="1">
                        <dgm:choose name="Name103">
                          <dgm:if name="Name104" axis="ch ch" ptType="node node" st="1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05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06">
                            <dgm:alg type="cycle">
                              <dgm:param type="ctrShpMap" val="fNode"/>
                              <dgm:param type="stAng" val="0"/>
                              <dgm:param type="spanAng" val="-180"/>
                            </dgm:alg>
                          </dgm:else>
                        </dgm:choose>
                      </dgm:if>
                      <dgm:if name="Name107" axis="ch" ptType="node" func="cnt" op="equ" val="2">
                        <dgm:choose name="Name108">
                          <dgm:if name="Name10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1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2" axis="ch" ptType="node" func="cnt" op="equ" val="3">
                        <dgm:choose name="Name113">
                          <dgm:if name="Name11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6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7" axis="ch" ptType="node" func="cnt" op="equ" val="4">
                        <dgm:choose name="Name118">
                          <dgm:if name="Name11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1">
                            <dgm:alg type="cycle">
                              <dgm:param type="ctrShpMap" val="fNode"/>
                              <dgm:param type="stAng" val="67.5"/>
                              <dgm:param type="spanAng" val="-135"/>
                            </dgm:alg>
                          </dgm:else>
                        </dgm:choose>
                      </dgm:if>
                      <dgm:if name="Name122" axis="ch" ptType="node" func="cnt" op="equ" val="5">
                        <dgm:choose name="Name123">
                          <dgm:if name="Name12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27" axis="ch" ptType="node" func="cnt" op="equ" val="6">
                        <dgm:choose name="Name128">
                          <dgm:if name="Name12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32" axis="ch" ptType="node" func="cnt" op="gte" val="7">
                        <dgm:choose name="Name133">
                          <dgm:if name="Name13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137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138" axis="ch" ptType="node" cnt="1">
                  <dgm:layoutNode name="childCenter1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139" axis="ch">
                    <dgm:forEach name="Name140" axis="self" ptType="parTrans">
                      <dgm:layoutNode name="Name141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142" axis="self" ptType="node">
                      <dgm:layoutNode name="text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143" axis="ch" ptType="parTrans" cnt="1">
                <dgm:layoutNode name="Name144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1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145"/>
          </dgm:choose>
          <dgm:choose name="Name146">
            <dgm:if name="Name147" axis="ch" ptType="node" func="cnt" op="gte" val="2">
              <dgm:layoutNode name="cycle_2">
                <dgm:choose name="Name148">
                  <dgm:if name="Name149" func="var" arg="dir" op="equ" val="norm">
                    <dgm:choose name="Name150">
                      <dgm:if name="Name151" axis="ch" ptType="node" func="cnt" op="equ" val="2">
                        <dgm:choose name="Name152">
                          <dgm:if name="Name153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54" axis="ch ch" ptType="node node" st="2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155">
                            <dgm:alg type="cycle">
                              <dgm:param type="ctrShpMap" val="fNode"/>
                              <dgm:param type="stAng" val="90"/>
                              <dgm:param type="spanAng" val="180"/>
                            </dgm:alg>
                          </dgm:else>
                        </dgm:choose>
                      </dgm:if>
                      <dgm:if name="Name156" axis="ch" ptType="node" func="cnt" op="equ" val="3">
                        <dgm:choose name="Name157">
                          <dgm:if name="Name158" axis="ch ch" ptType="node node" st="2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159" axis="ch ch" ptType="node node" st="2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  <dgm:param type="horzAlign" val="r"/>
                              <dgm:param type="vertAlign" val="b"/>
                            </dgm:alg>
                          </dgm:if>
                          <dgm:else name="Name160">
                            <dgm:alg type="cycle">
                              <dgm:param type="ctrShpMap" val="fNode"/>
                              <dgm:param type="stAng" val="30"/>
                              <dgm:param type="spanAng" val="180"/>
                            </dgm:alg>
                          </dgm:else>
                        </dgm:choose>
                      </dgm:if>
                      <dgm:if name="Name161" axis="ch" ptType="node" func="cnt" op="equ" val="4">
                        <dgm:choose name="Name162">
                          <dgm:if name="Name163" axis="ch ch" ptType="node node" st="2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164" axis="ch ch" ptType="node node" st="2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165">
                            <dgm:alg type="cycle">
                              <dgm:param type="ctrShpMap" val="fNode"/>
                              <dgm:param type="stAng" val="22.5"/>
                              <dgm:param type="spanAng" val="135"/>
                            </dgm:alg>
                          </dgm:else>
                        </dgm:choose>
                      </dgm:if>
                      <dgm:if name="Name166" axis="ch" ptType="node" func="cnt" op="equ" val="5">
                        <dgm:choose name="Name167">
                          <dgm:if name="Name168" axis="ch ch" ptType="node node" st="2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169" axis="ch ch" ptType="node node" st="2 1" cnt="1 0" func="cnt" op="equ" val="2">
                            <dgm:alg type="cycle">
                              <dgm:param type="ctrShpMap" val="fNode"/>
                              <dgm:param type="stAng" val="27"/>
                              <dgm:param type="spanAng" val="90"/>
                            </dgm:alg>
                          </dgm:if>
                          <dgm:else name="Name17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1" axis="ch" ptType="node" func="cnt" op="equ" val="6">
                        <dgm:choose name="Name172">
                          <dgm:if name="Name173" axis="ch ch" ptType="node node" st="2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174" axis="ch ch" ptType="node node" st="2 1" cnt="1 0" func="cnt" op="equ" val="2">
                            <dgm:alg type="cycle">
                              <dgm:param type="ctrShpMap" val="fNode"/>
                              <dgm:param type="stAng" val="15"/>
                              <dgm:param type="spanAng" val="90"/>
                            </dgm:alg>
                          </dgm:if>
                          <dgm:else name="Name175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6" axis="ch" ptType="node" func="cnt" op="gte" val="7">
                        <dgm:choose name="Name177">
                          <dgm:if name="Name178" axis="ch ch" ptType="node node" st="2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179" axis="ch ch" ptType="node node" st="2 1" cnt="1 0" func="cnt" op="equ" val="2">
                            <dgm:alg type="cycle">
                              <dgm:param type="ctrShpMap" val="fNode"/>
                              <dgm:param type="stAng" val="6"/>
                              <dgm:param type="spanAng" val="90"/>
                            </dgm:alg>
                          </dgm:if>
                          <dgm:else name="Name18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181"/>
                    </dgm:choose>
                  </dgm:if>
                  <dgm:else name="Name182">
                    <dgm:choose name="Name183">
                      <dgm:if name="Name184" axis="ch" ptType="node" func="cnt" op="equ" val="2">
                        <dgm:choose name="Name185">
                          <dgm:if name="Name186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87" axis="ch ch" ptType="node node" st="2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188">
                            <dgm:alg type="cycle">
                              <dgm:param type="ctrShpMap" val="fNode"/>
                              <dgm:param type="stAng" val="270"/>
                              <dgm:param type="spanAng" val="-180"/>
                            </dgm:alg>
                          </dgm:else>
                        </dgm:choose>
                      </dgm:if>
                      <dgm:if name="Name189" axis="ch" ptType="node" func="cnt" op="equ" val="3">
                        <dgm:choose name="Name190">
                          <dgm:if name="Name191" axis="ch ch" ptType="node node" st="2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192" axis="ch ch" ptType="node node" st="2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  <dgm:param type="horzAlign" val="l"/>
                              <dgm:param type="vertAlign" val="b"/>
                            </dgm:alg>
                          </dgm:if>
                          <dgm:else name="Name193">
                            <dgm:alg type="cycle">
                              <dgm:param type="ctrShpMap" val="fNode"/>
                              <dgm:param type="stAng" val="330"/>
                              <dgm:param type="spanAng" val="-180"/>
                            </dgm:alg>
                          </dgm:else>
                        </dgm:choose>
                      </dgm:if>
                      <dgm:if name="Name194" axis="ch" ptType="node" func="cnt" op="equ" val="4">
                        <dgm:choose name="Name195">
                          <dgm:if name="Name196" axis="ch ch" ptType="node node" st="2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97" axis="ch ch" ptType="node node" st="2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98">
                            <dgm:alg type="cycle">
                              <dgm:param type="ctrShpMap" val="fNode"/>
                              <dgm:param type="stAng" val="337.5"/>
                              <dgm:param type="spanAng" val="-135"/>
                            </dgm:alg>
                          </dgm:else>
                        </dgm:choose>
                      </dgm:if>
                      <dgm:if name="Name199" axis="ch" ptType="node" func="cnt" op="equ" val="5">
                        <dgm:choose name="Name200">
                          <dgm:if name="Name201" axis="ch ch" ptType="node node" st="2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202" axis="ch ch" ptType="node node" st="2 1" cnt="1 0" func="cnt" op="equ" val="2">
                            <dgm:alg type="cycle">
                              <dgm:param type="ctrShpMap" val="fNode"/>
                              <dgm:param type="stAng" val="333"/>
                              <dgm:param type="spanAng" val="-90"/>
                            </dgm:alg>
                          </dgm:if>
                          <dgm:else name="Name20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4" axis="ch" ptType="node" func="cnt" op="equ" val="6">
                        <dgm:choose name="Name205">
                          <dgm:if name="Name206" axis="ch ch" ptType="node node" st="2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207" axis="ch ch" ptType="node node" st="2 1" cnt="1 0" func="cnt" op="equ" val="2">
                            <dgm:alg type="cycle">
                              <dgm:param type="ctrShpMap" val="fNode"/>
                              <dgm:param type="stAng" val="345"/>
                              <dgm:param type="spanAng" val="-90"/>
                            </dgm:alg>
                          </dgm:if>
                          <dgm:else name="Name20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9" axis="ch" ptType="node" func="cnt" op="gte" val="7">
                        <dgm:choose name="Name210">
                          <dgm:if name="Name211" axis="ch ch" ptType="node node" st="2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212" axis="ch ch" ptType="node node" st="2 1" cnt="1 0" func="cnt" op="equ" val="2">
                            <dgm:alg type="cycle">
                              <dgm:param type="ctrShpMap" val="fNode"/>
                              <dgm:param type="stAng" val="353"/>
                              <dgm:param type="spanAng" val="-90"/>
                            </dgm:alg>
                          </dgm:if>
                          <dgm:else name="Name21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14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15" axis="ch" ptType="node" st="2" cnt="1">
                  <dgm:layoutNode name="childCenter2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16" axis="ch">
                    <dgm:forEach name="Name217" axis="self" ptType="parTrans">
                      <dgm:layoutNode name="Name218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19" axis="self" ptType="node">
                      <dgm:layoutNode name="text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20" axis="ch" ptType="parTrans" st="2" cnt="1">
                <dgm:layoutNode name="Name221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22"/>
          </dgm:choose>
          <dgm:choose name="Name223">
            <dgm:if name="Name224" axis="ch" ptType="node" func="cnt" op="gte" val="3">
              <dgm:layoutNode name="cycle_3">
                <dgm:choose name="Name225">
                  <dgm:if name="Name226" func="var" arg="dir" op="equ" val="norm">
                    <dgm:choose name="Name227">
                      <dgm:if name="Name228" axis="ch" ptType="node" func="cnt" op="equ" val="3">
                        <dgm:choose name="Name229">
                          <dgm:if name="Name230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231" axis="ch ch" ptType="node node" st="3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  <dgm:param type="horzAlign" val="l"/>
                              <dgm:param type="vertAlign" val="b"/>
                            </dgm:alg>
                          </dgm:if>
                          <dgm:else name="Name232">
                            <dgm:alg type="cycle">
                              <dgm:param type="ctrShpMap" val="fNode"/>
                              <dgm:param type="stAng" val="150"/>
                              <dgm:param type="spanAng" val="180"/>
                            </dgm:alg>
                          </dgm:else>
                        </dgm:choose>
                      </dgm:if>
                      <dgm:if name="Name233" axis="ch" ptType="node" func="cnt" op="equ" val="4">
                        <dgm:choose name="Name234">
                          <dgm:if name="Name235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36" axis="ch ch" ptType="node node" st="3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237">
                            <dgm:alg type="cycle">
                              <dgm:param type="ctrShpMap" val="fNode"/>
                              <dgm:param type="stAng" val="112.5"/>
                              <dgm:param type="spanAng" val="135"/>
                            </dgm:alg>
                          </dgm:else>
                        </dgm:choose>
                      </dgm:if>
                      <dgm:if name="Name238" axis="ch" ptType="node" func="cnt" op="equ" val="5">
                        <dgm:choose name="Name239">
                          <dgm:if name="Name240" axis="ch ch" ptType="node node" st="3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241" axis="ch ch" ptType="node node" st="3 1" cnt="1 0" func="cnt" op="equ" val="2">
                            <dgm:alg type="cycle">
                              <dgm:param type="ctrShpMap" val="fNode"/>
                              <dgm:param type="stAng" val="99"/>
                              <dgm:param type="spanAng" val="90"/>
                            </dgm:alg>
                          </dgm:if>
                          <dgm:else name="Name24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3" axis="ch" ptType="node" func="cnt" op="equ" val="6">
                        <dgm:choose name="Name244">
                          <dgm:if name="Name245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246" axis="ch ch" ptType="node node" st="3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</dgm:alg>
                          </dgm:if>
                          <dgm:else name="Name247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8" axis="ch" ptType="node" func="cnt" op="gte" val="7">
                        <dgm:choose name="Name249">
                          <dgm:if name="Name250" axis="ch ch" ptType="node node" st="3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251" axis="ch ch" ptType="node node" st="3 1" cnt="1 0" func="cnt" op="equ" val="2">
                            <dgm:alg type="cycle">
                              <dgm:param type="ctrShpMap" val="fNode"/>
                              <dgm:param type="stAng" val="57"/>
                              <dgm:param type="spanAng" val="90"/>
                            </dgm:alg>
                          </dgm:if>
                          <dgm:else name="Name25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253"/>
                    </dgm:choose>
                  </dgm:if>
                  <dgm:else name="Name254">
                    <dgm:choose name="Name255">
                      <dgm:if name="Name256" axis="ch" ptType="node" func="cnt" op="equ" val="3">
                        <dgm:choose name="Name257">
                          <dgm:if name="Name258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259" axis="ch ch" ptType="node node" st="3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  <dgm:param type="horzAlign" val="r"/>
                              <dgm:param type="vertAlign" val="b"/>
                            </dgm:alg>
                          </dgm:if>
                          <dgm:else name="Name260">
                            <dgm:alg type="cycle">
                              <dgm:param type="ctrShpMap" val="fNode"/>
                              <dgm:param type="stAng" val="210"/>
                              <dgm:param type="spanAng" val="-180"/>
                            </dgm:alg>
                          </dgm:else>
                        </dgm:choose>
                      </dgm:if>
                      <dgm:if name="Name261" axis="ch" ptType="node" func="cnt" op="equ" val="4">
                        <dgm:choose name="Name262">
                          <dgm:if name="Name263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64" axis="ch ch" ptType="node node" st="3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265">
                            <dgm:alg type="cycle">
                              <dgm:param type="ctrShpMap" val="fNode"/>
                              <dgm:param type="stAng" val="247.5"/>
                              <dgm:param type="spanAng" val="-135"/>
                            </dgm:alg>
                          </dgm:else>
                        </dgm:choose>
                      </dgm:if>
                      <dgm:if name="Name266" axis="ch" ptType="node" func="cnt" op="equ" val="5">
                        <dgm:choose name="Name267">
                          <dgm:if name="Name268" axis="ch ch" ptType="node node" st="3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269" axis="ch ch" ptType="node node" st="3 1" cnt="1 0" func="cnt" op="equ" val="2">
                            <dgm:alg type="cycle">
                              <dgm:param type="ctrShpMap" val="fNode"/>
                              <dgm:param type="stAng" val="261"/>
                              <dgm:param type="spanAng" val="-90"/>
                            </dgm:alg>
                          </dgm:if>
                          <dgm:else name="Name27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1" axis="ch" ptType="node" func="cnt" op="equ" val="6">
                        <dgm:choose name="Name272">
                          <dgm:if name="Name273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274" axis="ch ch" ptType="node node" st="3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</dgm:alg>
                          </dgm:if>
                          <dgm:else name="Name275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6" axis="ch" ptType="node" func="cnt" op="gte" val="7">
                        <dgm:choose name="Name277">
                          <dgm:if name="Name278" axis="ch ch" ptType="node node" st="3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279" axis="ch ch" ptType="node node" st="3 1" cnt="1 0" func="cnt" op="equ" val="2">
                            <dgm:alg type="cycle">
                              <dgm:param type="ctrShpMap" val="fNode"/>
                              <dgm:param type="stAng" val="302"/>
                              <dgm:param type="spanAng" val="-90"/>
                            </dgm:alg>
                          </dgm:if>
                          <dgm:else name="Name28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81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82" axis="ch" ptType="node" st="3" cnt="1">
                  <dgm:layoutNode name="childCenter3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83" axis="ch">
                    <dgm:forEach name="Name284" axis="self" ptType="parTrans">
                      <dgm:layoutNode name="Name285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86" axis="self" ptType="node">
                      <dgm:layoutNode name="text3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87" axis="ch" ptType="parTrans" st="3" cnt="1">
                <dgm:layoutNode name="Name288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3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89"/>
          </dgm:choose>
          <dgm:choose name="Name290">
            <dgm:if name="Name291" axis="ch" ptType="node" func="cnt" op="gte" val="4">
              <dgm:layoutNode name="cycle_4">
                <dgm:choose name="Name292">
                  <dgm:if name="Name293" func="var" arg="dir" op="equ" val="norm">
                    <dgm:choose name="Name294">
                      <dgm:if name="Name295" axis="ch" ptType="node" func="cnt" op="equ" val="4">
                        <dgm:choose name="Name296">
                          <dgm:if name="Name297" axis="ch ch" ptType="node node" st="4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298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90"/>
                            </dgm:alg>
                          </dgm:if>
                          <dgm:else name="Name299">
                            <dgm:alg type="cycle">
                              <dgm:param type="ctrShpMap" val="fNode"/>
                              <dgm:param type="stAng" val="202.5"/>
                              <dgm:param type="spanAng" val="135"/>
                            </dgm:alg>
                          </dgm:else>
                        </dgm:choose>
                      </dgm:if>
                      <dgm:if name="Name300" axis="ch" ptType="node" func="cnt" op="equ" val="5">
                        <dgm:choose name="Name301">
                          <dgm:if name="Name302" axis="ch ch" ptType="node node" st="4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303" axis="ch ch" ptType="node node" st="4 1" cnt="1 0" func="cnt" op="equ" val="2">
                            <dgm:alg type="cycle">
                              <dgm:param type="ctrShpMap" val="fNode"/>
                              <dgm:param type="stAng" val="171"/>
                              <dgm:param type="spanAng" val="90"/>
                            </dgm:alg>
                          </dgm:if>
                          <dgm:else name="Name30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05" axis="ch" ptType="node" func="cnt" op="equ" val="6">
                        <dgm:choose name="Name306">
                          <dgm:if name="Name307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08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309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10" axis="ch" ptType="node" func="cnt" op="gte" val="7">
                        <dgm:choose name="Name311">
                          <dgm:if name="Name312" axis="ch ch" ptType="node node" st="4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13" axis="ch ch" ptType="node node" st="4 1" cnt="1 0" func="cnt" op="equ" val="2">
                            <dgm:alg type="cycle">
                              <dgm:param type="ctrShpMap" val="fNode"/>
                              <dgm:param type="stAng" val="109"/>
                              <dgm:param type="spanAng" val="90"/>
                            </dgm:alg>
                          </dgm:if>
                          <dgm:else name="Name31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15"/>
                    </dgm:choose>
                  </dgm:if>
                  <dgm:else name="Name316">
                    <dgm:choose name="Name317">
                      <dgm:if name="Name318" axis="ch" ptType="node" func="cnt" op="equ" val="4">
                        <dgm:choose name="Name319">
                          <dgm:if name="Name320" axis="ch ch" ptType="node node" st="4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321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-90"/>
                            </dgm:alg>
                          </dgm:if>
                          <dgm:else name="Name322">
                            <dgm:alg type="cycle">
                              <dgm:param type="ctrShpMap" val="fNode"/>
                              <dgm:param type="stAng" val="157.5"/>
                              <dgm:param type="spanAng" val="-135"/>
                            </dgm:alg>
                          </dgm:else>
                        </dgm:choose>
                      </dgm:if>
                      <dgm:if name="Name323" axis="ch" ptType="node" func="cnt" op="equ" val="5">
                        <dgm:choose name="Name324">
                          <dgm:if name="Name325" axis="ch ch" ptType="node node" st="4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326" axis="ch ch" ptType="node node" st="4 1" cnt="1 0" func="cnt" op="equ" val="2">
                            <dgm:alg type="cycle">
                              <dgm:param type="ctrShpMap" val="fNode"/>
                              <dgm:param type="stAng" val="189"/>
                              <dgm:param type="spanAng" val="-90"/>
                            </dgm:alg>
                          </dgm:if>
                          <dgm:else name="Name32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28" axis="ch" ptType="node" func="cnt" op="equ" val="6">
                        <dgm:choose name="Name329">
                          <dgm:if name="Name330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31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332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33" axis="ch" ptType="node" func="cnt" op="gte" val="7">
                        <dgm:choose name="Name334">
                          <dgm:if name="Name335" axis="ch ch" ptType="node node" st="4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36" axis="ch ch" ptType="node node" st="4 1" cnt="1 0" func="cnt" op="equ" val="2">
                            <dgm:alg type="cycle">
                              <dgm:param type="ctrShpMap" val="fNode"/>
                              <dgm:param type="stAng" val="250"/>
                              <dgm:param type="spanAng" val="-90"/>
                            </dgm:alg>
                          </dgm:if>
                          <dgm:else name="Name33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38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39" axis="ch" ptType="node" st="4" cnt="1">
                  <dgm:layoutNode name="childCenter4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40" axis="ch">
                    <dgm:forEach name="Name341" axis="self" ptType="parTrans">
                      <dgm:layoutNode name="Name342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43" axis="self" ptType="node">
                      <dgm:layoutNode name="text4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44" axis="ch" ptType="parTrans" st="4" cnt="1">
                <dgm:layoutNode name="Name345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4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46"/>
          </dgm:choose>
          <dgm:choose name="Name347">
            <dgm:if name="Name348" axis="ch" ptType="node" func="cnt" op="gte" val="5">
              <dgm:layoutNode name="cycle_5">
                <dgm:choose name="Name349">
                  <dgm:if name="Name350" func="var" arg="dir" op="equ" val="norm">
                    <dgm:choose name="Name351">
                      <dgm:if name="Name352" axis="ch" ptType="node" func="cnt" op="equ" val="5">
                        <dgm:choose name="Name353">
                          <dgm:if name="Name354" axis="ch ch" ptType="node node" st="5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355" axis="ch ch" ptType="node node" st="5 1" cnt="1 0" func="cnt" op="equ" val="2">
                            <dgm:alg type="cycle">
                              <dgm:param type="ctrShpMap" val="fNode"/>
                              <dgm:param type="stAng" val="243"/>
                              <dgm:param type="spanAng" val="90"/>
                            </dgm:alg>
                          </dgm:if>
                          <dgm:else name="Name35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57" axis="ch" ptType="node" func="cnt" op="equ" val="6">
                        <dgm:choose name="Name358">
                          <dgm:if name="Name359" axis="ch ch" ptType="node node" st="5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360" axis="ch ch" ptType="node node" st="5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</dgm:alg>
                          </dgm:if>
                          <dgm:else name="Name361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62" axis="ch" ptType="node" func="cnt" op="gte" val="7">
                        <dgm:choose name="Name363">
                          <dgm:if name="Name364" axis="ch ch" ptType="node node" st="5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65" axis="ch ch" ptType="node node" st="5 1" cnt="1 0" func="cnt" op="equ" val="2">
                            <dgm:alg type="cycle">
                              <dgm:param type="ctrShpMap" val="fNode"/>
                              <dgm:param type="stAng" val="160"/>
                              <dgm:param type="spanAng" val="90"/>
                            </dgm:alg>
                          </dgm:if>
                          <dgm:else name="Name36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67"/>
                    </dgm:choose>
                  </dgm:if>
                  <dgm:else name="Name368">
                    <dgm:choose name="Name369">
                      <dgm:if name="Name370" axis="ch" ptType="node" func="cnt" op="equ" val="5">
                        <dgm:choose name="Name371">
                          <dgm:if name="Name372" axis="ch ch" ptType="node node" st="5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373" axis="ch ch" ptType="node node" st="5 1" cnt="1 0" func="cnt" op="equ" val="2">
                            <dgm:alg type="cycle">
                              <dgm:param type="ctrShpMap" val="fNode"/>
                              <dgm:param type="stAng" val="117"/>
                              <dgm:param type="spanAng" val="-90"/>
                            </dgm:alg>
                          </dgm:if>
                          <dgm:else name="Name37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75" axis="ch" ptType="node" func="cnt" op="equ" val="6">
                        <dgm:choose name="Name376">
                          <dgm:if name="Name377" axis="ch ch" ptType="node node" st="5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378" axis="ch ch" ptType="node node" st="5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</dgm:alg>
                          </dgm:if>
                          <dgm:else name="Name379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80" axis="ch" ptType="node" func="cnt" op="gte" val="7">
                        <dgm:choose name="Name381">
                          <dgm:if name="Name382" axis="ch ch" ptType="node node" st="5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83" axis="ch ch" ptType="node node" st="5 1" cnt="1 0" func="cnt" op="equ" val="2">
                            <dgm:alg type="cycle">
                              <dgm:param type="ctrShpMap" val="fNode"/>
                              <dgm:param type="stAng" val="199"/>
                              <dgm:param type="spanAng" val="-90"/>
                            </dgm:alg>
                          </dgm:if>
                          <dgm:else name="Name38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85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86" axis="ch" ptType="node" st="5" cnt="1">
                  <dgm:layoutNode name="childCenter5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87" axis="ch">
                    <dgm:forEach name="Name388" axis="self" ptType="parTrans">
                      <dgm:layoutNode name="Name389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90" axis="self" ptType="node">
                      <dgm:layoutNode name="text5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91" axis="ch" ptType="parTrans" st="5" cnt="1">
                <dgm:layoutNode name="Name392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5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93"/>
          </dgm:choose>
          <dgm:choose name="Name394">
            <dgm:if name="Name395" axis="ch" ptType="node" func="cnt" op="gte" val="6">
              <dgm:layoutNode name="cycle_6">
                <dgm:choose name="Name396">
                  <dgm:if name="Name397" func="var" arg="dir" op="equ" val="norm">
                    <dgm:choose name="Name398">
                      <dgm:if name="Name399" axis="ch" ptType="node" func="cnt" op="equ" val="6">
                        <dgm:choose name="Name400">
                          <dgm:if name="Name401" axis="ch ch" ptType="node node" st="6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402" axis="ch ch" ptType="node node" st="6 1" cnt="1 0" func="cnt" op="equ" val="2">
                            <dgm:alg type="cycle">
                              <dgm:param type="ctrShpMap" val="fNode"/>
                              <dgm:param type="stAng" val="255"/>
                              <dgm:param type="spanAng" val="90"/>
                            </dgm:alg>
                          </dgm:if>
                          <dgm:else name="Name40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404" axis="ch" ptType="node" func="cnt" op="gte" val="7">
                        <dgm:choose name="Name405">
                          <dgm:if name="Name406" axis="ch ch" ptType="node node" st="6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407" axis="ch ch" ptType="node node" st="6 1" cnt="1 0" func="cnt" op="equ" val="2">
                            <dgm:alg type="cycle">
                              <dgm:param type="ctrShpMap" val="fNode"/>
                              <dgm:param type="stAng" val="212"/>
                              <dgm:param type="spanAng" val="90"/>
                            </dgm:alg>
                          </dgm:if>
                          <dgm:else name="Name40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09"/>
                    </dgm:choose>
                  </dgm:if>
                  <dgm:else name="Name410">
                    <dgm:choose name="Name411">
                      <dgm:if name="Name412" axis="ch" ptType="node" func="cnt" op="equ" val="6">
                        <dgm:choose name="Name413">
                          <dgm:if name="Name414" axis="ch ch" ptType="node node" st="6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415" axis="ch ch" ptType="node node" st="6 1" cnt="1 0" func="cnt" op="equ" val="2">
                            <dgm:alg type="cycle">
                              <dgm:param type="ctrShpMap" val="fNode"/>
                              <dgm:param type="stAng" val="105"/>
                              <dgm:param type="spanAng" val="-90"/>
                            </dgm:alg>
                          </dgm:if>
                          <dgm:else name="Name41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417" axis="ch" ptType="node" func="cnt" op="gte" val="7">
                        <dgm:choose name="Name418">
                          <dgm:if name="Name419" axis="ch ch" ptType="node node" st="6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420" axis="ch ch" ptType="node node" st="6 1" cnt="1 0" func="cnt" op="equ" val="2">
                            <dgm:alg type="cycle">
                              <dgm:param type="ctrShpMap" val="fNode"/>
                              <dgm:param type="stAng" val="147"/>
                              <dgm:param type="spanAng" val="-90"/>
                            </dgm:alg>
                          </dgm:if>
                          <dgm:else name="Name42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22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23" axis="ch" ptType="node" st="6" cnt="1">
                  <dgm:layoutNode name="childCenter6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24" axis="ch">
                    <dgm:forEach name="Name425" axis="self" ptType="parTrans">
                      <dgm:layoutNode name="Name426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27" axis="self" ptType="node">
                      <dgm:layoutNode name="text6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28" axis="ch" ptType="parTrans" st="6" cnt="1">
                <dgm:layoutNode name="Name429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6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30"/>
          </dgm:choose>
          <dgm:choose name="Name431">
            <dgm:if name="Name432" axis="ch" ptType="node" func="cnt" op="gte" val="7">
              <dgm:layoutNode name="cycle_7">
                <dgm:choose name="Name433">
                  <dgm:if name="Name434" func="var" arg="dir" op="equ" val="norm">
                    <dgm:choose name="Name435">
                      <dgm:if name="Name436" axis="ch" ptType="node" func="cnt" op="gte" val="7">
                        <dgm:choose name="Name437">
                          <dgm:if name="Name438" axis="ch ch" ptType="node node" st="7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439" axis="ch ch" ptType="node node" st="7 1" cnt="1 0" func="cnt" op="equ" val="2">
                            <dgm:alg type="cycle">
                              <dgm:param type="ctrShpMap" val="fNode"/>
                              <dgm:param type="stAng" val="263"/>
                              <dgm:param type="spanAng" val="90"/>
                            </dgm:alg>
                          </dgm:if>
                          <dgm:else name="Name44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41"/>
                    </dgm:choose>
                  </dgm:if>
                  <dgm:else name="Name442">
                    <dgm:choose name="Name443">
                      <dgm:if name="Name444" axis="ch" ptType="node" func="cnt" op="gte" val="7">
                        <dgm:choose name="Name445">
                          <dgm:if name="Name446" axis="ch ch" ptType="node node" st="7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447" axis="ch ch" ptType="node node" st="7 1" cnt="1 0" func="cnt" op="equ" val="2">
                            <dgm:alg type="cycle">
                              <dgm:param type="ctrShpMap" val="fNode"/>
                              <dgm:param type="stAng" val="96"/>
                              <dgm:param type="spanAng" val="-90"/>
                            </dgm:alg>
                          </dgm:if>
                          <dgm:else name="Name44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49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50" axis="ch" ptType="node" st="7" cnt="1">
                  <dgm:layoutNode name="childCenter7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51" axis="ch">
                    <dgm:forEach name="Name452" axis="self" ptType="parTrans">
                      <dgm:layoutNode name="Name453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54" axis="self" ptType="node">
                      <dgm:layoutNode name="text7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55" axis="ch" ptType="parTrans" st="7" cnt="1">
                <dgm:layoutNode name="Name456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7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5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equation2">
  <dgm:title val=""/>
  <dgm:desc val=""/>
  <dgm:catLst>
    <dgm:cat type="relationship" pri="18000"/>
    <dgm:cat type="process" pri="2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linDir" val="fromL"/>
          <dgm:param type="fallback" val="2D"/>
        </dgm:alg>
      </dgm:if>
      <dgm:else name="Name3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ch" ptType="node" func="cnt" op="gte" val="3">
        <dgm:constrLst>
          <dgm:constr type="h" for="des" forName="node" refType="w" fact="0.5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ch" forName="lastNode" op="equ" val="65"/>
          <dgm:constr type="primFontSz" for="des" forName="node" op="equ" val="65"/>
          <dgm:constr type="primFontSz" for="des" forName="sibTrans" val="55"/>
          <dgm:constr type="primFontSz" for="des" forName="sibTrans" refType="primFontSz" refFor="des" refForName="node" op="lte" fact="0.8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if>
      <dgm:else name="Name6">
        <dgm:constrLst>
          <dgm:constr type="h" for="des" forName="node" refType="w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des" forName="node" val="65"/>
          <dgm:constr type="primFontSz" for="ch" forName="lastNode" refType="primFontSz" refFor="des" refForName="node" op="equ"/>
          <dgm:constr type="primFontSz" for="des" forName="sibTrans" val="55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else>
    </dgm:choose>
    <dgm:ruleLst/>
    <dgm:choose name="Name7">
      <dgm:if name="Name8" axis="ch" ptType="node" func="cnt" op="gte" val="1">
        <dgm:layoutNode name="vNodes">
          <dgm:alg type="lin">
            <dgm:param type="linDir" val="fromT"/>
            <dgm:param type="fallback" val="2D"/>
          </dgm:alg>
          <dgm:shape xmlns:r="http://schemas.openxmlformats.org/officeDocument/2006/relationships" r:blip="">
            <dgm:adjLst/>
          </dgm:shape>
          <dgm:presOf/>
          <dgm:constrLst/>
          <dgm:ruleLst/>
          <dgm:forEach name="Name9" axis="ch" ptType="node">
            <dgm:choose name="Name10">
              <dgm:if name="Name11" axis="self" func="revPos" op="neq" val="1">
                <dgm:layoutNode name="node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  <dgm:choose name="Name12">
                  <dgm:if name="Name13" axis="self" ptType="node" func="revPos" op="gt" val="2">
                    <dgm:forEach name="sibTransForEach" axis="followSib" ptType="sibTrans" cnt="1">
                      <dgm:layoutNode name="spacerT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  <dgm:layoutNode name="sibTrans">
                        <dgm:alg type="tx"/>
                        <dgm:shape xmlns:r="http://schemas.openxmlformats.org/officeDocument/2006/relationships" type="mathPlus" r:blip="">
                          <dgm:adjLst/>
                        </dgm:shape>
                        <dgm:presOf axis="self"/>
                        <dgm:constrLst>
                          <dgm:constr type="h" refType="w"/>
                          <dgm:constr type="lMarg"/>
                          <dgm:constr type="rMarg"/>
                          <dgm:constr type="tMarg"/>
                          <dgm:constr type="bMarg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spacerB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</dgm:forEach>
                  </dgm:if>
                  <dgm:else name="Name14"/>
                </dgm:choose>
              </dgm:if>
              <dgm:else name="Name15"/>
            </dgm:choose>
          </dgm:forEach>
        </dgm:layoutNode>
        <dgm:choose name="Name16">
          <dgm:if name="Name17" axis="ch" ptType="node" func="cnt" op="gt" val="1">
            <dgm:layoutNode name="sibTransLast">
              <dgm:alg type="conn">
                <dgm:param type="begPts" val="auto"/>
                <dgm:param type="endPts" val="auto"/>
                <dgm:param type="srcNode" val="vNodes"/>
                <dgm:param type="dstNode" val="lastNode"/>
              </dgm:alg>
              <dgm:shape xmlns:r="http://schemas.openxmlformats.org/officeDocument/2006/relationships" type="conn" r:blip="">
                <dgm:adjLst/>
              </dgm:shape>
              <dgm:presOf axis="ch" ptType="sibTrans" st="-1" cnt="1"/>
              <dgm:constrLst>
                <dgm:constr type="h" refType="w" fact="0.62"/>
                <dgm:constr type="connDist"/>
                <dgm:constr type="begPad" refType="connDist" fact="0.25"/>
                <dgm:constr type="endPad" refType="connDist" fact="0.22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ch desOrSelf" ptType="sibTrans sibTrans" st="-1 1" cnt="1 0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if>
          <dgm:else name="Name18"/>
        </dgm:choose>
        <dgm:layoutNode name="lastNode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ellipse" r:blip="">
            <dgm:adjLst/>
          </dgm:shape>
          <dgm:presOf axis="ch desOrSelf" ptType="node node" st="-1 1" cnt="1 0"/>
          <dgm:constrLst>
            <dgm:constr type="h" refType="w"/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</dgm:if>
      <dgm:else name="Name19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40A29E-C1D4-43DE-BEEF-ADE2504DD890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751A051-E289-4209-871F-FEEE5C2C22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48960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CC82A7-2EB6-45D6-B7C2-B3F4B2D8BB7E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23448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412"/>
            <a:ext cx="9144000" cy="685458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0" y="5791200"/>
            <a:ext cx="9144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 smtClean="0">
                <a:latin typeface="NikoshBAN" pitchFamily="2" charset="0"/>
                <a:cs typeface="NikoshBAN" pitchFamily="2" charset="0"/>
              </a:rPr>
              <a:t>রসায়ন</a:t>
            </a:r>
            <a:r>
              <a:rPr lang="en-US" sz="44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 smtClean="0">
                <a:latin typeface="NikoshBAN" pitchFamily="2" charset="0"/>
                <a:cs typeface="NikoshBAN" pitchFamily="2" charset="0"/>
              </a:rPr>
              <a:t>ক্লাসে</a:t>
            </a:r>
            <a:r>
              <a:rPr lang="en-US" sz="44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 smtClean="0">
                <a:latin typeface="NikoshBAN" pitchFamily="2" charset="0"/>
                <a:cs typeface="NikoshBAN" pitchFamily="2" charset="0"/>
              </a:rPr>
              <a:t>শুভেচ্ছা</a:t>
            </a:r>
            <a:r>
              <a:rPr lang="en-US" sz="4400" b="1" dirty="0" smtClean="0"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4400" b="1" dirty="0" err="1" smtClean="0">
                <a:latin typeface="NikoshBAN" pitchFamily="2" charset="0"/>
                <a:cs typeface="NikoshBAN" pitchFamily="2" charset="0"/>
              </a:rPr>
              <a:t>স্বাগতম</a:t>
            </a:r>
            <a:endParaRPr lang="en-US" sz="4400" b="1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3582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en-US" dirty="0" smtClean="0">
                <a:solidFill>
                  <a:schemeClr val="tx1"/>
                </a:solidFill>
              </a:rPr>
              <a:t>-OH </a:t>
            </a:r>
            <a:r>
              <a:rPr lang="en-US" dirty="0" err="1" smtClean="0">
                <a:solidFill>
                  <a:schemeClr val="tx1"/>
                </a:solidFill>
              </a:rPr>
              <a:t>মূলক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কে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অর্থো-প্যারা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নির্দেশকারি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মুলক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বলা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হয়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কেন</a:t>
            </a:r>
            <a:r>
              <a:rPr lang="en-US" dirty="0" smtClean="0">
                <a:solidFill>
                  <a:schemeClr val="tx1"/>
                </a:solidFill>
              </a:rPr>
              <a:t>? 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71600"/>
            <a:ext cx="9144000" cy="5486400"/>
          </a:xfrm>
        </p:spPr>
      </p:pic>
    </p:spTree>
    <p:extLst>
      <p:ext uri="{BB962C8B-B14F-4D97-AF65-F5344CB8AC3E}">
        <p14:creationId xmlns:p14="http://schemas.microsoft.com/office/powerpoint/2010/main" val="39159370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2746" y="0"/>
            <a:ext cx="9101920" cy="6858000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2286000" y="457200"/>
            <a:ext cx="4140422" cy="1323439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 wrap="square">
            <a:spAutoFit/>
          </a:bodyPr>
          <a:lstStyle/>
          <a:p>
            <a:pPr algn="ctr"/>
            <a:r>
              <a:rPr lang="en-US" sz="8000" dirty="0" err="1">
                <a:latin typeface="NikoshBAN" pitchFamily="2" charset="0"/>
                <a:cs typeface="NikoshBAN" pitchFamily="2" charset="0"/>
              </a:rPr>
              <a:t>মূল্যায়ন</a:t>
            </a:r>
            <a:endParaRPr lang="en-US" sz="8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37866" y="2286000"/>
            <a:ext cx="8686800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>
              <a:buFont typeface="+mj-lt"/>
              <a:buAutoNum type="arabicParenR"/>
            </a:pPr>
            <a:r>
              <a:rPr lang="en-US" sz="4400" dirty="0" smtClean="0"/>
              <a:t> </a:t>
            </a:r>
            <a:r>
              <a:rPr lang="en-US" sz="4400" dirty="0" err="1" smtClean="0"/>
              <a:t>অর্থো-প্যারা</a:t>
            </a:r>
            <a:r>
              <a:rPr lang="en-US" sz="4400" dirty="0" smtClean="0"/>
              <a:t> </a:t>
            </a:r>
            <a:r>
              <a:rPr lang="en-US" sz="4400" dirty="0" err="1" smtClean="0"/>
              <a:t>নির্দেশকারি</a:t>
            </a:r>
            <a:r>
              <a:rPr lang="en-US" sz="4400" dirty="0" smtClean="0"/>
              <a:t> </a:t>
            </a:r>
            <a:r>
              <a:rPr lang="en-US" sz="4400" dirty="0" err="1" smtClean="0"/>
              <a:t>মূলক</a:t>
            </a:r>
            <a:r>
              <a:rPr lang="en-US" sz="4400" dirty="0" smtClean="0"/>
              <a:t> </a:t>
            </a:r>
            <a:r>
              <a:rPr lang="en-US" sz="4400" dirty="0" err="1" smtClean="0">
                <a:latin typeface="NikoshBAN" pitchFamily="2" charset="0"/>
                <a:cs typeface="NikoshBAN" pitchFamily="2" charset="0"/>
              </a:rPr>
              <a:t>কি</a:t>
            </a: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?</a:t>
            </a:r>
          </a:p>
          <a:p>
            <a:pPr marL="742950" indent="-742950">
              <a:buFont typeface="+mj-lt"/>
              <a:buAutoNum type="arabicParenR"/>
            </a:pPr>
            <a:r>
              <a:rPr lang="en-US" sz="4400" dirty="0" err="1" smtClean="0">
                <a:latin typeface="NikoshBAN" pitchFamily="2" charset="0"/>
                <a:cs typeface="NikoshBAN" pitchFamily="2" charset="0"/>
              </a:rPr>
              <a:t>কয়েকটি</a:t>
            </a:r>
            <a:r>
              <a:rPr lang="en-US" sz="4000" dirty="0" smtClean="0">
                <a:solidFill>
                  <a:prstClr val="black"/>
                </a:solidFill>
                <a:ea typeface="+mj-ea"/>
                <a:cs typeface="+mj-cs"/>
              </a:rPr>
              <a:t>  </a:t>
            </a:r>
            <a:r>
              <a:rPr lang="en-US" sz="4000" dirty="0" err="1" smtClean="0">
                <a:solidFill>
                  <a:prstClr val="black"/>
                </a:solidFill>
                <a:ea typeface="+mj-ea"/>
                <a:cs typeface="+mj-cs"/>
              </a:rPr>
              <a:t>অর্থো-প্যারা</a:t>
            </a:r>
            <a:r>
              <a:rPr lang="en-US" sz="4000" dirty="0" smtClean="0">
                <a:solidFill>
                  <a:prstClr val="black"/>
                </a:solidFill>
                <a:ea typeface="+mj-ea"/>
                <a:cs typeface="+mj-cs"/>
              </a:rPr>
              <a:t>  </a:t>
            </a:r>
            <a:r>
              <a:rPr lang="en-US" sz="4000" dirty="0" err="1">
                <a:solidFill>
                  <a:prstClr val="black"/>
                </a:solidFill>
                <a:ea typeface="+mj-ea"/>
                <a:cs typeface="+mj-cs"/>
              </a:rPr>
              <a:t>নির্দেশকারি</a:t>
            </a:r>
            <a:r>
              <a:rPr lang="en-US" sz="4000" dirty="0">
                <a:solidFill>
                  <a:prstClr val="black"/>
                </a:solidFill>
                <a:ea typeface="+mj-ea"/>
                <a:cs typeface="+mj-cs"/>
              </a:rPr>
              <a:t> </a:t>
            </a:r>
            <a:r>
              <a:rPr lang="en-US" sz="4000" dirty="0" err="1" smtClean="0">
                <a:solidFill>
                  <a:prstClr val="black"/>
                </a:solidFill>
                <a:ea typeface="+mj-ea"/>
                <a:cs typeface="+mj-cs"/>
              </a:rPr>
              <a:t>মূলক</a:t>
            </a: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latin typeface="NikoshBAN" pitchFamily="2" charset="0"/>
                <a:cs typeface="NikoshBAN" pitchFamily="2" charset="0"/>
              </a:rPr>
              <a:t>এর</a:t>
            </a: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  </a:t>
            </a:r>
            <a:r>
              <a:rPr lang="en-US" sz="4400" dirty="0" err="1" smtClean="0">
                <a:latin typeface="NikoshBAN" pitchFamily="2" charset="0"/>
                <a:cs typeface="NikoshBAN" pitchFamily="2" charset="0"/>
              </a:rPr>
              <a:t>উদাহরন</a:t>
            </a: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latin typeface="NikoshBAN" pitchFamily="2" charset="0"/>
                <a:cs typeface="NikoshBAN" pitchFamily="2" charset="0"/>
              </a:rPr>
              <a:t>দাও</a:t>
            </a: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।</a:t>
            </a:r>
          </a:p>
        </p:txBody>
      </p:sp>
    </p:spTree>
    <p:extLst>
      <p:ext uri="{BB962C8B-B14F-4D97-AF65-F5344CB8AC3E}">
        <p14:creationId xmlns:p14="http://schemas.microsoft.com/office/powerpoint/2010/main" val="12273728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2746" y="0"/>
            <a:ext cx="9101920" cy="6858000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2209800" y="304800"/>
            <a:ext cx="5389692" cy="1323439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8000" dirty="0" err="1">
                <a:latin typeface="NikoshBAN" pitchFamily="2" charset="0"/>
                <a:cs typeface="NikoshBAN" pitchFamily="2" charset="0"/>
              </a:rPr>
              <a:t>বাড়ীর</a:t>
            </a:r>
            <a:r>
              <a:rPr lang="en-US" sz="8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8000" dirty="0" err="1">
                <a:latin typeface="NikoshBAN" pitchFamily="2" charset="0"/>
                <a:cs typeface="NikoshBAN" pitchFamily="2" charset="0"/>
              </a:rPr>
              <a:t>কাজ</a:t>
            </a:r>
            <a:endParaRPr lang="en-US" sz="8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66702" y="2209800"/>
            <a:ext cx="8610600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>
              <a:buFont typeface="+mj-lt"/>
              <a:buAutoNum type="arabicParenR"/>
            </a:pP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-CH</a:t>
            </a:r>
            <a:r>
              <a:rPr lang="en-US" sz="4400" baseline="-25000" dirty="0" smtClean="0">
                <a:latin typeface="NikoshBAN" pitchFamily="2" charset="0"/>
                <a:cs typeface="NikoshBAN" pitchFamily="2" charset="0"/>
              </a:rPr>
              <a:t>3 </a:t>
            </a:r>
            <a:r>
              <a:rPr lang="as-IN" sz="4400" dirty="0">
                <a:latin typeface="NikoshBAN" pitchFamily="2" charset="0"/>
                <a:cs typeface="NikoshBAN" pitchFamily="2" charset="0"/>
              </a:rPr>
              <a:t>মূলক কে অর্থো-প্যারা নির্দেশকারি মুলক বলা হয় কেন</a:t>
            </a:r>
            <a:r>
              <a:rPr lang="as-IN" sz="4400" dirty="0" smtClean="0">
                <a:latin typeface="NikoshBAN" pitchFamily="2" charset="0"/>
                <a:cs typeface="NikoshBAN" pitchFamily="2" charset="0"/>
              </a:rPr>
              <a:t>?</a:t>
            </a:r>
            <a:endParaRPr lang="en-US" sz="4400" dirty="0" smtClean="0">
              <a:latin typeface="NikoshBAN" pitchFamily="2" charset="0"/>
              <a:cs typeface="NikoshBAN" pitchFamily="2" charset="0"/>
            </a:endParaRPr>
          </a:p>
          <a:p>
            <a:pPr marL="742950" indent="-742950">
              <a:buFont typeface="+mj-lt"/>
              <a:buAutoNum type="arabicParenR"/>
            </a:pPr>
            <a:r>
              <a:rPr lang="as-IN" sz="4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smtClean="0"/>
              <a:t>-NH</a:t>
            </a:r>
            <a:r>
              <a:rPr lang="en-US" sz="4400" baseline="-25000" dirty="0" smtClean="0"/>
              <a:t>2</a:t>
            </a:r>
            <a:r>
              <a:rPr lang="en-US" sz="4400" dirty="0" smtClean="0"/>
              <a:t> </a:t>
            </a:r>
            <a:r>
              <a:rPr lang="en-US" sz="4400" dirty="0" err="1"/>
              <a:t>মূলক</a:t>
            </a:r>
            <a:r>
              <a:rPr lang="en-US" sz="4400" dirty="0"/>
              <a:t> </a:t>
            </a:r>
            <a:r>
              <a:rPr lang="en-US" sz="4400" dirty="0" err="1"/>
              <a:t>কে</a:t>
            </a:r>
            <a:r>
              <a:rPr lang="en-US" sz="4400" dirty="0"/>
              <a:t> </a:t>
            </a:r>
            <a:r>
              <a:rPr lang="en-US" sz="4400" dirty="0" err="1"/>
              <a:t>অর্থো-প্যারা</a:t>
            </a:r>
            <a:r>
              <a:rPr lang="en-US" sz="4400" dirty="0"/>
              <a:t> </a:t>
            </a:r>
            <a:r>
              <a:rPr lang="en-US" sz="4400" dirty="0" err="1"/>
              <a:t>নির্দেশকারি</a:t>
            </a:r>
            <a:r>
              <a:rPr lang="en-US" sz="4400" dirty="0"/>
              <a:t> </a:t>
            </a:r>
            <a:r>
              <a:rPr lang="en-US" sz="4400" dirty="0" err="1"/>
              <a:t>মুলক</a:t>
            </a:r>
            <a:r>
              <a:rPr lang="en-US" sz="4400" dirty="0"/>
              <a:t> </a:t>
            </a:r>
            <a:r>
              <a:rPr lang="en-US" sz="4400" dirty="0" err="1"/>
              <a:t>বলা</a:t>
            </a:r>
            <a:r>
              <a:rPr lang="en-US" sz="4400" dirty="0"/>
              <a:t> </a:t>
            </a:r>
            <a:r>
              <a:rPr lang="en-US" sz="4400" dirty="0" err="1"/>
              <a:t>হয়</a:t>
            </a:r>
            <a:r>
              <a:rPr lang="en-US" sz="4400" dirty="0"/>
              <a:t> </a:t>
            </a:r>
            <a:r>
              <a:rPr lang="en-US" sz="4400" dirty="0" err="1"/>
              <a:t>কেন</a:t>
            </a:r>
            <a:r>
              <a:rPr lang="en-US" sz="4400" dirty="0"/>
              <a:t>? </a:t>
            </a:r>
            <a:endParaRPr lang="en-US" sz="44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731591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524000" y="5457934"/>
            <a:ext cx="6705600" cy="1200329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72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ধন্যবাদ</a:t>
            </a:r>
            <a:r>
              <a:rPr lang="en-US" sz="7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72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সবাইকে</a:t>
            </a:r>
            <a:r>
              <a:rPr lang="en-US" sz="7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72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7400" y="1447800"/>
            <a:ext cx="4343400" cy="335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12613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14:window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3408465" y="228601"/>
            <a:ext cx="2916135" cy="861770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lIns="76197" tIns="38098" rIns="76197" bIns="38098">
            <a:spAutoFit/>
          </a:bodyPr>
          <a:lstStyle/>
          <a:p>
            <a:r>
              <a:rPr lang="bn-BD" sz="51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পরি</a:t>
            </a:r>
            <a:r>
              <a:rPr lang="bn-IN" sz="51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চিতি</a:t>
            </a:r>
            <a:endParaRPr lang="en-US" sz="5100" dirty="0">
              <a:solidFill>
                <a:schemeClr val="tx1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5000" y="1905000"/>
            <a:ext cx="2507317" cy="2971800"/>
          </a:xfrm>
          <a:prstGeom prst="rect">
            <a:avLst/>
          </a:prstGeom>
        </p:spPr>
      </p:pic>
      <p:sp>
        <p:nvSpPr>
          <p:cNvPr id="10" name="Rounded Rectangle 9"/>
          <p:cNvSpPr/>
          <p:nvPr/>
        </p:nvSpPr>
        <p:spPr>
          <a:xfrm>
            <a:off x="361596" y="1494693"/>
            <a:ext cx="4286604" cy="4044462"/>
          </a:xfrm>
          <a:prstGeom prst="roundRect">
            <a:avLst/>
          </a:prstGeom>
          <a:ln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76197" tIns="38098" rIns="76197" bIns="38098" rtlCol="0" anchor="ctr"/>
          <a:lstStyle/>
          <a:p>
            <a:pPr>
              <a:buNone/>
            </a:pPr>
            <a:r>
              <a:rPr lang="en-US" sz="24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মোঃ</a:t>
            </a:r>
            <a:r>
              <a:rPr lang="as-IN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ন</a:t>
            </a:r>
            <a:r>
              <a:rPr lang="en-US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জ</a:t>
            </a:r>
            <a:r>
              <a:rPr lang="as-IN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র</a:t>
            </a:r>
            <a:r>
              <a:rPr lang="en-US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ু</a:t>
            </a:r>
            <a:r>
              <a:rPr lang="as-IN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ল</a:t>
            </a:r>
            <a:r>
              <a:rPr lang="en-US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as-IN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ই</a:t>
            </a:r>
            <a:r>
              <a:rPr lang="en-US" sz="24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সলাম</a:t>
            </a:r>
            <a:r>
              <a:rPr lang="en-US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মোল্লা</a:t>
            </a:r>
            <a:r>
              <a:rPr lang="en-US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।                                    </a:t>
            </a:r>
            <a:r>
              <a:rPr lang="bn-BD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প্রভাষক,</a:t>
            </a:r>
            <a:r>
              <a:rPr lang="en-US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বিভাগীয়</a:t>
            </a:r>
            <a:r>
              <a:rPr lang="en-US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প্রধান</a:t>
            </a:r>
            <a:r>
              <a:rPr lang="en-US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,</a:t>
            </a:r>
            <a:r>
              <a:rPr lang="bn-BD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রসায়ন</a:t>
            </a:r>
            <a:r>
              <a:rPr lang="en-US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বিভাগ</a:t>
            </a:r>
            <a:r>
              <a:rPr lang="en-US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bn-BD" sz="24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pPr>
              <a:buNone/>
            </a:pPr>
            <a:r>
              <a:rPr lang="bn-BD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বদিউল</a:t>
            </a:r>
            <a:r>
              <a:rPr lang="en-US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আল</a:t>
            </a:r>
            <a:r>
              <a:rPr lang="as-IN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</a:t>
            </a:r>
            <a:r>
              <a:rPr lang="en-US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ডি</a:t>
            </a:r>
            <a:r>
              <a:rPr lang="en-US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গ</a:t>
            </a:r>
            <a:r>
              <a:rPr lang="as-IN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্</a:t>
            </a:r>
            <a:r>
              <a:rPr lang="en-US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র</a:t>
            </a:r>
            <a:r>
              <a:rPr lang="as-IN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ি</a:t>
            </a:r>
            <a:r>
              <a:rPr lang="bn-BD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কলেজ        </a:t>
            </a:r>
            <a:r>
              <a:rPr lang="en-US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                    </a:t>
            </a:r>
            <a:r>
              <a:rPr lang="as-IN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</a:t>
            </a:r>
            <a:r>
              <a:rPr lang="en-US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ু</a:t>
            </a:r>
            <a:r>
              <a:rPr lang="as-IN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র</a:t>
            </a:r>
            <a:r>
              <a:rPr lang="en-US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া</a:t>
            </a:r>
            <a:r>
              <a:rPr lang="as-IN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দ</a:t>
            </a:r>
            <a:r>
              <a:rPr lang="en-US" sz="24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নগ</a:t>
            </a:r>
            <a:r>
              <a:rPr lang="bn-BD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র,</a:t>
            </a:r>
            <a:r>
              <a:rPr lang="en-US" sz="24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কু</a:t>
            </a:r>
            <a:r>
              <a:rPr lang="as-IN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</a:t>
            </a:r>
            <a:r>
              <a:rPr lang="en-US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ি</a:t>
            </a:r>
            <a:r>
              <a:rPr lang="as-IN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ল</a:t>
            </a:r>
            <a:r>
              <a:rPr lang="en-US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্</a:t>
            </a:r>
            <a:r>
              <a:rPr lang="as-IN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ল</a:t>
            </a:r>
            <a:r>
              <a:rPr lang="en-US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া</a:t>
            </a:r>
            <a:r>
              <a:rPr lang="bn-BD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 </a:t>
            </a:r>
            <a:r>
              <a:rPr lang="en-US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bn-BD" sz="24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pPr>
              <a:buNone/>
            </a:pPr>
            <a:r>
              <a:rPr lang="bn-BD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মোবাইলঃ </a:t>
            </a:r>
            <a:r>
              <a:rPr lang="en-US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০</a:t>
            </a:r>
            <a:r>
              <a:rPr lang="as-IN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১</a:t>
            </a:r>
            <a:r>
              <a:rPr lang="en-US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৭</a:t>
            </a:r>
            <a:r>
              <a:rPr lang="as-IN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২</a:t>
            </a:r>
            <a:r>
              <a:rPr lang="en-US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৩</a:t>
            </a:r>
            <a:r>
              <a:rPr lang="as-IN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৬</a:t>
            </a:r>
            <a:r>
              <a:rPr lang="en-US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৬</a:t>
            </a:r>
            <a:r>
              <a:rPr lang="as-IN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৬</a:t>
            </a:r>
            <a:r>
              <a:rPr lang="en-US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৬</a:t>
            </a:r>
            <a:r>
              <a:rPr lang="as-IN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৭</a:t>
            </a:r>
            <a:r>
              <a:rPr lang="en-US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২</a:t>
            </a:r>
            <a:endParaRPr lang="bn-BD" sz="24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pPr>
              <a:buNone/>
            </a:pPr>
            <a:r>
              <a:rPr lang="bn-BD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ই-মেইলঃ</a:t>
            </a:r>
            <a:r>
              <a:rPr lang="bn-BD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nazrulcvc@gmail.com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9553" y="1494693"/>
            <a:ext cx="438244" cy="4316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08172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92" y="-114604"/>
            <a:ext cx="9144000" cy="685800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 rot="538414">
            <a:off x="5706943" y="1132872"/>
            <a:ext cx="2190962" cy="1200329"/>
          </a:xfrm>
          <a:prstGeom prst="rect">
            <a:avLst/>
          </a:prstGeom>
          <a:ln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36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পাঠ</a:t>
            </a:r>
          </a:p>
          <a:p>
            <a:pPr algn="ctr"/>
            <a:r>
              <a:rPr lang="bn-BD" sz="36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পরিচিতি</a:t>
            </a:r>
            <a:endParaRPr lang="en-US" sz="36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621063" y="2653535"/>
            <a:ext cx="3744570" cy="553998"/>
          </a:xfrm>
          <a:prstGeom prst="rect">
            <a:avLst/>
          </a:prstGeom>
          <a:ln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bn-BD" sz="30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শ্রেণিঃ </a:t>
            </a:r>
            <a:r>
              <a:rPr lang="en-US" sz="30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দ্বা</a:t>
            </a:r>
            <a:r>
              <a:rPr lang="bn-IN" sz="30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দশ</a:t>
            </a:r>
            <a:r>
              <a:rPr lang="bn-BD" sz="30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30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621063" y="3376444"/>
            <a:ext cx="3744570" cy="415498"/>
          </a:xfrm>
          <a:prstGeom prst="rect">
            <a:avLst/>
          </a:prstGeom>
          <a:ln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bn-BD" sz="21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বিষয়ঃ রসায়ন </a:t>
            </a:r>
            <a:r>
              <a:rPr lang="en-US" sz="21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২য়</a:t>
            </a:r>
            <a:r>
              <a:rPr lang="bn-IN" sz="21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IN" sz="21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পত্র</a:t>
            </a:r>
            <a:endParaRPr lang="en-US" sz="21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 rot="10800000" flipV="1">
            <a:off x="4681302" y="4762224"/>
            <a:ext cx="3684330" cy="415498"/>
          </a:xfrm>
          <a:prstGeom prst="rect">
            <a:avLst/>
          </a:prstGeom>
          <a:ln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21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সময়ঃ </a:t>
            </a:r>
            <a:r>
              <a:rPr lang="bn-BD" sz="21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৪</a:t>
            </a:r>
            <a:r>
              <a:rPr lang="en-US" sz="21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০ </a:t>
            </a:r>
            <a:r>
              <a:rPr lang="bn-BD" sz="21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21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মিঃ</a:t>
            </a:r>
            <a:endParaRPr lang="en-US" sz="21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681302" y="3962400"/>
            <a:ext cx="3684331" cy="415498"/>
          </a:xfrm>
          <a:prstGeom prst="rect">
            <a:avLst/>
          </a:prstGeom>
          <a:ln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1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অ</a:t>
            </a:r>
            <a:r>
              <a:rPr lang="bn-BD" sz="21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ধ্যায়ঃ </a:t>
            </a:r>
            <a:r>
              <a:rPr lang="en-US" sz="21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২</a:t>
            </a:r>
            <a:r>
              <a:rPr lang="en-US" sz="21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( </a:t>
            </a:r>
            <a:r>
              <a:rPr lang="en-US" sz="21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জৈব</a:t>
            </a:r>
            <a:r>
              <a:rPr lang="en-US" sz="21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1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রসায়ন</a:t>
            </a:r>
            <a:r>
              <a:rPr lang="en-US" sz="21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1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)</a:t>
            </a:r>
            <a:r>
              <a:rPr lang="en-US" sz="21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 </a:t>
            </a:r>
            <a:endParaRPr lang="en-US" sz="2100" b="1" dirty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681302" y="5486400"/>
            <a:ext cx="3684330" cy="38100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chemeClr val="tx1"/>
                </a:solidFill>
              </a:rPr>
              <a:t>তারিখঃ</a:t>
            </a:r>
            <a:r>
              <a:rPr lang="en-US" b="1" dirty="0" smtClean="0">
                <a:solidFill>
                  <a:schemeClr val="tx1"/>
                </a:solidFill>
              </a:rPr>
              <a:t> ২৮/০৭/২৬ </a:t>
            </a:r>
            <a:r>
              <a:rPr lang="en-US" b="1" dirty="0" err="1" smtClean="0">
                <a:solidFill>
                  <a:schemeClr val="tx1"/>
                </a:solidFill>
              </a:rPr>
              <a:t>খ্রি</a:t>
            </a:r>
            <a:r>
              <a:rPr lang="en-US" b="1" dirty="0">
                <a:solidFill>
                  <a:schemeClr val="tx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538747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5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4" grpId="0" animBg="1"/>
      <p:bldP spid="15" grpId="0" animBg="1"/>
      <p:bldP spid="7" grpId="0" animBg="1"/>
      <p:bldP spid="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7961"/>
            <a:ext cx="9144000" cy="6850040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1066800" y="381000"/>
            <a:ext cx="7924800" cy="1323439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 wrap="square">
            <a:spAutoFit/>
          </a:bodyPr>
          <a:lstStyle/>
          <a:p>
            <a:pPr algn="ctr"/>
            <a:r>
              <a:rPr lang="en-US" sz="8000" dirty="0" err="1">
                <a:latin typeface="NikoshBAN" pitchFamily="2" charset="0"/>
                <a:cs typeface="NikoshBAN" pitchFamily="2" charset="0"/>
              </a:rPr>
              <a:t>আজকের</a:t>
            </a:r>
            <a:r>
              <a:rPr lang="en-US" sz="8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8000" dirty="0" err="1">
                <a:latin typeface="NikoshBAN" pitchFamily="2" charset="0"/>
                <a:cs typeface="NikoshBAN" pitchFamily="2" charset="0"/>
              </a:rPr>
              <a:t>পাঠ</a:t>
            </a:r>
            <a:endParaRPr lang="en-US" sz="8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62000" y="3124200"/>
            <a:ext cx="7543800" cy="2308324"/>
          </a:xfrm>
          <a:prstGeom prst="rect">
            <a:avLst/>
          </a:prstGeom>
          <a:noFill/>
          <a:ln w="34925">
            <a:solidFill>
              <a:srgbClr val="FFFFFF"/>
            </a:solidFill>
          </a:ln>
          <a:effectLst>
            <a:outerShdw blurRad="317500" dir="2700000" algn="ctr">
              <a:srgbClr val="000000">
                <a:alpha val="43000"/>
              </a:srgbClr>
            </a:outerShdw>
          </a:effectLst>
          <a:scene3d>
            <a:camera prst="perspectiveFront" fov="2700000">
              <a:rot lat="19086000" lon="19067999" rev="3108000"/>
            </a:camera>
            <a:lightRig rig="threePt" dir="t">
              <a:rot lat="0" lon="0" rev="0"/>
            </a:lightRig>
          </a:scene3d>
          <a:sp3d extrusionH="38100" prstMaterial="clear">
            <a:bevelT w="260350" h="50800" prst="softRound"/>
            <a:bevelB prst="softRound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7200" dirty="0" err="1" smtClean="0">
                <a:latin typeface="NikoshBAN" pitchFamily="2" charset="0"/>
                <a:cs typeface="NikoshBAN" pitchFamily="2" charset="0"/>
              </a:rPr>
              <a:t>বেনজিনের</a:t>
            </a:r>
            <a:r>
              <a:rPr lang="en-US" sz="7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7200" dirty="0" err="1" smtClean="0">
                <a:latin typeface="NikoshBAN" pitchFamily="2" charset="0"/>
                <a:cs typeface="NikoshBAN" pitchFamily="2" charset="0"/>
              </a:rPr>
              <a:t>বলয়</a:t>
            </a:r>
            <a:r>
              <a:rPr lang="en-US" sz="7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7200" dirty="0" err="1" smtClean="0">
                <a:latin typeface="NikoshBAN" pitchFamily="2" charset="0"/>
                <a:cs typeface="NikoshBAN" pitchFamily="2" charset="0"/>
              </a:rPr>
              <a:t>নির্দেশকারি</a:t>
            </a:r>
            <a:r>
              <a:rPr lang="en-US" sz="7200" dirty="0" smtClean="0">
                <a:latin typeface="NikoshBAN" pitchFamily="2" charset="0"/>
                <a:cs typeface="NikoshBAN" pitchFamily="2" charset="0"/>
              </a:rPr>
              <a:t>  </a:t>
            </a:r>
            <a:r>
              <a:rPr lang="en-US" sz="7200" dirty="0" err="1" smtClean="0">
                <a:latin typeface="NikoshBAN" pitchFamily="2" charset="0"/>
                <a:cs typeface="NikoshBAN" pitchFamily="2" charset="0"/>
              </a:rPr>
              <a:t>মূলক</a:t>
            </a:r>
            <a:r>
              <a:rPr lang="en-US" sz="7200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sz="72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38348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dir="u"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0"/>
            <a:ext cx="9121254" cy="6858000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1943100" y="533400"/>
            <a:ext cx="5105400" cy="1323439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 wrap="square">
            <a:spAutoFit/>
          </a:bodyPr>
          <a:lstStyle/>
          <a:p>
            <a:pPr algn="ctr"/>
            <a:r>
              <a:rPr lang="en-US" sz="8000" dirty="0" err="1">
                <a:latin typeface="NikoshBAN" pitchFamily="2" charset="0"/>
                <a:cs typeface="NikoshBAN" pitchFamily="2" charset="0"/>
              </a:rPr>
              <a:t>শিখনফল</a:t>
            </a:r>
            <a:endParaRPr lang="en-US" sz="8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29654" y="2286000"/>
            <a:ext cx="8991600" cy="46166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400" dirty="0" err="1" smtClean="0">
                <a:latin typeface="NikoshBAN" pitchFamily="2" charset="0"/>
                <a:cs typeface="NikoshBAN" pitchFamily="2" charset="0"/>
              </a:rPr>
              <a:t>এই</a:t>
            </a:r>
            <a:r>
              <a:rPr lang="en-US" sz="5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 smtClean="0">
                <a:latin typeface="NikoshBAN" pitchFamily="2" charset="0"/>
                <a:cs typeface="NikoshBAN" pitchFamily="2" charset="0"/>
              </a:rPr>
              <a:t>পাঠ</a:t>
            </a:r>
            <a:r>
              <a:rPr lang="en-US" sz="5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 smtClean="0">
                <a:latin typeface="NikoshBAN" pitchFamily="2" charset="0"/>
                <a:cs typeface="NikoshBAN" pitchFamily="2" charset="0"/>
              </a:rPr>
              <a:t>শেষে</a:t>
            </a:r>
            <a:r>
              <a:rPr lang="en-US" sz="5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 smtClean="0">
                <a:latin typeface="NikoshBAN" pitchFamily="2" charset="0"/>
                <a:cs typeface="NikoshBAN" pitchFamily="2" charset="0"/>
              </a:rPr>
              <a:t>শিক্ষার্থীরা</a:t>
            </a:r>
            <a:r>
              <a:rPr lang="en-US" sz="5400" dirty="0" smtClean="0">
                <a:latin typeface="NikoshBAN" pitchFamily="2" charset="0"/>
                <a:cs typeface="NikoshBAN" pitchFamily="2" charset="0"/>
              </a:rPr>
              <a:t>……</a:t>
            </a:r>
            <a:endParaRPr lang="en-US" sz="4400" dirty="0" smtClean="0">
              <a:latin typeface="NikoshBAN" pitchFamily="2" charset="0"/>
              <a:cs typeface="NikoshBAN" pitchFamily="2" charset="0"/>
            </a:endParaRPr>
          </a:p>
          <a:p>
            <a:pPr marL="571500" indent="-571500">
              <a:buFont typeface="Wingdings" pitchFamily="2" charset="2"/>
              <a:buChar char="Ø"/>
            </a:pP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বেনজিন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বলয়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কি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তা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বলতে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পারবে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।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  <a:p>
            <a:pPr marL="571500" indent="-571500">
              <a:buFont typeface="Wingdings" pitchFamily="2" charset="2"/>
              <a:buChar char="Ø"/>
            </a:pPr>
            <a:r>
              <a:rPr lang="en-US" sz="4000" dirty="0" err="1">
                <a:latin typeface="NikoshBAN" pitchFamily="2" charset="0"/>
                <a:cs typeface="NikoshBAN" pitchFamily="2" charset="0"/>
              </a:rPr>
              <a:t>বেনজিন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বলয়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সক্রিয়কারি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মূলক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কি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বলতে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পারবে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।</a:t>
            </a:r>
          </a:p>
          <a:p>
            <a:pPr marL="571500" indent="-571500">
              <a:buFont typeface="Wingdings" pitchFamily="2" charset="2"/>
              <a:buChar char="Ø"/>
            </a:pP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অর্থো-প্যারা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নির্দেশকারি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মূলক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কি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বলতে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পারবে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।</a:t>
            </a:r>
          </a:p>
          <a:p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98249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2133600" y="457200"/>
            <a:ext cx="3810000" cy="68580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>
                <a:latin typeface="NikoshBAN" pitchFamily="2" charset="0"/>
                <a:cs typeface="NikoshBAN" pitchFamily="2" charset="0"/>
              </a:rPr>
              <a:t>বেনজিন</a:t>
            </a:r>
            <a:r>
              <a:rPr lang="en-US" sz="36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>
                <a:latin typeface="NikoshBAN" pitchFamily="2" charset="0"/>
                <a:cs typeface="NikoshBAN" pitchFamily="2" charset="0"/>
              </a:rPr>
              <a:t>বলয়</a:t>
            </a:r>
            <a:r>
              <a:rPr lang="en-US" sz="3600" b="1" dirty="0">
                <a:latin typeface="NikoshBAN" pitchFamily="2" charset="0"/>
                <a:cs typeface="NikoshBAN" pitchFamily="2" charset="0"/>
              </a:rPr>
              <a:t> </a:t>
            </a:r>
            <a:endParaRPr lang="en-US" sz="36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Down Arrow 3"/>
          <p:cNvSpPr/>
          <p:nvPr/>
        </p:nvSpPr>
        <p:spPr>
          <a:xfrm>
            <a:off x="3851564" y="1295400"/>
            <a:ext cx="381000" cy="1066800"/>
          </a:xfrm>
          <a:prstGeom prst="down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0" y="2590800"/>
            <a:ext cx="9144000" cy="121920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বেনজিনের</a:t>
            </a:r>
            <a:r>
              <a:rPr lang="en-US" sz="32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পাই</a:t>
            </a:r>
            <a:r>
              <a:rPr lang="en-US" sz="32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বন্ধনগুলো</a:t>
            </a:r>
            <a:r>
              <a:rPr lang="en-US" sz="32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অনুরনন</a:t>
            </a:r>
            <a:r>
              <a:rPr lang="en-US" sz="32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এর</a:t>
            </a:r>
            <a:r>
              <a:rPr lang="en-US" sz="32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মাধ্যমে</a:t>
            </a:r>
            <a:r>
              <a:rPr lang="en-US" sz="32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যে</a:t>
            </a:r>
            <a:r>
              <a:rPr lang="en-US" sz="32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বলয়</a:t>
            </a:r>
            <a:r>
              <a:rPr lang="en-US" sz="32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সৃষ্টি</a:t>
            </a:r>
            <a:r>
              <a:rPr lang="en-US" sz="32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করে</a:t>
            </a:r>
            <a:r>
              <a:rPr lang="en-US" sz="32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তাকে</a:t>
            </a:r>
            <a:r>
              <a:rPr lang="en-US" sz="32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বেনিজিনের</a:t>
            </a:r>
            <a:r>
              <a:rPr lang="en-US" sz="32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বলয়</a:t>
            </a:r>
            <a:r>
              <a:rPr lang="en-US" sz="32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বলে</a:t>
            </a:r>
            <a:r>
              <a:rPr lang="en-US" sz="32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en-US" sz="32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0" y="4038600"/>
            <a:ext cx="9144000" cy="213360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dirty="0" err="1">
                <a:solidFill>
                  <a:schemeClr val="tx1"/>
                </a:solidFill>
              </a:rPr>
              <a:t>বেনজিন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বলয়ের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সাথে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যুক্ত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অ্যালকাইল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মূলক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কে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অ্যারোমেটিক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যৌগের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পার্শ্ব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শিকল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বলেএবং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পার্শ্ব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শিকল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বাদে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অবশিষ্ট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বেনজিনয়েড</a:t>
            </a:r>
            <a:r>
              <a:rPr lang="en-US" sz="3200" dirty="0">
                <a:solidFill>
                  <a:schemeClr val="tx1"/>
                </a:solidFill>
              </a:rPr>
              <a:t>  </a:t>
            </a:r>
            <a:r>
              <a:rPr lang="en-US" sz="3200" dirty="0" err="1">
                <a:solidFill>
                  <a:schemeClr val="tx1"/>
                </a:solidFill>
              </a:rPr>
              <a:t>বলয়টিকে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অ্যারোমেটিক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নিউক্লিয়াস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বলে</a:t>
            </a:r>
            <a:r>
              <a:rPr lang="en-US" sz="3200" dirty="0">
                <a:solidFill>
                  <a:schemeClr val="tx1"/>
                </a:solidFill>
              </a:rPr>
              <a:t>।   </a:t>
            </a:r>
            <a:endParaRPr lang="en-US" sz="3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49072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14:window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4231496164"/>
              </p:ext>
            </p:extLst>
          </p:nvPr>
        </p:nvGraphicFramePr>
        <p:xfrm>
          <a:off x="304800" y="228600"/>
          <a:ext cx="8686800" cy="6324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8896685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0472" y="29570"/>
            <a:ext cx="9123528" cy="682843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/>
          <p:cNvSpPr/>
          <p:nvPr/>
        </p:nvSpPr>
        <p:spPr>
          <a:xfrm rot="20579882">
            <a:off x="1364763" y="1268505"/>
            <a:ext cx="3803656" cy="923330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5400" dirty="0" err="1">
                <a:latin typeface="NikoshBAN" pitchFamily="2" charset="0"/>
                <a:cs typeface="NikoshBAN" pitchFamily="2" charset="0"/>
              </a:rPr>
              <a:t>একক</a:t>
            </a:r>
            <a:r>
              <a:rPr lang="en-US" sz="54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>
                <a:latin typeface="NikoshBAN" pitchFamily="2" charset="0"/>
                <a:cs typeface="NikoshBAN" pitchFamily="2" charset="0"/>
              </a:rPr>
              <a:t>কাজ</a:t>
            </a:r>
            <a:endParaRPr lang="en-US" sz="5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507042" y="5943600"/>
            <a:ext cx="3647153" cy="707886"/>
          </a:xfrm>
          <a:prstGeom prst="rect">
            <a:avLst/>
          </a:prstGeom>
        </p:spPr>
        <p:style>
          <a:lnRef idx="0">
            <a:scrgbClr r="0" g="0" b="0"/>
          </a:lnRef>
          <a:fillRef idx="1002">
            <a:schemeClr val="dk1"/>
          </a:fillRef>
          <a:effectRef idx="0">
            <a:scrgbClr r="0" g="0" b="0"/>
          </a:effectRef>
          <a:fontRef idx="major"/>
        </p:style>
        <p:txBody>
          <a:bodyPr wrap="none">
            <a:spAutoFit/>
          </a:bodyPr>
          <a:lstStyle/>
          <a:p>
            <a:pPr algn="ctr"/>
            <a:r>
              <a:rPr lang="en-US" sz="4000" dirty="0" err="1">
                <a:latin typeface="NikoshBAN" pitchFamily="2" charset="0"/>
                <a:cs typeface="NikoshBAN" pitchFamily="2" charset="0"/>
              </a:rPr>
              <a:t>সময়ঃ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২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মিনিট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।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0" y="3138055"/>
            <a:ext cx="9123528" cy="2286000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০১) </a:t>
            </a:r>
            <a:r>
              <a:rPr lang="en-US" sz="24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বেনজিন</a:t>
            </a:r>
            <a:r>
              <a:rPr lang="en-US" sz="24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বলয়</a:t>
            </a:r>
            <a:r>
              <a:rPr lang="en-US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কি</a:t>
            </a:r>
            <a:r>
              <a:rPr lang="en-US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?</a:t>
            </a:r>
          </a:p>
          <a:p>
            <a:pPr algn="ctr"/>
            <a:r>
              <a:rPr lang="en-US" sz="24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		            ০২) </a:t>
            </a:r>
            <a:r>
              <a:rPr lang="en-US" sz="24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বেনিজিন</a:t>
            </a:r>
            <a:r>
              <a:rPr lang="en-US" sz="24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বলয়ে</a:t>
            </a:r>
            <a:r>
              <a:rPr lang="en-US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কতটি</a:t>
            </a:r>
            <a:r>
              <a:rPr lang="en-US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পাই</a:t>
            </a:r>
            <a:r>
              <a:rPr lang="en-US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 </a:t>
            </a:r>
            <a:r>
              <a:rPr lang="en-US" sz="24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বন্ধন</a:t>
            </a:r>
            <a:r>
              <a:rPr lang="en-US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থাকে</a:t>
            </a:r>
            <a:r>
              <a:rPr lang="en-US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 </a:t>
            </a:r>
            <a:r>
              <a:rPr lang="en-US" sz="24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?</a:t>
            </a:r>
          </a:p>
          <a:p>
            <a:pPr algn="ctr"/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57859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15922"/>
            <a:ext cx="9144000" cy="6842078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114300" y="228600"/>
            <a:ext cx="8915400" cy="707886"/>
          </a:xfrm>
          <a:prstGeom prst="rect">
            <a:avLst/>
          </a:prstGeom>
          <a:ln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000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বেনজিন</a:t>
            </a:r>
            <a:r>
              <a:rPr lang="en-US" sz="40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বলয়</a:t>
            </a:r>
            <a:r>
              <a:rPr lang="en-US" sz="40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সক্রিয়কারি</a:t>
            </a:r>
            <a:r>
              <a:rPr lang="en-US" sz="40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মূলক</a:t>
            </a:r>
            <a:r>
              <a:rPr lang="en-US" sz="40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5400" dirty="0">
              <a:latin typeface="NikoshBAN" pitchFamily="2" charset="0"/>
              <a:cs typeface="NikoshBAN" pitchFamily="2" charset="0"/>
            </a:endParaRPr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751813226"/>
              </p:ext>
            </p:extLst>
          </p:nvPr>
        </p:nvGraphicFramePr>
        <p:xfrm>
          <a:off x="228600" y="1197650"/>
          <a:ext cx="8763000" cy="55079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5151581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576</TotalTime>
  <Words>259</Words>
  <Application>Microsoft Office PowerPoint</Application>
  <PresentationFormat>On-screen Show (4:3)</PresentationFormat>
  <Paragraphs>41</Paragraphs>
  <Slides>13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-OH মূলক কে অর্থো-প্যারা নির্দেশকারি মুলক বলা হয় কেন? 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cp:lastModifiedBy>HP</cp:lastModifiedBy>
  <cp:revision>101</cp:revision>
  <dcterms:created xsi:type="dcterms:W3CDTF">2006-08-16T00:00:00Z</dcterms:created>
  <dcterms:modified xsi:type="dcterms:W3CDTF">2026-07-28T00:49:28Z</dcterms:modified>
</cp:coreProperties>
</file>