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1" r:id="rId1"/>
  </p:sldMasterIdLst>
  <p:notesMasterIdLst>
    <p:notesMasterId r:id="rId20"/>
  </p:notesMasterIdLst>
  <p:sldIdLst>
    <p:sldId id="303" r:id="rId2"/>
    <p:sldId id="278" r:id="rId3"/>
    <p:sldId id="272" r:id="rId4"/>
    <p:sldId id="304" r:id="rId5"/>
    <p:sldId id="318" r:id="rId6"/>
    <p:sldId id="320" r:id="rId7"/>
    <p:sldId id="322" r:id="rId8"/>
    <p:sldId id="321" r:id="rId9"/>
    <p:sldId id="286" r:id="rId10"/>
    <p:sldId id="324" r:id="rId11"/>
    <p:sldId id="325" r:id="rId12"/>
    <p:sldId id="323" r:id="rId13"/>
    <p:sldId id="326" r:id="rId14"/>
    <p:sldId id="327" r:id="rId15"/>
    <p:sldId id="328" r:id="rId16"/>
    <p:sldId id="329" r:id="rId17"/>
    <p:sldId id="267" r:id="rId18"/>
    <p:sldId id="275" r:id="rId1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0000"/>
    <a:srgbClr val="D20000"/>
    <a:srgbClr val="39CBC8"/>
    <a:srgbClr val="B27EC4"/>
    <a:srgbClr val="FF3399"/>
    <a:srgbClr val="1E10DA"/>
    <a:srgbClr val="C53170"/>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8" d="100"/>
          <a:sy n="118" d="100"/>
        </p:scale>
        <p:origin x="62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9AA414-7A3E-4AD0-AC8C-30852CFDA80B}"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2F6B3B-395E-4E69-837D-68329852C841}" type="slidenum">
              <a:rPr lang="en-US" smtClean="0"/>
              <a:t>‹#›</a:t>
            </a:fld>
            <a:endParaRPr lang="en-US"/>
          </a:p>
        </p:txBody>
      </p:sp>
    </p:spTree>
    <p:extLst>
      <p:ext uri="{BB962C8B-B14F-4D97-AF65-F5344CB8AC3E}">
        <p14:creationId xmlns:p14="http://schemas.microsoft.com/office/powerpoint/2010/main" val="196540834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5950"/>
            <a:ext cx="6686549" cy="1697086"/>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1941910" y="3583035"/>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105F0-9C1B-4B0F-89A7-7266E7621652}"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3242858"/>
            <a:ext cx="1308489" cy="583942"/>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3397155"/>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3022047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457200"/>
            <a:ext cx="6686549" cy="233778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105F0-9C1B-4B0F-89A7-7266E7621652}"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35028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56259" y="2628900"/>
            <a:ext cx="5652416"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105F0-9C1B-4B0F-89A7-7266E7621652}"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74E17BA1-11D6-4B7B-A6A3-28504FC3DB8F}" type="slidenum">
              <a:rPr lang="en-US" smtClean="0"/>
              <a:t>‹#›</a:t>
            </a:fld>
            <a:endParaRPr lang="en-US"/>
          </a:p>
        </p:txBody>
      </p:sp>
      <p:sp>
        <p:nvSpPr>
          <p:cNvPr id="14" name="TextBox 13"/>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178980"/>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27637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1910" y="1828800"/>
            <a:ext cx="6686550" cy="2043634"/>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F7105F0-9C1B-4B0F-89A7-7266E7621652}"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2689073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F7105F0-9C1B-4B0F-89A7-7266E7621652}"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74E17BA1-11D6-4B7B-A6A3-28504FC3DB8F}" type="slidenum">
              <a:rPr lang="en-US" smtClean="0"/>
              <a:t>‹#›</a:t>
            </a:fld>
            <a:endParaRPr lang="en-US"/>
          </a:p>
        </p:txBody>
      </p:sp>
      <p:sp>
        <p:nvSpPr>
          <p:cNvPr id="17" name="TextBox 16"/>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178980"/>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8177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1910" y="470555"/>
            <a:ext cx="6686549" cy="2160015"/>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F7105F0-9C1B-4B0F-89A7-7266E7621652}"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392592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105F0-9C1B-4B0F-89A7-7266E7621652}"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676991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470554"/>
            <a:ext cx="1655701" cy="3962863"/>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1909" y="470554"/>
            <a:ext cx="4857750" cy="39628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105F0-9C1B-4B0F-89A7-7266E7621652}"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13115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4694" y="468082"/>
            <a:ext cx="6683765" cy="960668"/>
          </a:xfrm>
        </p:spPr>
        <p:txBody>
          <a:bodyPr/>
          <a:lstStyle/>
          <a:p>
            <a:r>
              <a:rPr lang="en-US"/>
              <a:t>Click to edit Master title style</a:t>
            </a:r>
            <a:endParaRPr lang="en-US" dirty="0"/>
          </a:p>
        </p:txBody>
      </p:sp>
      <p:sp>
        <p:nvSpPr>
          <p:cNvPr id="3" name="Content Placeholder 2"/>
          <p:cNvSpPr>
            <a:spLocks noGrp="1"/>
          </p:cNvSpPr>
          <p:nvPr>
            <p:ph idx="1"/>
          </p:nvPr>
        </p:nvSpPr>
        <p:spPr>
          <a:xfrm>
            <a:off x="1941909" y="1600200"/>
            <a:ext cx="6686550" cy="28332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105F0-9C1B-4B0F-89A7-7266E7621652}"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3581022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105F0-9C1B-4B0F-89A7-7266E7621652}"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1963575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1909" y="1600200"/>
            <a:ext cx="3235398" cy="28332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93060" y="1594666"/>
            <a:ext cx="3235398" cy="28332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105F0-9C1B-4B0F-89A7-7266E7621652}"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590837"/>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14145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04530" y="1479527"/>
            <a:ext cx="2994549"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941909" y="1911725"/>
            <a:ext cx="3257170" cy="251554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29972" y="1477106"/>
            <a:ext cx="2999251"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375218" y="1909304"/>
            <a:ext cx="3254006" cy="251554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7105F0-9C1B-4B0F-89A7-7266E7621652}"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590837"/>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3461593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7105F0-9C1B-4B0F-89A7-7266E7621652}"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3890572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105F0-9C1B-4B0F-89A7-7266E7621652}"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3004558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334566"/>
            <a:ext cx="2628899" cy="732234"/>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4742259" y="334567"/>
            <a:ext cx="3886200" cy="4061222"/>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1910" y="1198960"/>
            <a:ext cx="2628899" cy="319682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F7105F0-9C1B-4B0F-89A7-7266E7621652}"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2197080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3600450"/>
            <a:ext cx="668655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1909" y="476224"/>
            <a:ext cx="6686550" cy="289122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941910" y="4025504"/>
            <a:ext cx="6686550"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F7105F0-9C1B-4B0F-89A7-7266E7621652}"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74E17BA1-11D6-4B7B-A6A3-28504FC3DB8F}" type="slidenum">
              <a:rPr lang="en-US" smtClean="0"/>
              <a:t>‹#›</a:t>
            </a:fld>
            <a:endParaRPr lang="en-US"/>
          </a:p>
        </p:txBody>
      </p:sp>
    </p:spTree>
    <p:extLst>
      <p:ext uri="{BB962C8B-B14F-4D97-AF65-F5344CB8AC3E}">
        <p14:creationId xmlns:p14="http://schemas.microsoft.com/office/powerpoint/2010/main" val="50192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fld id="{4F7105F0-9C1B-4B0F-89A7-7266E7621652}" type="datetimeFigureOut">
              <a:rPr lang="en-US" smtClean="0"/>
              <a:t>7/27/2026</a:t>
            </a:fld>
            <a:endParaRPr lang="en-US"/>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fld id="{74E17BA1-11D6-4B7B-A6A3-28504FC3DB8F}" type="slidenum">
              <a:rPr lang="en-US" smtClean="0"/>
              <a:t>‹#›</a:t>
            </a:fld>
            <a:endParaRPr lang="en-US"/>
          </a:p>
        </p:txBody>
      </p:sp>
    </p:spTree>
    <p:extLst>
      <p:ext uri="{BB962C8B-B14F-4D97-AF65-F5344CB8AC3E}">
        <p14:creationId xmlns:p14="http://schemas.microsoft.com/office/powerpoint/2010/main" val="183255317"/>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mailto:rukunahmed123@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2.wdp"/><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AB1AEA-B5EC-4F38-8AB6-1680D15AE187}"/>
              </a:ext>
            </a:extLst>
          </p:cNvPr>
          <p:cNvSpPr/>
          <p:nvPr/>
        </p:nvSpPr>
        <p:spPr>
          <a:xfrm>
            <a:off x="539930" y="325142"/>
            <a:ext cx="8482149" cy="2645773"/>
          </a:xfrm>
          <a:prstGeom prst="rect">
            <a:avLst/>
          </a:prstGeom>
          <a:noFill/>
        </p:spPr>
        <p:txBody>
          <a:bodyPr wrap="square" lIns="68580" tIns="34290" rIns="68580" bIns="34290">
            <a:prstTxWarp prst="textPlain">
              <a:avLst/>
            </a:prstTxWarp>
            <a:spAutoFit/>
          </a:bodyPr>
          <a:lstStyle/>
          <a:p>
            <a:pPr algn="ctr"/>
            <a:r>
              <a:rPr lang="en-US" sz="6600" b="1" dirty="0" err="1">
                <a:ln w="19050">
                  <a:solidFill>
                    <a:schemeClr val="tx1">
                      <a:lumMod val="75000"/>
                      <a:lumOff val="25000"/>
                    </a:schemeClr>
                  </a:solidFill>
                  <a:prstDash val="solid"/>
                </a:ln>
                <a:blipFill>
                  <a:blip r:embed="rId3"/>
                  <a:stretch>
                    <a:fillRect/>
                  </a:stretch>
                </a:blipFill>
                <a:effectLst>
                  <a:innerShdw blurRad="63500" dist="50800" dir="2700000">
                    <a:prstClr val="black">
                      <a:alpha val="50000"/>
                    </a:prstClr>
                  </a:innerShdw>
                </a:effectLst>
                <a:latin typeface="NikoshBAN" panose="02000000000000000000" pitchFamily="2" charset="0"/>
                <a:cs typeface="NikoshBAN" panose="02000000000000000000" pitchFamily="2" charset="0"/>
              </a:rPr>
              <a:t>আজকের</a:t>
            </a:r>
            <a:r>
              <a:rPr lang="en-US" sz="6600" b="1" dirty="0">
                <a:ln w="19050">
                  <a:solidFill>
                    <a:schemeClr val="tx1">
                      <a:lumMod val="75000"/>
                      <a:lumOff val="25000"/>
                    </a:schemeClr>
                  </a:solidFill>
                  <a:prstDash val="solid"/>
                </a:ln>
                <a:blipFill>
                  <a:blip r:embed="rId3"/>
                  <a:stretch>
                    <a:fillRect/>
                  </a:stretch>
                </a:blipFill>
                <a:effectLst>
                  <a:innerShdw blurRad="63500" dist="50800" dir="2700000">
                    <a:prstClr val="black">
                      <a:alpha val="50000"/>
                    </a:prstClr>
                  </a:innerShdw>
                </a:effectLst>
                <a:latin typeface="NikoshBAN" panose="02000000000000000000" pitchFamily="2" charset="0"/>
                <a:cs typeface="NikoshBAN" panose="02000000000000000000" pitchFamily="2" charset="0"/>
              </a:rPr>
              <a:t> </a:t>
            </a:r>
            <a:r>
              <a:rPr lang="en-US" sz="6600" b="1" dirty="0" err="1">
                <a:ln w="19050">
                  <a:solidFill>
                    <a:schemeClr val="tx1">
                      <a:lumMod val="75000"/>
                      <a:lumOff val="25000"/>
                    </a:schemeClr>
                  </a:solidFill>
                  <a:prstDash val="solid"/>
                </a:ln>
                <a:blipFill>
                  <a:blip r:embed="rId3"/>
                  <a:stretch>
                    <a:fillRect/>
                  </a:stretch>
                </a:blipFill>
                <a:effectLst>
                  <a:innerShdw blurRad="63500" dist="50800" dir="2700000">
                    <a:prstClr val="black">
                      <a:alpha val="50000"/>
                    </a:prstClr>
                  </a:innerShdw>
                </a:effectLst>
                <a:latin typeface="NikoshBAN" panose="02000000000000000000" pitchFamily="2" charset="0"/>
                <a:cs typeface="NikoshBAN" panose="02000000000000000000" pitchFamily="2" charset="0"/>
              </a:rPr>
              <a:t>পাঠে</a:t>
            </a:r>
            <a:r>
              <a:rPr lang="en-US" sz="6600" b="1" dirty="0">
                <a:ln w="19050">
                  <a:solidFill>
                    <a:schemeClr val="tx1">
                      <a:lumMod val="75000"/>
                      <a:lumOff val="25000"/>
                    </a:schemeClr>
                  </a:solidFill>
                  <a:prstDash val="solid"/>
                </a:ln>
                <a:blipFill>
                  <a:blip r:embed="rId3"/>
                  <a:stretch>
                    <a:fillRect/>
                  </a:stretch>
                </a:blipFill>
                <a:effectLst>
                  <a:innerShdw blurRad="63500" dist="50800" dir="2700000">
                    <a:prstClr val="black">
                      <a:alpha val="50000"/>
                    </a:prstClr>
                  </a:innerShdw>
                </a:effectLst>
                <a:latin typeface="NikoshBAN" panose="02000000000000000000" pitchFamily="2" charset="0"/>
                <a:cs typeface="NikoshBAN" panose="02000000000000000000" pitchFamily="2" charset="0"/>
              </a:rPr>
              <a:t> </a:t>
            </a:r>
            <a:r>
              <a:rPr lang="en-US" sz="6600" b="1" dirty="0" err="1">
                <a:ln w="19050">
                  <a:solidFill>
                    <a:schemeClr val="tx1">
                      <a:lumMod val="75000"/>
                      <a:lumOff val="25000"/>
                    </a:schemeClr>
                  </a:solidFill>
                  <a:prstDash val="solid"/>
                </a:ln>
                <a:blipFill>
                  <a:blip r:embed="rId3"/>
                  <a:stretch>
                    <a:fillRect/>
                  </a:stretch>
                </a:blipFill>
                <a:effectLst>
                  <a:innerShdw blurRad="63500" dist="50800" dir="2700000">
                    <a:prstClr val="black">
                      <a:alpha val="50000"/>
                    </a:prstClr>
                  </a:innerShdw>
                </a:effectLst>
                <a:latin typeface="NikoshBAN" panose="02000000000000000000" pitchFamily="2" charset="0"/>
                <a:cs typeface="NikoshBAN" panose="02000000000000000000" pitchFamily="2" charset="0"/>
              </a:rPr>
              <a:t>সবাইকে</a:t>
            </a:r>
            <a:r>
              <a:rPr lang="en-US" sz="6600" b="1" dirty="0">
                <a:ln w="19050">
                  <a:solidFill>
                    <a:schemeClr val="tx1">
                      <a:lumMod val="75000"/>
                      <a:lumOff val="25000"/>
                    </a:schemeClr>
                  </a:solidFill>
                  <a:prstDash val="solid"/>
                </a:ln>
                <a:blipFill>
                  <a:blip r:embed="rId3"/>
                  <a:stretch>
                    <a:fillRect/>
                  </a:stretch>
                </a:blipFill>
                <a:effectLst>
                  <a:innerShdw blurRad="63500" dist="50800" dir="2700000">
                    <a:prstClr val="black">
                      <a:alpha val="50000"/>
                    </a:prstClr>
                  </a:innerShdw>
                </a:effectLst>
                <a:latin typeface="NikoshBAN" panose="02000000000000000000" pitchFamily="2" charset="0"/>
                <a:cs typeface="NikoshBAN" panose="02000000000000000000" pitchFamily="2" charset="0"/>
              </a:rPr>
              <a:t> </a:t>
            </a:r>
            <a:endParaRPr lang="en-US" sz="19900" b="1" dirty="0">
              <a:ln w="19050">
                <a:solidFill>
                  <a:schemeClr val="tx1">
                    <a:lumMod val="75000"/>
                    <a:lumOff val="25000"/>
                  </a:schemeClr>
                </a:solidFill>
                <a:prstDash val="solid"/>
              </a:ln>
              <a:blipFill>
                <a:blip r:embed="rId3"/>
                <a:stretch>
                  <a:fillRect/>
                </a:stretch>
              </a:blipFill>
              <a:effectLst>
                <a:innerShdw blurRad="63500" dist="50800" dir="16200000">
                  <a:prstClr val="black">
                    <a:alpha val="50000"/>
                  </a:prstClr>
                </a:innerShdw>
              </a:effectLst>
              <a:latin typeface="SutonnyMJ" pitchFamily="2" charset="0"/>
              <a:cs typeface="SutonnyMJ" pitchFamily="2" charset="0"/>
            </a:endParaRPr>
          </a:p>
          <a:p>
            <a:pPr algn="ctr"/>
            <a:endParaRPr lang="en-US" sz="1200" b="1" dirty="0">
              <a:ln w="19050">
                <a:solidFill>
                  <a:schemeClr val="tx1">
                    <a:lumMod val="75000"/>
                    <a:lumOff val="25000"/>
                  </a:schemeClr>
                </a:solidFill>
                <a:prstDash val="solid"/>
              </a:ln>
              <a:blipFill>
                <a:blip r:embed="rId3"/>
                <a:stretch>
                  <a:fillRect/>
                </a:stretch>
              </a:blipFill>
              <a:effectLst>
                <a:innerShdw blurRad="63500" dist="50800" dir="16200000">
                  <a:prstClr val="black">
                    <a:alpha val="50000"/>
                  </a:prstClr>
                </a:innerShdw>
              </a:effectLst>
              <a:latin typeface="SutonnyMJ" pitchFamily="2" charset="0"/>
              <a:cs typeface="SutonnyMJ" pitchFamily="2" charset="0"/>
            </a:endParaRPr>
          </a:p>
          <a:p>
            <a:pPr algn="ctr"/>
            <a:r>
              <a:rPr lang="en-US" sz="19900" b="1" dirty="0">
                <a:ln w="19050">
                  <a:solidFill>
                    <a:schemeClr val="tx1">
                      <a:lumMod val="75000"/>
                      <a:lumOff val="25000"/>
                    </a:schemeClr>
                  </a:solidFill>
                  <a:prstDash val="solid"/>
                </a:ln>
                <a:solidFill>
                  <a:srgbClr val="C00000"/>
                </a:solidFill>
                <a:effectLst>
                  <a:innerShdw blurRad="63500" dist="50800" dir="16200000">
                    <a:prstClr val="black">
                      <a:alpha val="50000"/>
                    </a:prstClr>
                  </a:innerShdw>
                </a:effectLst>
                <a:latin typeface="SutonnyMJ" pitchFamily="2" charset="0"/>
                <a:cs typeface="SutonnyMJ" pitchFamily="2" charset="0"/>
              </a:rPr>
              <a:t>¯^</a:t>
            </a:r>
            <a:r>
              <a:rPr lang="en-US" sz="19900" b="1" dirty="0" err="1">
                <a:ln w="19050">
                  <a:solidFill>
                    <a:schemeClr val="tx1">
                      <a:lumMod val="75000"/>
                      <a:lumOff val="25000"/>
                    </a:schemeClr>
                  </a:solidFill>
                  <a:prstDash val="solid"/>
                </a:ln>
                <a:solidFill>
                  <a:srgbClr val="C00000"/>
                </a:solidFill>
                <a:effectLst>
                  <a:innerShdw blurRad="63500" dist="50800" dir="16200000">
                    <a:prstClr val="black">
                      <a:alpha val="50000"/>
                    </a:prstClr>
                  </a:innerShdw>
                </a:effectLst>
                <a:latin typeface="SutonnyMJ" pitchFamily="2" charset="0"/>
                <a:cs typeface="SutonnyMJ" pitchFamily="2" charset="0"/>
              </a:rPr>
              <a:t>vMZg</a:t>
            </a:r>
            <a:endParaRPr lang="en-US" sz="8800" b="1" dirty="0">
              <a:ln w="19050">
                <a:solidFill>
                  <a:schemeClr val="tx1">
                    <a:lumMod val="75000"/>
                    <a:lumOff val="25000"/>
                  </a:schemeClr>
                </a:solidFill>
                <a:prstDash val="solid"/>
              </a:ln>
              <a:solidFill>
                <a:srgbClr val="C00000"/>
              </a:solidFill>
              <a:effectLst>
                <a:innerShdw blurRad="63500" dist="50800" dir="16200000">
                  <a:prstClr val="black">
                    <a:alpha val="50000"/>
                  </a:prstClr>
                </a:innerShdw>
              </a:effectLst>
              <a:latin typeface="SutonnyMJ" pitchFamily="2" charset="0"/>
              <a:cs typeface="SutonnyMJ" pitchFamily="2" charset="0"/>
            </a:endParaRPr>
          </a:p>
        </p:txBody>
      </p:sp>
      <p:pic>
        <p:nvPicPr>
          <p:cNvPr id="2052" name="Picture 4" descr="two blue butterflies are sitting on a plant with orange flowe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880100" y="2809875"/>
            <a:ext cx="2311399" cy="211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4329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D87CFDF-34D5-0772-3034-67E530E7FA0A}"/>
            </a:ext>
          </a:extLst>
        </p:cNvPr>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2A8FA407-A9BB-F3F8-B536-530921DC5888}"/>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10</a:t>
            </a:fld>
            <a:endParaRPr lang="en-US">
              <a:latin typeface="NikoshBAN" panose="02000000000000000000" pitchFamily="2" charset="0"/>
              <a:cs typeface="NikoshBAN" panose="02000000000000000000" pitchFamily="2" charset="0"/>
            </a:endParaRPr>
          </a:p>
        </p:txBody>
      </p:sp>
      <p:sp>
        <p:nvSpPr>
          <p:cNvPr id="4" name="Rectangle 3">
            <a:extLst>
              <a:ext uri="{FF2B5EF4-FFF2-40B4-BE49-F238E27FC236}">
                <a16:creationId xmlns:a16="http://schemas.microsoft.com/office/drawing/2014/main" id="{3C720C6A-039E-0D48-05CE-63361771F04A}"/>
              </a:ext>
            </a:extLst>
          </p:cNvPr>
          <p:cNvSpPr/>
          <p:nvPr/>
        </p:nvSpPr>
        <p:spPr>
          <a:xfrm>
            <a:off x="359928" y="425047"/>
            <a:ext cx="9177163" cy="70788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solidFill>
                  <a:srgbClr val="00B0F0"/>
                </a:solidFill>
                <a:latin typeface="NikoshBAN" panose="02000000000000000000" pitchFamily="2" charset="0"/>
                <a:cs typeface="NikoshBAN" panose="02000000000000000000" pitchFamily="2" charset="0"/>
              </a:rPr>
              <a:t>একটি বৃত্তের সাধারণত নিচের অংশগুলো থাকে -        </a:t>
            </a:r>
          </a:p>
        </p:txBody>
      </p:sp>
      <p:sp>
        <p:nvSpPr>
          <p:cNvPr id="5" name="Flowchart: Connector 4">
            <a:extLst>
              <a:ext uri="{FF2B5EF4-FFF2-40B4-BE49-F238E27FC236}">
                <a16:creationId xmlns:a16="http://schemas.microsoft.com/office/drawing/2014/main" id="{748742A7-0AD6-94C6-4A63-54197055843C}"/>
              </a:ext>
            </a:extLst>
          </p:cNvPr>
          <p:cNvSpPr/>
          <p:nvPr/>
        </p:nvSpPr>
        <p:spPr>
          <a:xfrm flipH="1" flipV="1">
            <a:off x="3286957" y="3126717"/>
            <a:ext cx="76200" cy="77615"/>
          </a:xfrm>
          <a:prstGeom prst="flowChartConnector">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A02EB98-9280-F44A-A0C9-EC960FDB22E0}"/>
              </a:ext>
            </a:extLst>
          </p:cNvPr>
          <p:cNvSpPr/>
          <p:nvPr/>
        </p:nvSpPr>
        <p:spPr>
          <a:xfrm flipH="1">
            <a:off x="1762970" y="1626072"/>
            <a:ext cx="3147919" cy="320156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7F5CF5A-CE00-4DF2-E30C-B3A704C44184}"/>
              </a:ext>
            </a:extLst>
          </p:cNvPr>
          <p:cNvSpPr txBox="1"/>
          <p:nvPr/>
        </p:nvSpPr>
        <p:spPr>
          <a:xfrm>
            <a:off x="3069527" y="3304765"/>
            <a:ext cx="2286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ক</a:t>
            </a:r>
          </a:p>
        </p:txBody>
      </p:sp>
      <p:sp>
        <p:nvSpPr>
          <p:cNvPr id="8" name="TextBox 7">
            <a:extLst>
              <a:ext uri="{FF2B5EF4-FFF2-40B4-BE49-F238E27FC236}">
                <a16:creationId xmlns:a16="http://schemas.microsoft.com/office/drawing/2014/main" id="{851F5553-78D5-E321-285F-3238F791410A}"/>
              </a:ext>
            </a:extLst>
          </p:cNvPr>
          <p:cNvSpPr txBox="1"/>
          <p:nvPr/>
        </p:nvSpPr>
        <p:spPr>
          <a:xfrm>
            <a:off x="5059244" y="3784044"/>
            <a:ext cx="6858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খ</a:t>
            </a:r>
          </a:p>
        </p:txBody>
      </p:sp>
      <p:sp>
        <p:nvSpPr>
          <p:cNvPr id="9" name="TextBox 8">
            <a:extLst>
              <a:ext uri="{FF2B5EF4-FFF2-40B4-BE49-F238E27FC236}">
                <a16:creationId xmlns:a16="http://schemas.microsoft.com/office/drawing/2014/main" id="{E9FC4640-9A5C-C0AB-F0A4-279607073E27}"/>
              </a:ext>
            </a:extLst>
          </p:cNvPr>
          <p:cNvSpPr txBox="1"/>
          <p:nvPr/>
        </p:nvSpPr>
        <p:spPr>
          <a:xfrm flipH="1">
            <a:off x="1775038" y="4118035"/>
            <a:ext cx="446561"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ঘ</a:t>
            </a:r>
          </a:p>
        </p:txBody>
      </p:sp>
      <p:sp>
        <p:nvSpPr>
          <p:cNvPr id="10" name="Flowchart: Connector 9">
            <a:extLst>
              <a:ext uri="{FF2B5EF4-FFF2-40B4-BE49-F238E27FC236}">
                <a16:creationId xmlns:a16="http://schemas.microsoft.com/office/drawing/2014/main" id="{6241F07A-EBFF-68B7-0800-C980920DD152}"/>
              </a:ext>
            </a:extLst>
          </p:cNvPr>
          <p:cNvSpPr/>
          <p:nvPr/>
        </p:nvSpPr>
        <p:spPr>
          <a:xfrm flipH="1">
            <a:off x="3288569" y="3138749"/>
            <a:ext cx="65737" cy="58214"/>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87C481A-6413-EC26-7F88-6335AAF10334}"/>
              </a:ext>
            </a:extLst>
          </p:cNvPr>
          <p:cNvSpPr txBox="1"/>
          <p:nvPr/>
        </p:nvSpPr>
        <p:spPr>
          <a:xfrm flipH="1">
            <a:off x="4288085" y="1540244"/>
            <a:ext cx="587241"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গ</a:t>
            </a:r>
          </a:p>
        </p:txBody>
      </p:sp>
      <p:sp>
        <p:nvSpPr>
          <p:cNvPr id="12" name="Freeform 50">
            <a:extLst>
              <a:ext uri="{FF2B5EF4-FFF2-40B4-BE49-F238E27FC236}">
                <a16:creationId xmlns:a16="http://schemas.microsoft.com/office/drawing/2014/main" id="{54411F5A-A1FC-8B86-C7FE-48F24CE436F9}"/>
              </a:ext>
            </a:extLst>
          </p:cNvPr>
          <p:cNvSpPr/>
          <p:nvPr/>
        </p:nvSpPr>
        <p:spPr>
          <a:xfrm rot="21000000">
            <a:off x="4542739" y="2000146"/>
            <a:ext cx="326953" cy="1983107"/>
          </a:xfrm>
          <a:custGeom>
            <a:avLst/>
            <a:gdLst>
              <a:gd name="connsiteX0" fmla="*/ 0 w 326953"/>
              <a:gd name="connsiteY0" fmla="*/ 0 h 1983107"/>
              <a:gd name="connsiteX1" fmla="*/ 29303 w 326953"/>
              <a:gd name="connsiteY1" fmla="*/ 38347 h 1983107"/>
              <a:gd name="connsiteX2" fmla="*/ 299395 w 326953"/>
              <a:gd name="connsiteY2" fmla="*/ 1292658 h 1983107"/>
              <a:gd name="connsiteX3" fmla="*/ 52586 w 326953"/>
              <a:gd name="connsiteY3" fmla="*/ 1910911 h 1983107"/>
              <a:gd name="connsiteX4" fmla="*/ 0 w 326953"/>
              <a:gd name="connsiteY4" fmla="*/ 1983107 h 1983107"/>
              <a:gd name="connsiteX5" fmla="*/ 0 w 326953"/>
              <a:gd name="connsiteY5" fmla="*/ 0 h 1983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953" h="1983107">
                <a:moveTo>
                  <a:pt x="0" y="0"/>
                </a:moveTo>
                <a:lnTo>
                  <a:pt x="29303" y="38347"/>
                </a:lnTo>
                <a:cubicBezTo>
                  <a:pt x="273244" y="391275"/>
                  <a:pt x="382548" y="837263"/>
                  <a:pt x="299395" y="1292658"/>
                </a:cubicBezTo>
                <a:cubicBezTo>
                  <a:pt x="257818" y="1520356"/>
                  <a:pt x="172064" y="1728850"/>
                  <a:pt x="52586" y="1910911"/>
                </a:cubicBezTo>
                <a:lnTo>
                  <a:pt x="0" y="1983107"/>
                </a:lnTo>
                <a:lnTo>
                  <a:pt x="0" y="0"/>
                </a:lnTo>
                <a:close/>
              </a:path>
            </a:pathLst>
          </a:cu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3" name="Oval 12">
            <a:extLst>
              <a:ext uri="{FF2B5EF4-FFF2-40B4-BE49-F238E27FC236}">
                <a16:creationId xmlns:a16="http://schemas.microsoft.com/office/drawing/2014/main" id="{68A9B54C-E1AC-0391-674B-3D3EA1A30DE2}"/>
              </a:ext>
            </a:extLst>
          </p:cNvPr>
          <p:cNvSpPr/>
          <p:nvPr/>
        </p:nvSpPr>
        <p:spPr>
          <a:xfrm flipH="1">
            <a:off x="1779316" y="1618927"/>
            <a:ext cx="3146243" cy="3208712"/>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ee.jpg">
            <a:extLst>
              <a:ext uri="{FF2B5EF4-FFF2-40B4-BE49-F238E27FC236}">
                <a16:creationId xmlns:a16="http://schemas.microsoft.com/office/drawing/2014/main" id="{047B062F-F78E-E5B5-429D-D419E64702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4817720">
            <a:off x="2515508" y="2707293"/>
            <a:ext cx="3389993" cy="517682"/>
          </a:xfrm>
          <a:prstGeom prst="rect">
            <a:avLst/>
          </a:prstGeom>
        </p:spPr>
      </p:pic>
      <p:pic>
        <p:nvPicPr>
          <p:cNvPr id="15" name="Picture 14" descr="kk.jpg">
            <a:extLst>
              <a:ext uri="{FF2B5EF4-FFF2-40B4-BE49-F238E27FC236}">
                <a16:creationId xmlns:a16="http://schemas.microsoft.com/office/drawing/2014/main" id="{4CF65EA9-1957-9ADC-B61C-A54F26EDD01E}"/>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286852" y="766720"/>
            <a:ext cx="1223276" cy="1240363"/>
          </a:xfrm>
          <a:prstGeom prst="rect">
            <a:avLst/>
          </a:prstGeom>
        </p:spPr>
      </p:pic>
      <p:pic>
        <p:nvPicPr>
          <p:cNvPr id="16" name="Picture 15" descr="ee.jpg">
            <a:extLst>
              <a:ext uri="{FF2B5EF4-FFF2-40B4-BE49-F238E27FC236}">
                <a16:creationId xmlns:a16="http://schemas.microsoft.com/office/drawing/2014/main" id="{589F6426-D0A1-14AB-119A-060DE0B6D6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493958">
            <a:off x="1596094" y="3412466"/>
            <a:ext cx="3538585" cy="532364"/>
          </a:xfrm>
          <a:prstGeom prst="rect">
            <a:avLst/>
          </a:prstGeom>
        </p:spPr>
      </p:pic>
      <p:pic>
        <p:nvPicPr>
          <p:cNvPr id="17" name="Picture 16" descr="kk.jpg">
            <a:extLst>
              <a:ext uri="{FF2B5EF4-FFF2-40B4-BE49-F238E27FC236}">
                <a16:creationId xmlns:a16="http://schemas.microsoft.com/office/drawing/2014/main" id="{00D62E21-B38C-7F86-9986-8A8A2D57449C}"/>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75158" y="2148746"/>
            <a:ext cx="1045617" cy="1060222"/>
          </a:xfrm>
          <a:prstGeom prst="rect">
            <a:avLst/>
          </a:prstGeom>
        </p:spPr>
      </p:pic>
      <p:pic>
        <p:nvPicPr>
          <p:cNvPr id="18" name="Picture 17" descr="ee.jpg">
            <a:extLst>
              <a:ext uri="{FF2B5EF4-FFF2-40B4-BE49-F238E27FC236}">
                <a16:creationId xmlns:a16="http://schemas.microsoft.com/office/drawing/2014/main" id="{718EC6E1-C1A6-B666-BB73-3A80321A1A4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8886713">
            <a:off x="1704931" y="2934845"/>
            <a:ext cx="3996717" cy="576875"/>
          </a:xfrm>
          <a:prstGeom prst="rect">
            <a:avLst/>
          </a:prstGeom>
        </p:spPr>
      </p:pic>
      <p:pic>
        <p:nvPicPr>
          <p:cNvPr id="19" name="Picture 18" descr="kk.jpg">
            <a:extLst>
              <a:ext uri="{FF2B5EF4-FFF2-40B4-BE49-F238E27FC236}">
                <a16:creationId xmlns:a16="http://schemas.microsoft.com/office/drawing/2014/main" id="{6C1DBD34-00D2-B998-CAFF-541B5E56FDA4}"/>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151574" y="3176536"/>
            <a:ext cx="1187604" cy="1204193"/>
          </a:xfrm>
          <a:prstGeom prst="rect">
            <a:avLst/>
          </a:prstGeom>
        </p:spPr>
      </p:pic>
      <p:cxnSp>
        <p:nvCxnSpPr>
          <p:cNvPr id="21" name="Straight Connector 20">
            <a:extLst>
              <a:ext uri="{FF2B5EF4-FFF2-40B4-BE49-F238E27FC236}">
                <a16:creationId xmlns:a16="http://schemas.microsoft.com/office/drawing/2014/main" id="{26FF6C82-0188-7AE6-E80F-9DC12A5594A2}"/>
              </a:ext>
            </a:extLst>
          </p:cNvPr>
          <p:cNvCxnSpPr>
            <a:cxnSpLocks/>
          </p:cNvCxnSpPr>
          <p:nvPr/>
        </p:nvCxnSpPr>
        <p:spPr>
          <a:xfrm>
            <a:off x="4338301" y="1997569"/>
            <a:ext cx="364349" cy="1999008"/>
          </a:xfrm>
          <a:prstGeom prst="line">
            <a:avLst/>
          </a:prstGeom>
          <a:ln w="76200">
            <a:solidFill>
              <a:srgbClr val="002060"/>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37E28C63-A050-433A-E5D0-A302ECF87E9F}"/>
              </a:ext>
            </a:extLst>
          </p:cNvPr>
          <p:cNvCxnSpPr>
            <a:cxnSpLocks/>
          </p:cNvCxnSpPr>
          <p:nvPr/>
        </p:nvCxnSpPr>
        <p:spPr>
          <a:xfrm>
            <a:off x="3358584" y="3146487"/>
            <a:ext cx="1336571" cy="876727"/>
          </a:xfrm>
          <a:prstGeom prst="line">
            <a:avLst/>
          </a:prstGeom>
          <a:ln w="571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2C0A98E1-4FB3-B836-1630-349887C56C84}"/>
              </a:ext>
            </a:extLst>
          </p:cNvPr>
          <p:cNvCxnSpPr>
            <a:cxnSpLocks/>
          </p:cNvCxnSpPr>
          <p:nvPr/>
        </p:nvCxnSpPr>
        <p:spPr>
          <a:xfrm flipV="1">
            <a:off x="2183945" y="1986822"/>
            <a:ext cx="2187609" cy="2328330"/>
          </a:xfrm>
          <a:prstGeom prst="line">
            <a:avLst/>
          </a:prstGeom>
          <a:ln w="57150">
            <a:solidFill>
              <a:srgbClr val="00B050"/>
            </a:solidFill>
          </a:ln>
        </p:spPr>
        <p:style>
          <a:lnRef idx="1">
            <a:schemeClr val="dk1"/>
          </a:lnRef>
          <a:fillRef idx="0">
            <a:schemeClr val="dk1"/>
          </a:fillRef>
          <a:effectRef idx="0">
            <a:schemeClr val="dk1"/>
          </a:effectRef>
          <a:fontRef idx="minor">
            <a:schemeClr val="tx1"/>
          </a:fontRef>
        </p:style>
      </p:cxnSp>
      <p:pic>
        <p:nvPicPr>
          <p:cNvPr id="24" name="Picture 23" descr="kk.jpg">
            <a:extLst>
              <a:ext uri="{FF2B5EF4-FFF2-40B4-BE49-F238E27FC236}">
                <a16:creationId xmlns:a16="http://schemas.microsoft.com/office/drawing/2014/main" id="{95A62BC0-D00C-BD8F-A3CF-64EE12ABF033}"/>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72494" y="2219409"/>
            <a:ext cx="962475" cy="975919"/>
          </a:xfrm>
          <a:prstGeom prst="rect">
            <a:avLst/>
          </a:prstGeom>
        </p:spPr>
      </p:pic>
      <p:sp>
        <p:nvSpPr>
          <p:cNvPr id="25" name="Rectangle 24">
            <a:extLst>
              <a:ext uri="{FF2B5EF4-FFF2-40B4-BE49-F238E27FC236}">
                <a16:creationId xmlns:a16="http://schemas.microsoft.com/office/drawing/2014/main" id="{A381DB4C-F181-F037-8AE1-634C03B3BCF0}"/>
              </a:ext>
            </a:extLst>
          </p:cNvPr>
          <p:cNvSpPr/>
          <p:nvPr/>
        </p:nvSpPr>
        <p:spPr>
          <a:xfrm>
            <a:off x="12109" y="-45485"/>
            <a:ext cx="9177163" cy="707886"/>
          </a:xfrm>
          <a:prstGeom prst="rect">
            <a:avLst/>
          </a:prstGeom>
          <a:noFill/>
          <a:scene3d>
            <a:camera prst="obliqueBottomLeft"/>
            <a:lightRig rig="threePt" dir="t"/>
          </a:scene3d>
          <a:sp3d>
            <a:bevelT w="0" h="514350" prst="convex"/>
          </a:sp3d>
        </p:spPr>
        <p:txBody>
          <a:bodyPr wrap="square">
            <a:spAutoFit/>
          </a:bodyPr>
          <a:lstStyle/>
          <a:p>
            <a:pPr algn="ctr"/>
            <a:r>
              <a:rPr lang="en-US" sz="40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এসো বৃত্তের বিভিন্ন অংশের সাথে পরিচিত হই      </a:t>
            </a:r>
          </a:p>
        </p:txBody>
      </p:sp>
      <p:sp>
        <p:nvSpPr>
          <p:cNvPr id="26" name="Rectangle 25">
            <a:extLst>
              <a:ext uri="{FF2B5EF4-FFF2-40B4-BE49-F238E27FC236}">
                <a16:creationId xmlns:a16="http://schemas.microsoft.com/office/drawing/2014/main" id="{D2127723-9F2A-B549-26F4-BE7E45C2FBDD}"/>
              </a:ext>
            </a:extLst>
          </p:cNvPr>
          <p:cNvSpPr/>
          <p:nvPr/>
        </p:nvSpPr>
        <p:spPr>
          <a:xfrm>
            <a:off x="5371309" y="1699475"/>
            <a:ext cx="3276657" cy="255454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latin typeface="NikoshBAN" panose="02000000000000000000" pitchFamily="2" charset="0"/>
                <a:cs typeface="NikoshBAN" panose="02000000000000000000" pitchFamily="2" charset="0"/>
              </a:rPr>
              <a:t>বৃত্তের সম্পূর্ণ দৈঘ্যকে পরিধি বলে। খগঘ উক্ত বৃত্তের পরিধি।         </a:t>
            </a:r>
          </a:p>
        </p:txBody>
      </p:sp>
      <p:sp>
        <p:nvSpPr>
          <p:cNvPr id="27" name="Rectangle 26">
            <a:extLst>
              <a:ext uri="{FF2B5EF4-FFF2-40B4-BE49-F238E27FC236}">
                <a16:creationId xmlns:a16="http://schemas.microsoft.com/office/drawing/2014/main" id="{87269648-05A0-AC5E-BC3F-8A68BD1B08B2}"/>
              </a:ext>
            </a:extLst>
          </p:cNvPr>
          <p:cNvSpPr/>
          <p:nvPr/>
        </p:nvSpPr>
        <p:spPr>
          <a:xfrm>
            <a:off x="5628182" y="2096524"/>
            <a:ext cx="3193617" cy="255454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latin typeface="NikoshBAN" panose="02000000000000000000" pitchFamily="2" charset="0"/>
                <a:cs typeface="NikoshBAN" panose="02000000000000000000" pitchFamily="2" charset="0"/>
              </a:rPr>
              <a:t>বৃত্তের কেন্দ্রগামী জ্যাকে ব্যাস বলে। গঘ হলো উক্ত খগঘ বৃত্তের একটি ব্যাস।          </a:t>
            </a:r>
          </a:p>
        </p:txBody>
      </p:sp>
      <p:sp>
        <p:nvSpPr>
          <p:cNvPr id="28" name="Rectangle 27">
            <a:extLst>
              <a:ext uri="{FF2B5EF4-FFF2-40B4-BE49-F238E27FC236}">
                <a16:creationId xmlns:a16="http://schemas.microsoft.com/office/drawing/2014/main" id="{7E64400D-906D-A6AD-3FC1-547850F13B4F}"/>
              </a:ext>
            </a:extLst>
          </p:cNvPr>
          <p:cNvSpPr/>
          <p:nvPr/>
        </p:nvSpPr>
        <p:spPr>
          <a:xfrm>
            <a:off x="5372425" y="1167385"/>
            <a:ext cx="3620353" cy="2431435"/>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latin typeface="NikoshBAN" panose="02000000000000000000" pitchFamily="2" charset="0"/>
                <a:cs typeface="NikoshBAN" panose="02000000000000000000" pitchFamily="2" charset="0"/>
              </a:rPr>
              <a:t>কেন্দ্র হতে পরিধি পর্যন্ত দূরত্বকে ব্যাসার্ধ বলে। চিত্রে কখ হলো বৃত্তের ব্যাসার্ধ।</a:t>
            </a:r>
            <a:r>
              <a:rPr lang="en-US" sz="4400" dirty="0">
                <a:latin typeface="NikoshBAN" panose="02000000000000000000" pitchFamily="2" charset="0"/>
                <a:cs typeface="NikoshBAN" panose="02000000000000000000" pitchFamily="2" charset="0"/>
              </a:rPr>
              <a:t>           </a:t>
            </a:r>
          </a:p>
        </p:txBody>
      </p:sp>
      <p:sp>
        <p:nvSpPr>
          <p:cNvPr id="29" name="Rectangle 28">
            <a:extLst>
              <a:ext uri="{FF2B5EF4-FFF2-40B4-BE49-F238E27FC236}">
                <a16:creationId xmlns:a16="http://schemas.microsoft.com/office/drawing/2014/main" id="{E38925CC-CE57-A4A0-00E3-09AB3F613081}"/>
              </a:ext>
            </a:extLst>
          </p:cNvPr>
          <p:cNvSpPr/>
          <p:nvPr/>
        </p:nvSpPr>
        <p:spPr>
          <a:xfrm>
            <a:off x="5358979" y="2989022"/>
            <a:ext cx="3627204" cy="1938992"/>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2800" dirty="0">
                <a:latin typeface="NikoshBAN" panose="02000000000000000000" pitchFamily="2" charset="0"/>
                <a:cs typeface="NikoshBAN" panose="02000000000000000000" pitchFamily="2" charset="0"/>
              </a:rPr>
              <a:t>বৃত্তচাপের শেষ প্রান্ত বিন্দু দুইটির সংযোজক রেখাংশকে জ্যা বলে। খগ হলো উক্ত খগঘ বৃত্তের একটি জ্যা।</a:t>
            </a:r>
            <a:r>
              <a:rPr lang="en-US" sz="3600" dirty="0">
                <a:latin typeface="NikoshBAN" panose="02000000000000000000" pitchFamily="2" charset="0"/>
                <a:cs typeface="NikoshBAN" panose="02000000000000000000" pitchFamily="2" charset="0"/>
              </a:rPr>
              <a:t>           </a:t>
            </a:r>
          </a:p>
        </p:txBody>
      </p:sp>
      <p:sp>
        <p:nvSpPr>
          <p:cNvPr id="30" name="Rectangle 29">
            <a:extLst>
              <a:ext uri="{FF2B5EF4-FFF2-40B4-BE49-F238E27FC236}">
                <a16:creationId xmlns:a16="http://schemas.microsoft.com/office/drawing/2014/main" id="{C4737C35-F603-F628-4553-970C23451D74}"/>
              </a:ext>
            </a:extLst>
          </p:cNvPr>
          <p:cNvSpPr/>
          <p:nvPr/>
        </p:nvSpPr>
        <p:spPr>
          <a:xfrm>
            <a:off x="5617810" y="1899556"/>
            <a:ext cx="3193616" cy="2123658"/>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atin typeface="NikoshBAN" panose="02000000000000000000" pitchFamily="2" charset="0"/>
                <a:cs typeface="NikoshBAN" panose="02000000000000000000" pitchFamily="2" charset="0"/>
              </a:rPr>
              <a:t>জ্যা দ্বারা বিভক্ত পরিধির যেকোন অংশকে বৃত্তচাপ বলে। চিত্রে খগ একটি বৃত্তচাপ। </a:t>
            </a:r>
            <a:r>
              <a:rPr lang="en-US" sz="3600" dirty="0">
                <a:latin typeface="NikoshBAN" panose="02000000000000000000" pitchFamily="2" charset="0"/>
                <a:cs typeface="NikoshBAN" panose="02000000000000000000" pitchFamily="2" charset="0"/>
              </a:rPr>
              <a:t>           </a:t>
            </a:r>
          </a:p>
        </p:txBody>
      </p:sp>
      <p:sp>
        <p:nvSpPr>
          <p:cNvPr id="31" name="Rectangle 30">
            <a:extLst>
              <a:ext uri="{FF2B5EF4-FFF2-40B4-BE49-F238E27FC236}">
                <a16:creationId xmlns:a16="http://schemas.microsoft.com/office/drawing/2014/main" id="{16582EDC-AB86-6CDB-09F1-0B01B9415E53}"/>
              </a:ext>
            </a:extLst>
          </p:cNvPr>
          <p:cNvSpPr/>
          <p:nvPr/>
        </p:nvSpPr>
        <p:spPr>
          <a:xfrm>
            <a:off x="5617810" y="1146759"/>
            <a:ext cx="3395011" cy="2246769"/>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2800" b="1" dirty="0">
                <a:ln>
                  <a:solidFill>
                    <a:schemeClr val="tx1"/>
                  </a:solidFill>
                </a:ln>
                <a:effectLst>
                  <a:glow rad="63500">
                    <a:schemeClr val="accent5">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rPr>
              <a:t>কেন্দ্র হলো বৃত্তের এমন একটি বিন্দু যা থেকে বৃত্তের উপরের প্রত্যেক বিন্দুর দূরত্ব সমান। চিত্রে ক হলো খগঘ বৃত্তের কেন্দ্র।             </a:t>
            </a:r>
          </a:p>
        </p:txBody>
      </p:sp>
      <p:sp>
        <p:nvSpPr>
          <p:cNvPr id="32" name="Rectangle 31">
            <a:extLst>
              <a:ext uri="{FF2B5EF4-FFF2-40B4-BE49-F238E27FC236}">
                <a16:creationId xmlns:a16="http://schemas.microsoft.com/office/drawing/2014/main" id="{6494ED88-8019-2068-3455-2E2962078DC1}"/>
              </a:ext>
            </a:extLst>
          </p:cNvPr>
          <p:cNvSpPr/>
          <p:nvPr/>
        </p:nvSpPr>
        <p:spPr>
          <a:xfrm>
            <a:off x="266685" y="1127651"/>
            <a:ext cx="1008010"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কেন্দ্র</a:t>
            </a:r>
            <a:r>
              <a:rPr lang="en-US" sz="4400" dirty="0">
                <a:solidFill>
                  <a:srgbClr val="00B0F0"/>
                </a:solidFill>
                <a:latin typeface="NikoshBAN" panose="02000000000000000000" pitchFamily="2" charset="0"/>
                <a:cs typeface="NikoshBAN" panose="02000000000000000000" pitchFamily="2" charset="0"/>
              </a:rPr>
              <a:t> </a:t>
            </a:r>
          </a:p>
        </p:txBody>
      </p:sp>
      <p:sp>
        <p:nvSpPr>
          <p:cNvPr id="33" name="Rectangle 32">
            <a:extLst>
              <a:ext uri="{FF2B5EF4-FFF2-40B4-BE49-F238E27FC236}">
                <a16:creationId xmlns:a16="http://schemas.microsoft.com/office/drawing/2014/main" id="{C8D8954E-15C2-5568-C16C-C407BF11E203}"/>
              </a:ext>
            </a:extLst>
          </p:cNvPr>
          <p:cNvSpPr/>
          <p:nvPr/>
        </p:nvSpPr>
        <p:spPr>
          <a:xfrm>
            <a:off x="405890" y="1696235"/>
            <a:ext cx="798156"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জ্যা</a:t>
            </a:r>
            <a:r>
              <a:rPr lang="en-US" sz="4400" dirty="0">
                <a:solidFill>
                  <a:srgbClr val="00B0F0"/>
                </a:solidFill>
                <a:latin typeface="NikoshBAN" panose="02000000000000000000" pitchFamily="2" charset="0"/>
                <a:cs typeface="NikoshBAN" panose="02000000000000000000" pitchFamily="2" charset="0"/>
              </a:rPr>
              <a:t>  </a:t>
            </a:r>
          </a:p>
        </p:txBody>
      </p:sp>
      <p:sp>
        <p:nvSpPr>
          <p:cNvPr id="34" name="Rectangle 33">
            <a:extLst>
              <a:ext uri="{FF2B5EF4-FFF2-40B4-BE49-F238E27FC236}">
                <a16:creationId xmlns:a16="http://schemas.microsoft.com/office/drawing/2014/main" id="{A61A9CE6-C850-8A98-C125-9EE50BD24D93}"/>
              </a:ext>
            </a:extLst>
          </p:cNvPr>
          <p:cNvSpPr/>
          <p:nvPr/>
        </p:nvSpPr>
        <p:spPr>
          <a:xfrm>
            <a:off x="344602" y="2226982"/>
            <a:ext cx="1039781"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solidFill>
                  <a:srgbClr val="00B0F0"/>
                </a:solidFill>
                <a:latin typeface="NikoshBAN" panose="02000000000000000000" pitchFamily="2" charset="0"/>
                <a:cs typeface="NikoshBAN" panose="02000000000000000000" pitchFamily="2" charset="0"/>
              </a:rPr>
              <a:t>বৃত্তচাপ</a:t>
            </a:r>
            <a:r>
              <a:rPr lang="en-US" sz="4400" dirty="0">
                <a:solidFill>
                  <a:srgbClr val="00B0F0"/>
                </a:solidFill>
                <a:latin typeface="NikoshBAN" panose="02000000000000000000" pitchFamily="2" charset="0"/>
                <a:cs typeface="NikoshBAN" panose="02000000000000000000" pitchFamily="2" charset="0"/>
              </a:rPr>
              <a:t>   </a:t>
            </a:r>
          </a:p>
        </p:txBody>
      </p:sp>
      <p:sp>
        <p:nvSpPr>
          <p:cNvPr id="35" name="Rectangle 34">
            <a:extLst>
              <a:ext uri="{FF2B5EF4-FFF2-40B4-BE49-F238E27FC236}">
                <a16:creationId xmlns:a16="http://schemas.microsoft.com/office/drawing/2014/main" id="{CDABB00F-D3E2-AF1A-FBEB-9914D8E1534B}"/>
              </a:ext>
            </a:extLst>
          </p:cNvPr>
          <p:cNvSpPr/>
          <p:nvPr/>
        </p:nvSpPr>
        <p:spPr>
          <a:xfrm>
            <a:off x="135641" y="2810607"/>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ব্যাসার্ধ</a:t>
            </a:r>
            <a:r>
              <a:rPr lang="en-US" sz="4400" dirty="0">
                <a:solidFill>
                  <a:srgbClr val="00B0F0"/>
                </a:solidFill>
                <a:latin typeface="NikoshBAN" panose="02000000000000000000" pitchFamily="2" charset="0"/>
                <a:cs typeface="NikoshBAN" panose="02000000000000000000" pitchFamily="2" charset="0"/>
              </a:rPr>
              <a:t>    </a:t>
            </a:r>
          </a:p>
        </p:txBody>
      </p:sp>
      <p:sp>
        <p:nvSpPr>
          <p:cNvPr id="36" name="Rectangle 35">
            <a:extLst>
              <a:ext uri="{FF2B5EF4-FFF2-40B4-BE49-F238E27FC236}">
                <a16:creationId xmlns:a16="http://schemas.microsoft.com/office/drawing/2014/main" id="{12BB7588-803C-4F82-0BA9-335277026517}"/>
              </a:ext>
            </a:extLst>
          </p:cNvPr>
          <p:cNvSpPr/>
          <p:nvPr/>
        </p:nvSpPr>
        <p:spPr>
          <a:xfrm>
            <a:off x="86924" y="3338096"/>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600" dirty="0">
                <a:solidFill>
                  <a:srgbClr val="00B0F0"/>
                </a:solidFill>
                <a:latin typeface="NikoshBAN" panose="02000000000000000000" pitchFamily="2" charset="0"/>
                <a:cs typeface="NikoshBAN" panose="02000000000000000000" pitchFamily="2" charset="0"/>
              </a:rPr>
              <a:t>ব্যাস </a:t>
            </a:r>
            <a:r>
              <a:rPr lang="en-US" sz="4400" dirty="0">
                <a:solidFill>
                  <a:srgbClr val="00B0F0"/>
                </a:solidFill>
                <a:latin typeface="NikoshBAN" panose="02000000000000000000" pitchFamily="2" charset="0"/>
                <a:cs typeface="NikoshBAN" panose="02000000000000000000" pitchFamily="2" charset="0"/>
              </a:rPr>
              <a:t>   </a:t>
            </a:r>
          </a:p>
        </p:txBody>
      </p:sp>
      <p:sp>
        <p:nvSpPr>
          <p:cNvPr id="37" name="Rectangle 36">
            <a:extLst>
              <a:ext uri="{FF2B5EF4-FFF2-40B4-BE49-F238E27FC236}">
                <a16:creationId xmlns:a16="http://schemas.microsoft.com/office/drawing/2014/main" id="{C414BDBE-F85D-BE58-BCFC-59D7387BA30D}"/>
              </a:ext>
            </a:extLst>
          </p:cNvPr>
          <p:cNvSpPr/>
          <p:nvPr/>
        </p:nvSpPr>
        <p:spPr>
          <a:xfrm>
            <a:off x="44759" y="3944033"/>
            <a:ext cx="1428077"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solidFill>
                  <a:srgbClr val="00B0F0"/>
                </a:solidFill>
                <a:latin typeface="NikoshBAN" panose="02000000000000000000" pitchFamily="2" charset="0"/>
                <a:cs typeface="NikoshBAN" panose="02000000000000000000" pitchFamily="2" charset="0"/>
              </a:rPr>
              <a:t>পরিধি</a:t>
            </a:r>
            <a:r>
              <a:rPr lang="en-US" sz="4400" dirty="0">
                <a:solidFill>
                  <a:srgbClr val="00B0F0"/>
                </a:solidFill>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1956906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500"/>
                            </p:stCondLst>
                            <p:childTnLst>
                              <p:par>
                                <p:cTn id="16" presetID="21" presetClass="entr" presetSubtype="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5000"/>
                                        <p:tgtEl>
                                          <p:spTgt spid="6"/>
                                        </p:tgtEl>
                                      </p:cBhvr>
                                    </p:animEffect>
                                  </p:childTnLst>
                                </p:cTn>
                              </p:par>
                            </p:childTnLst>
                          </p:cTn>
                        </p:par>
                        <p:par>
                          <p:cTn id="19" fill="hold">
                            <p:stCondLst>
                              <p:cond delay="5500"/>
                            </p:stCondLst>
                            <p:childTnLst>
                              <p:par>
                                <p:cTn id="20" presetID="10"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p:cTn id="36" dur="1000" fill="hold"/>
                                        <p:tgtEl>
                                          <p:spTgt spid="32"/>
                                        </p:tgtEl>
                                        <p:attrNameLst>
                                          <p:attrName>ppt_w</p:attrName>
                                        </p:attrNameLst>
                                      </p:cBhvr>
                                      <p:tavLst>
                                        <p:tav tm="0">
                                          <p:val>
                                            <p:fltVal val="0"/>
                                          </p:val>
                                        </p:tav>
                                        <p:tav tm="100000">
                                          <p:val>
                                            <p:strVal val="#ppt_w"/>
                                          </p:val>
                                        </p:tav>
                                      </p:tavLst>
                                    </p:anim>
                                    <p:anim calcmode="lin" valueType="num">
                                      <p:cBhvr>
                                        <p:cTn id="37" dur="1000" fill="hold"/>
                                        <p:tgtEl>
                                          <p:spTgt spid="32"/>
                                        </p:tgtEl>
                                        <p:attrNameLst>
                                          <p:attrName>ppt_h</p:attrName>
                                        </p:attrNameLst>
                                      </p:cBhvr>
                                      <p:tavLst>
                                        <p:tav tm="0">
                                          <p:val>
                                            <p:fltVal val="0"/>
                                          </p:val>
                                        </p:tav>
                                        <p:tav tm="100000">
                                          <p:val>
                                            <p:strVal val="#ppt_h"/>
                                          </p:val>
                                        </p:tav>
                                      </p:tavLst>
                                    </p:anim>
                                    <p:animEffect transition="in" filter="fade">
                                      <p:cBhvr>
                                        <p:cTn id="38" dur="10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1000" fill="hold"/>
                                        <p:tgtEl>
                                          <p:spTgt spid="24"/>
                                        </p:tgtEl>
                                        <p:attrNameLst>
                                          <p:attrName>ppt_x</p:attrName>
                                        </p:attrNameLst>
                                      </p:cBhvr>
                                      <p:tavLst>
                                        <p:tav tm="0">
                                          <p:val>
                                            <p:strVal val="#ppt_x"/>
                                          </p:val>
                                        </p:tav>
                                        <p:tav tm="100000">
                                          <p:val>
                                            <p:strVal val="#ppt_x"/>
                                          </p:val>
                                        </p:tav>
                                      </p:tavLst>
                                    </p:anim>
                                    <p:anim calcmode="lin" valueType="num">
                                      <p:cBhvr additive="base">
                                        <p:cTn id="44" dur="1000" fill="hold"/>
                                        <p:tgtEl>
                                          <p:spTgt spid="24"/>
                                        </p:tgtEl>
                                        <p:attrNameLst>
                                          <p:attrName>ppt_y</p:attrName>
                                        </p:attrNameLst>
                                      </p:cBhvr>
                                      <p:tavLst>
                                        <p:tav tm="0">
                                          <p:val>
                                            <p:strVal val="0-#ppt_h/2"/>
                                          </p:val>
                                        </p:tav>
                                        <p:tav tm="100000">
                                          <p:val>
                                            <p:strVal val="#ppt_y"/>
                                          </p:val>
                                        </p:tav>
                                      </p:tavLst>
                                    </p:anim>
                                  </p:childTnLst>
                                </p:cTn>
                              </p:par>
                            </p:childTnLst>
                          </p:cTn>
                        </p:par>
                        <p:par>
                          <p:cTn id="45" fill="hold">
                            <p:stCondLst>
                              <p:cond delay="1000"/>
                            </p:stCondLst>
                            <p:childTnLst>
                              <p:par>
                                <p:cTn id="46" presetID="47" presetClass="exit" presetSubtype="0" fill="hold" nodeType="afterEffect">
                                  <p:stCondLst>
                                    <p:cond delay="1000"/>
                                  </p:stCondLst>
                                  <p:childTnLst>
                                    <p:animEffect transition="out" filter="fade">
                                      <p:cBhvr>
                                        <p:cTn id="47" dur="500"/>
                                        <p:tgtEl>
                                          <p:spTgt spid="24"/>
                                        </p:tgtEl>
                                      </p:cBhvr>
                                    </p:animEffect>
                                    <p:anim calcmode="lin" valueType="num">
                                      <p:cBhvr>
                                        <p:cTn id="48" dur="500"/>
                                        <p:tgtEl>
                                          <p:spTgt spid="24"/>
                                        </p:tgtEl>
                                        <p:attrNameLst>
                                          <p:attrName>ppt_x</p:attrName>
                                        </p:attrNameLst>
                                      </p:cBhvr>
                                      <p:tavLst>
                                        <p:tav tm="0">
                                          <p:val>
                                            <p:strVal val="ppt_x"/>
                                          </p:val>
                                        </p:tav>
                                        <p:tav tm="100000">
                                          <p:val>
                                            <p:strVal val="ppt_x"/>
                                          </p:val>
                                        </p:tav>
                                      </p:tavLst>
                                    </p:anim>
                                    <p:anim calcmode="lin" valueType="num">
                                      <p:cBhvr>
                                        <p:cTn id="49" dur="500"/>
                                        <p:tgtEl>
                                          <p:spTgt spid="24"/>
                                        </p:tgtEl>
                                        <p:attrNameLst>
                                          <p:attrName>ppt_y</p:attrName>
                                        </p:attrNameLst>
                                      </p:cBhvr>
                                      <p:tavLst>
                                        <p:tav tm="0">
                                          <p:val>
                                            <p:strVal val="ppt_y"/>
                                          </p:val>
                                        </p:tav>
                                        <p:tav tm="100000">
                                          <p:val>
                                            <p:strVal val="ppt_y-.1"/>
                                          </p:val>
                                        </p:tav>
                                      </p:tavLst>
                                    </p:anim>
                                    <p:set>
                                      <p:cBhvr>
                                        <p:cTn id="50" dur="1" fill="hold">
                                          <p:stCondLst>
                                            <p:cond delay="499"/>
                                          </p:stCondLst>
                                        </p:cTn>
                                        <p:tgtEl>
                                          <p:spTgt spid="24"/>
                                        </p:tgtEl>
                                        <p:attrNameLst>
                                          <p:attrName>style.visibility</p:attrName>
                                        </p:attrNameLst>
                                      </p:cBhvr>
                                      <p:to>
                                        <p:strVal val="hidden"/>
                                      </p:to>
                                    </p:se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par>
                          <p:cTn id="55" fill="hold">
                            <p:stCondLst>
                              <p:cond delay="3000"/>
                            </p:stCondLst>
                            <p:childTnLst>
                              <p:par>
                                <p:cTn id="56" presetID="6" presetClass="emph" presetSubtype="0" fill="hold" grpId="1" nodeType="afterEffect">
                                  <p:stCondLst>
                                    <p:cond delay="0"/>
                                  </p:stCondLst>
                                  <p:childTnLst>
                                    <p:animScale>
                                      <p:cBhvr>
                                        <p:cTn id="57" dur="2000" fill="hold"/>
                                        <p:tgtEl>
                                          <p:spTgt spid="10"/>
                                        </p:tgtEl>
                                      </p:cBhvr>
                                      <p:by x="150000" y="150000"/>
                                    </p:animScale>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p:cTn id="62" dur="1000" fill="hold"/>
                                        <p:tgtEl>
                                          <p:spTgt spid="31"/>
                                        </p:tgtEl>
                                        <p:attrNameLst>
                                          <p:attrName>ppt_w</p:attrName>
                                        </p:attrNameLst>
                                      </p:cBhvr>
                                      <p:tavLst>
                                        <p:tav tm="0">
                                          <p:val>
                                            <p:fltVal val="0"/>
                                          </p:val>
                                        </p:tav>
                                        <p:tav tm="100000">
                                          <p:val>
                                            <p:strVal val="#ppt_w"/>
                                          </p:val>
                                        </p:tav>
                                      </p:tavLst>
                                    </p:anim>
                                    <p:anim calcmode="lin" valueType="num">
                                      <p:cBhvr>
                                        <p:cTn id="63" dur="1000" fill="hold"/>
                                        <p:tgtEl>
                                          <p:spTgt spid="31"/>
                                        </p:tgtEl>
                                        <p:attrNameLst>
                                          <p:attrName>ppt_h</p:attrName>
                                        </p:attrNameLst>
                                      </p:cBhvr>
                                      <p:tavLst>
                                        <p:tav tm="0">
                                          <p:val>
                                            <p:fltVal val="0"/>
                                          </p:val>
                                        </p:tav>
                                        <p:tav tm="100000">
                                          <p:val>
                                            <p:strVal val="#ppt_h"/>
                                          </p:val>
                                        </p:tav>
                                      </p:tavLst>
                                    </p:anim>
                                    <p:animEffect transition="in" filter="fade">
                                      <p:cBhvr>
                                        <p:cTn id="64" dur="1000"/>
                                        <p:tgtEl>
                                          <p:spTgt spid="31"/>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31"/>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p:cTn id="73" dur="1000" fill="hold"/>
                                        <p:tgtEl>
                                          <p:spTgt spid="33"/>
                                        </p:tgtEl>
                                        <p:attrNameLst>
                                          <p:attrName>ppt_w</p:attrName>
                                        </p:attrNameLst>
                                      </p:cBhvr>
                                      <p:tavLst>
                                        <p:tav tm="0">
                                          <p:val>
                                            <p:fltVal val="0"/>
                                          </p:val>
                                        </p:tav>
                                        <p:tav tm="100000">
                                          <p:val>
                                            <p:strVal val="#ppt_w"/>
                                          </p:val>
                                        </p:tav>
                                      </p:tavLst>
                                    </p:anim>
                                    <p:anim calcmode="lin" valueType="num">
                                      <p:cBhvr>
                                        <p:cTn id="74" dur="1000" fill="hold"/>
                                        <p:tgtEl>
                                          <p:spTgt spid="33"/>
                                        </p:tgtEl>
                                        <p:attrNameLst>
                                          <p:attrName>ppt_h</p:attrName>
                                        </p:attrNameLst>
                                      </p:cBhvr>
                                      <p:tavLst>
                                        <p:tav tm="0">
                                          <p:val>
                                            <p:fltVal val="0"/>
                                          </p:val>
                                        </p:tav>
                                        <p:tav tm="100000">
                                          <p:val>
                                            <p:strVal val="#ppt_h"/>
                                          </p:val>
                                        </p:tav>
                                      </p:tavLst>
                                    </p:anim>
                                    <p:animEffect transition="in" filter="fade">
                                      <p:cBhvr>
                                        <p:cTn id="75" dur="10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37" presetClass="entr" presetSubtype="0" fill="hold" nodeType="click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fade">
                                      <p:cBhvr>
                                        <p:cTn id="80" dur="2000"/>
                                        <p:tgtEl>
                                          <p:spTgt spid="14"/>
                                        </p:tgtEl>
                                      </p:cBhvr>
                                    </p:animEffect>
                                    <p:anim calcmode="lin" valueType="num">
                                      <p:cBhvr>
                                        <p:cTn id="81" dur="2000" fill="hold"/>
                                        <p:tgtEl>
                                          <p:spTgt spid="14"/>
                                        </p:tgtEl>
                                        <p:attrNameLst>
                                          <p:attrName>ppt_x</p:attrName>
                                        </p:attrNameLst>
                                      </p:cBhvr>
                                      <p:tavLst>
                                        <p:tav tm="0">
                                          <p:val>
                                            <p:strVal val="#ppt_x"/>
                                          </p:val>
                                        </p:tav>
                                        <p:tav tm="100000">
                                          <p:val>
                                            <p:strVal val="#ppt_x"/>
                                          </p:val>
                                        </p:tav>
                                      </p:tavLst>
                                    </p:anim>
                                    <p:anim calcmode="lin" valueType="num">
                                      <p:cBhvr>
                                        <p:cTn id="82" dur="1800" decel="100000" fill="hold"/>
                                        <p:tgtEl>
                                          <p:spTgt spid="14"/>
                                        </p:tgtEl>
                                        <p:attrNameLst>
                                          <p:attrName>ppt_y</p:attrName>
                                        </p:attrNameLst>
                                      </p:cBhvr>
                                      <p:tavLst>
                                        <p:tav tm="0">
                                          <p:val>
                                            <p:strVal val="#ppt_y+1"/>
                                          </p:val>
                                        </p:tav>
                                        <p:tav tm="100000">
                                          <p:val>
                                            <p:strVal val="#ppt_y-.03"/>
                                          </p:val>
                                        </p:tav>
                                      </p:tavLst>
                                    </p:anim>
                                    <p:anim calcmode="lin" valueType="num">
                                      <p:cBhvr>
                                        <p:cTn id="83" dur="200" accel="100000" fill="hold">
                                          <p:stCondLst>
                                            <p:cond delay="1800"/>
                                          </p:stCondLst>
                                        </p:cTn>
                                        <p:tgtEl>
                                          <p:spTgt spid="14"/>
                                        </p:tgtEl>
                                        <p:attrNameLst>
                                          <p:attrName>ppt_y</p:attrName>
                                        </p:attrNameLst>
                                      </p:cBhvr>
                                      <p:tavLst>
                                        <p:tav tm="0">
                                          <p:val>
                                            <p:strVal val="#ppt_y-.03"/>
                                          </p:val>
                                        </p:tav>
                                        <p:tav tm="100000">
                                          <p:val>
                                            <p:strVal val="#ppt_y"/>
                                          </p:val>
                                        </p:tav>
                                      </p:tavLst>
                                    </p:anim>
                                  </p:childTnLst>
                                </p:cTn>
                              </p:par>
                            </p:childTnLst>
                          </p:cTn>
                        </p:par>
                        <p:par>
                          <p:cTn id="84" fill="hold">
                            <p:stCondLst>
                              <p:cond delay="2000"/>
                            </p:stCondLst>
                            <p:childTnLst>
                              <p:par>
                                <p:cTn id="85" presetID="2" presetClass="entr" presetSubtype="3" fill="hold" nodeType="afterEffect">
                                  <p:stCondLst>
                                    <p:cond delay="0"/>
                                  </p:stCondLst>
                                  <p:childTnLst>
                                    <p:set>
                                      <p:cBhvr>
                                        <p:cTn id="86" dur="1" fill="hold">
                                          <p:stCondLst>
                                            <p:cond delay="0"/>
                                          </p:stCondLst>
                                        </p:cTn>
                                        <p:tgtEl>
                                          <p:spTgt spid="15"/>
                                        </p:tgtEl>
                                        <p:attrNameLst>
                                          <p:attrName>style.visibility</p:attrName>
                                        </p:attrNameLst>
                                      </p:cBhvr>
                                      <p:to>
                                        <p:strVal val="visible"/>
                                      </p:to>
                                    </p:set>
                                    <p:anim calcmode="lin" valueType="num">
                                      <p:cBhvr additive="base">
                                        <p:cTn id="87" dur="1000" fill="hold"/>
                                        <p:tgtEl>
                                          <p:spTgt spid="15"/>
                                        </p:tgtEl>
                                        <p:attrNameLst>
                                          <p:attrName>ppt_x</p:attrName>
                                        </p:attrNameLst>
                                      </p:cBhvr>
                                      <p:tavLst>
                                        <p:tav tm="0">
                                          <p:val>
                                            <p:strVal val="1+#ppt_w/2"/>
                                          </p:val>
                                        </p:tav>
                                        <p:tav tm="100000">
                                          <p:val>
                                            <p:strVal val="#ppt_x"/>
                                          </p:val>
                                        </p:tav>
                                      </p:tavLst>
                                    </p:anim>
                                    <p:anim calcmode="lin" valueType="num">
                                      <p:cBhvr additive="base">
                                        <p:cTn id="88" dur="1000" fill="hold"/>
                                        <p:tgtEl>
                                          <p:spTgt spid="15"/>
                                        </p:tgtEl>
                                        <p:attrNameLst>
                                          <p:attrName>ppt_y</p:attrName>
                                        </p:attrNameLst>
                                      </p:cBhvr>
                                      <p:tavLst>
                                        <p:tav tm="0">
                                          <p:val>
                                            <p:strVal val="0-#ppt_h/2"/>
                                          </p:val>
                                        </p:tav>
                                        <p:tav tm="100000">
                                          <p:val>
                                            <p:strVal val="#ppt_y"/>
                                          </p:val>
                                        </p:tav>
                                      </p:tavLst>
                                    </p:anim>
                                  </p:childTnLst>
                                </p:cTn>
                              </p:par>
                            </p:childTnLst>
                          </p:cTn>
                        </p:par>
                        <p:par>
                          <p:cTn id="89" fill="hold">
                            <p:stCondLst>
                              <p:cond delay="3000"/>
                            </p:stCondLst>
                            <p:childTnLst>
                              <p:par>
                                <p:cTn id="90" presetID="63" presetClass="path" presetSubtype="0" accel="50000" decel="50000" fill="hold" nodeType="afterEffect">
                                  <p:stCondLst>
                                    <p:cond delay="0"/>
                                  </p:stCondLst>
                                  <p:childTnLst>
                                    <p:animMotion origin="layout" path="M 0.02118 -0.03271 L 0.04271 0.39815 " pathEditMode="relative" rAng="0" ptsTypes="AA">
                                      <p:cBhvr>
                                        <p:cTn id="91" dur="1000" fill="hold"/>
                                        <p:tgtEl>
                                          <p:spTgt spid="15"/>
                                        </p:tgtEl>
                                        <p:attrNameLst>
                                          <p:attrName>ppt_x</p:attrName>
                                          <p:attrName>ppt_y</p:attrName>
                                        </p:attrNameLst>
                                      </p:cBhvr>
                                      <p:rCtr x="1076" y="21543"/>
                                    </p:animMotion>
                                  </p:childTnLst>
                                </p:cTn>
                              </p:par>
                              <p:par>
                                <p:cTn id="92" presetID="22" presetClass="entr" presetSubtype="1" fill="hold" nodeType="withEffect">
                                  <p:stCondLst>
                                    <p:cond delay="250"/>
                                  </p:stCondLst>
                                  <p:childTnLst>
                                    <p:set>
                                      <p:cBhvr>
                                        <p:cTn id="93" dur="1" fill="hold">
                                          <p:stCondLst>
                                            <p:cond delay="0"/>
                                          </p:stCondLst>
                                        </p:cTn>
                                        <p:tgtEl>
                                          <p:spTgt spid="21"/>
                                        </p:tgtEl>
                                        <p:attrNameLst>
                                          <p:attrName>style.visibility</p:attrName>
                                        </p:attrNameLst>
                                      </p:cBhvr>
                                      <p:to>
                                        <p:strVal val="visible"/>
                                      </p:to>
                                    </p:set>
                                    <p:animEffect transition="in" filter="wipe(up)">
                                      <p:cBhvr>
                                        <p:cTn id="94" dur="1000"/>
                                        <p:tgtEl>
                                          <p:spTgt spid="21"/>
                                        </p:tgtEl>
                                      </p:cBhvr>
                                    </p:animEffect>
                                  </p:childTnLst>
                                </p:cTn>
                              </p:par>
                            </p:childTnLst>
                          </p:cTn>
                        </p:par>
                        <p:par>
                          <p:cTn id="95" fill="hold">
                            <p:stCondLst>
                              <p:cond delay="4250"/>
                            </p:stCondLst>
                            <p:childTnLst>
                              <p:par>
                                <p:cTn id="96" presetID="47" presetClass="exit" presetSubtype="0" fill="hold" nodeType="afterEffect">
                                  <p:stCondLst>
                                    <p:cond delay="250"/>
                                  </p:stCondLst>
                                  <p:childTnLst>
                                    <p:animEffect transition="out" filter="fade">
                                      <p:cBhvr>
                                        <p:cTn id="97" dur="1000"/>
                                        <p:tgtEl>
                                          <p:spTgt spid="15"/>
                                        </p:tgtEl>
                                      </p:cBhvr>
                                    </p:animEffect>
                                    <p:anim calcmode="lin" valueType="num">
                                      <p:cBhvr>
                                        <p:cTn id="98" dur="1000"/>
                                        <p:tgtEl>
                                          <p:spTgt spid="15"/>
                                        </p:tgtEl>
                                        <p:attrNameLst>
                                          <p:attrName>ppt_x</p:attrName>
                                        </p:attrNameLst>
                                      </p:cBhvr>
                                      <p:tavLst>
                                        <p:tav tm="0">
                                          <p:val>
                                            <p:strVal val="ppt_x"/>
                                          </p:val>
                                        </p:tav>
                                        <p:tav tm="100000">
                                          <p:val>
                                            <p:strVal val="ppt_x"/>
                                          </p:val>
                                        </p:tav>
                                      </p:tavLst>
                                    </p:anim>
                                    <p:anim calcmode="lin" valueType="num">
                                      <p:cBhvr>
                                        <p:cTn id="99" dur="1000"/>
                                        <p:tgtEl>
                                          <p:spTgt spid="15"/>
                                        </p:tgtEl>
                                        <p:attrNameLst>
                                          <p:attrName>ppt_y</p:attrName>
                                        </p:attrNameLst>
                                      </p:cBhvr>
                                      <p:tavLst>
                                        <p:tav tm="0">
                                          <p:val>
                                            <p:strVal val="ppt_y"/>
                                          </p:val>
                                        </p:tav>
                                        <p:tav tm="100000">
                                          <p:val>
                                            <p:strVal val="ppt_y-.1"/>
                                          </p:val>
                                        </p:tav>
                                      </p:tavLst>
                                    </p:anim>
                                    <p:set>
                                      <p:cBhvr>
                                        <p:cTn id="100" dur="1" fill="hold">
                                          <p:stCondLst>
                                            <p:cond delay="999"/>
                                          </p:stCondLst>
                                        </p:cTn>
                                        <p:tgtEl>
                                          <p:spTgt spid="15"/>
                                        </p:tgtEl>
                                        <p:attrNameLst>
                                          <p:attrName>style.visibility</p:attrName>
                                        </p:attrNameLst>
                                      </p:cBhvr>
                                      <p:to>
                                        <p:strVal val="hidden"/>
                                      </p:to>
                                    </p:set>
                                  </p:childTnLst>
                                </p:cTn>
                              </p:par>
                              <p:par>
                                <p:cTn id="101" presetID="2" presetClass="exit" presetSubtype="8" fill="hold" nodeType="withEffect">
                                  <p:stCondLst>
                                    <p:cond delay="0"/>
                                  </p:stCondLst>
                                  <p:childTnLst>
                                    <p:anim calcmode="lin" valueType="num">
                                      <p:cBhvr additive="base">
                                        <p:cTn id="102" dur="500"/>
                                        <p:tgtEl>
                                          <p:spTgt spid="14"/>
                                        </p:tgtEl>
                                        <p:attrNameLst>
                                          <p:attrName>ppt_x</p:attrName>
                                        </p:attrNameLst>
                                      </p:cBhvr>
                                      <p:tavLst>
                                        <p:tav tm="0">
                                          <p:val>
                                            <p:strVal val="ppt_x"/>
                                          </p:val>
                                        </p:tav>
                                        <p:tav tm="100000">
                                          <p:val>
                                            <p:strVal val="0-ppt_w/2"/>
                                          </p:val>
                                        </p:tav>
                                      </p:tavLst>
                                    </p:anim>
                                    <p:anim calcmode="lin" valueType="num">
                                      <p:cBhvr additive="base">
                                        <p:cTn id="103" dur="500"/>
                                        <p:tgtEl>
                                          <p:spTgt spid="14"/>
                                        </p:tgtEl>
                                        <p:attrNameLst>
                                          <p:attrName>ppt_y</p:attrName>
                                        </p:attrNameLst>
                                      </p:cBhvr>
                                      <p:tavLst>
                                        <p:tav tm="0">
                                          <p:val>
                                            <p:strVal val="ppt_y"/>
                                          </p:val>
                                        </p:tav>
                                        <p:tav tm="100000">
                                          <p:val>
                                            <p:strVal val="ppt_y"/>
                                          </p:val>
                                        </p:tav>
                                      </p:tavLst>
                                    </p:anim>
                                    <p:set>
                                      <p:cBhvr>
                                        <p:cTn id="104" dur="1" fill="hold">
                                          <p:stCondLst>
                                            <p:cond delay="499"/>
                                          </p:stCondLst>
                                        </p:cTn>
                                        <p:tgtEl>
                                          <p:spTgt spid="14"/>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0" nodeType="click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p:cTn id="109" dur="1000" fill="hold"/>
                                        <p:tgtEl>
                                          <p:spTgt spid="29"/>
                                        </p:tgtEl>
                                        <p:attrNameLst>
                                          <p:attrName>ppt_w</p:attrName>
                                        </p:attrNameLst>
                                      </p:cBhvr>
                                      <p:tavLst>
                                        <p:tav tm="0">
                                          <p:val>
                                            <p:fltVal val="0"/>
                                          </p:val>
                                        </p:tav>
                                        <p:tav tm="100000">
                                          <p:val>
                                            <p:strVal val="#ppt_w"/>
                                          </p:val>
                                        </p:tav>
                                      </p:tavLst>
                                    </p:anim>
                                    <p:anim calcmode="lin" valueType="num">
                                      <p:cBhvr>
                                        <p:cTn id="110" dur="1000" fill="hold"/>
                                        <p:tgtEl>
                                          <p:spTgt spid="29"/>
                                        </p:tgtEl>
                                        <p:attrNameLst>
                                          <p:attrName>ppt_h</p:attrName>
                                        </p:attrNameLst>
                                      </p:cBhvr>
                                      <p:tavLst>
                                        <p:tav tm="0">
                                          <p:val>
                                            <p:fltVal val="0"/>
                                          </p:val>
                                        </p:tav>
                                        <p:tav tm="100000">
                                          <p:val>
                                            <p:strVal val="#ppt_h"/>
                                          </p:val>
                                        </p:tav>
                                      </p:tavLst>
                                    </p:anim>
                                    <p:animEffect transition="in" filter="fade">
                                      <p:cBhvr>
                                        <p:cTn id="111" dur="1000"/>
                                        <p:tgtEl>
                                          <p:spTgt spid="29"/>
                                        </p:tgtEl>
                                      </p:cBhvr>
                                    </p:animEffect>
                                  </p:childTnLst>
                                </p:cTn>
                              </p:par>
                            </p:childTnLst>
                          </p:cTn>
                        </p:par>
                      </p:childTnLst>
                    </p:cTn>
                  </p:par>
                  <p:par>
                    <p:cTn id="112" fill="hold">
                      <p:stCondLst>
                        <p:cond delay="indefinite"/>
                      </p:stCondLst>
                      <p:childTnLst>
                        <p:par>
                          <p:cTn id="113" fill="hold">
                            <p:stCondLst>
                              <p:cond delay="0"/>
                            </p:stCondLst>
                            <p:childTnLst>
                              <p:par>
                                <p:cTn id="114" presetID="1" presetClass="exit" presetSubtype="0" fill="hold" grpId="1" nodeType="clickEffect">
                                  <p:stCondLst>
                                    <p:cond delay="0"/>
                                  </p:stCondLst>
                                  <p:childTnLst>
                                    <p:set>
                                      <p:cBhvr>
                                        <p:cTn id="115" dur="1" fill="hold">
                                          <p:stCondLst>
                                            <p:cond delay="0"/>
                                          </p:stCondLst>
                                        </p:cTn>
                                        <p:tgtEl>
                                          <p:spTgt spid="29"/>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grpId="0" nodeType="clickEffect">
                                  <p:stCondLst>
                                    <p:cond delay="0"/>
                                  </p:stCondLst>
                                  <p:childTnLst>
                                    <p:set>
                                      <p:cBhvr>
                                        <p:cTn id="119" dur="1" fill="hold">
                                          <p:stCondLst>
                                            <p:cond delay="0"/>
                                          </p:stCondLst>
                                        </p:cTn>
                                        <p:tgtEl>
                                          <p:spTgt spid="34"/>
                                        </p:tgtEl>
                                        <p:attrNameLst>
                                          <p:attrName>style.visibility</p:attrName>
                                        </p:attrNameLst>
                                      </p:cBhvr>
                                      <p:to>
                                        <p:strVal val="visible"/>
                                      </p:to>
                                    </p:set>
                                    <p:anim calcmode="lin" valueType="num">
                                      <p:cBhvr>
                                        <p:cTn id="120" dur="1000" fill="hold"/>
                                        <p:tgtEl>
                                          <p:spTgt spid="34"/>
                                        </p:tgtEl>
                                        <p:attrNameLst>
                                          <p:attrName>ppt_w</p:attrName>
                                        </p:attrNameLst>
                                      </p:cBhvr>
                                      <p:tavLst>
                                        <p:tav tm="0">
                                          <p:val>
                                            <p:fltVal val="0"/>
                                          </p:val>
                                        </p:tav>
                                        <p:tav tm="100000">
                                          <p:val>
                                            <p:strVal val="#ppt_w"/>
                                          </p:val>
                                        </p:tav>
                                      </p:tavLst>
                                    </p:anim>
                                    <p:anim calcmode="lin" valueType="num">
                                      <p:cBhvr>
                                        <p:cTn id="121" dur="1000" fill="hold"/>
                                        <p:tgtEl>
                                          <p:spTgt spid="34"/>
                                        </p:tgtEl>
                                        <p:attrNameLst>
                                          <p:attrName>ppt_h</p:attrName>
                                        </p:attrNameLst>
                                      </p:cBhvr>
                                      <p:tavLst>
                                        <p:tav tm="0">
                                          <p:val>
                                            <p:fltVal val="0"/>
                                          </p:val>
                                        </p:tav>
                                        <p:tav tm="100000">
                                          <p:val>
                                            <p:strVal val="#ppt_h"/>
                                          </p:val>
                                        </p:tav>
                                      </p:tavLst>
                                    </p:anim>
                                    <p:animEffect transition="in" filter="fade">
                                      <p:cBhvr>
                                        <p:cTn id="122" dur="1000"/>
                                        <p:tgtEl>
                                          <p:spTgt spid="34"/>
                                        </p:tgtEl>
                                      </p:cBhvr>
                                    </p:animEffect>
                                  </p:childTnLst>
                                </p:cTn>
                              </p:par>
                            </p:childTnLst>
                          </p:cTn>
                        </p:par>
                      </p:childTnLst>
                    </p:cTn>
                  </p:par>
                  <p:par>
                    <p:cTn id="123" fill="hold">
                      <p:stCondLst>
                        <p:cond delay="indefinite"/>
                      </p:stCondLst>
                      <p:childTnLst>
                        <p:par>
                          <p:cTn id="124" fill="hold">
                            <p:stCondLst>
                              <p:cond delay="0"/>
                            </p:stCondLst>
                            <p:childTnLst>
                              <p:par>
                                <p:cTn id="125" presetID="21" presetClass="entr" presetSubtype="1" fill="hold" grpId="0" nodeType="clickEffect">
                                  <p:stCondLst>
                                    <p:cond delay="0"/>
                                  </p:stCondLst>
                                  <p:childTnLst>
                                    <p:set>
                                      <p:cBhvr>
                                        <p:cTn id="126" dur="1" fill="hold">
                                          <p:stCondLst>
                                            <p:cond delay="0"/>
                                          </p:stCondLst>
                                        </p:cTn>
                                        <p:tgtEl>
                                          <p:spTgt spid="12"/>
                                        </p:tgtEl>
                                        <p:attrNameLst>
                                          <p:attrName>style.visibility</p:attrName>
                                        </p:attrNameLst>
                                      </p:cBhvr>
                                      <p:to>
                                        <p:strVal val="visible"/>
                                      </p:to>
                                    </p:set>
                                    <p:animEffect transition="in" filter="wheel(1)">
                                      <p:cBhvr>
                                        <p:cTn id="127" dur="2000"/>
                                        <p:tgtEl>
                                          <p:spTgt spid="12"/>
                                        </p:tgtEl>
                                      </p:cBhvr>
                                    </p:animEffect>
                                  </p:childTnLst>
                                </p:cTn>
                              </p:par>
                            </p:childTnLst>
                          </p:cTn>
                        </p:par>
                      </p:childTnLst>
                    </p:cTn>
                  </p:par>
                  <p:par>
                    <p:cTn id="128" fill="hold">
                      <p:stCondLst>
                        <p:cond delay="indefinite"/>
                      </p:stCondLst>
                      <p:childTnLst>
                        <p:par>
                          <p:cTn id="129" fill="hold">
                            <p:stCondLst>
                              <p:cond delay="0"/>
                            </p:stCondLst>
                            <p:childTnLst>
                              <p:par>
                                <p:cTn id="130" presetID="53" presetClass="entr" presetSubtype="16" fill="hold" grpId="0" nodeType="clickEffect">
                                  <p:stCondLst>
                                    <p:cond delay="0"/>
                                  </p:stCondLst>
                                  <p:childTnLst>
                                    <p:set>
                                      <p:cBhvr>
                                        <p:cTn id="131" dur="1" fill="hold">
                                          <p:stCondLst>
                                            <p:cond delay="0"/>
                                          </p:stCondLst>
                                        </p:cTn>
                                        <p:tgtEl>
                                          <p:spTgt spid="30"/>
                                        </p:tgtEl>
                                        <p:attrNameLst>
                                          <p:attrName>style.visibility</p:attrName>
                                        </p:attrNameLst>
                                      </p:cBhvr>
                                      <p:to>
                                        <p:strVal val="visible"/>
                                      </p:to>
                                    </p:set>
                                    <p:anim calcmode="lin" valueType="num">
                                      <p:cBhvr>
                                        <p:cTn id="132" dur="1000" fill="hold"/>
                                        <p:tgtEl>
                                          <p:spTgt spid="30"/>
                                        </p:tgtEl>
                                        <p:attrNameLst>
                                          <p:attrName>ppt_w</p:attrName>
                                        </p:attrNameLst>
                                      </p:cBhvr>
                                      <p:tavLst>
                                        <p:tav tm="0">
                                          <p:val>
                                            <p:fltVal val="0"/>
                                          </p:val>
                                        </p:tav>
                                        <p:tav tm="100000">
                                          <p:val>
                                            <p:strVal val="#ppt_w"/>
                                          </p:val>
                                        </p:tav>
                                      </p:tavLst>
                                    </p:anim>
                                    <p:anim calcmode="lin" valueType="num">
                                      <p:cBhvr>
                                        <p:cTn id="133" dur="1000" fill="hold"/>
                                        <p:tgtEl>
                                          <p:spTgt spid="30"/>
                                        </p:tgtEl>
                                        <p:attrNameLst>
                                          <p:attrName>ppt_h</p:attrName>
                                        </p:attrNameLst>
                                      </p:cBhvr>
                                      <p:tavLst>
                                        <p:tav tm="0">
                                          <p:val>
                                            <p:fltVal val="0"/>
                                          </p:val>
                                        </p:tav>
                                        <p:tav tm="100000">
                                          <p:val>
                                            <p:strVal val="#ppt_h"/>
                                          </p:val>
                                        </p:tav>
                                      </p:tavLst>
                                    </p:anim>
                                    <p:animEffect transition="in" filter="fade">
                                      <p:cBhvr>
                                        <p:cTn id="134" dur="1000"/>
                                        <p:tgtEl>
                                          <p:spTgt spid="30"/>
                                        </p:tgtEl>
                                      </p:cBhvr>
                                    </p:animEffect>
                                  </p:childTnLst>
                                </p:cTn>
                              </p:par>
                            </p:childTnLst>
                          </p:cTn>
                        </p:par>
                      </p:childTnLst>
                    </p:cTn>
                  </p:par>
                  <p:par>
                    <p:cTn id="135" fill="hold">
                      <p:stCondLst>
                        <p:cond delay="indefinite"/>
                      </p:stCondLst>
                      <p:childTnLst>
                        <p:par>
                          <p:cTn id="136" fill="hold">
                            <p:stCondLst>
                              <p:cond delay="0"/>
                            </p:stCondLst>
                            <p:childTnLst>
                              <p:par>
                                <p:cTn id="137" presetID="1" presetClass="exit" presetSubtype="0" fill="hold" grpId="1" nodeType="clickEffect">
                                  <p:stCondLst>
                                    <p:cond delay="0"/>
                                  </p:stCondLst>
                                  <p:childTnLst>
                                    <p:set>
                                      <p:cBhvr>
                                        <p:cTn id="138" dur="1" fill="hold">
                                          <p:stCondLst>
                                            <p:cond delay="0"/>
                                          </p:stCondLst>
                                        </p:cTn>
                                        <p:tgtEl>
                                          <p:spTgt spid="30"/>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35"/>
                                        </p:tgtEl>
                                        <p:attrNameLst>
                                          <p:attrName>style.visibility</p:attrName>
                                        </p:attrNameLst>
                                      </p:cBhvr>
                                      <p:to>
                                        <p:strVal val="visible"/>
                                      </p:to>
                                    </p:set>
                                    <p:anim calcmode="lin" valueType="num">
                                      <p:cBhvr>
                                        <p:cTn id="143" dur="1000" fill="hold"/>
                                        <p:tgtEl>
                                          <p:spTgt spid="35"/>
                                        </p:tgtEl>
                                        <p:attrNameLst>
                                          <p:attrName>ppt_w</p:attrName>
                                        </p:attrNameLst>
                                      </p:cBhvr>
                                      <p:tavLst>
                                        <p:tav tm="0">
                                          <p:val>
                                            <p:fltVal val="0"/>
                                          </p:val>
                                        </p:tav>
                                        <p:tav tm="100000">
                                          <p:val>
                                            <p:strVal val="#ppt_w"/>
                                          </p:val>
                                        </p:tav>
                                      </p:tavLst>
                                    </p:anim>
                                    <p:anim calcmode="lin" valueType="num">
                                      <p:cBhvr>
                                        <p:cTn id="144" dur="1000" fill="hold"/>
                                        <p:tgtEl>
                                          <p:spTgt spid="35"/>
                                        </p:tgtEl>
                                        <p:attrNameLst>
                                          <p:attrName>ppt_h</p:attrName>
                                        </p:attrNameLst>
                                      </p:cBhvr>
                                      <p:tavLst>
                                        <p:tav tm="0">
                                          <p:val>
                                            <p:fltVal val="0"/>
                                          </p:val>
                                        </p:tav>
                                        <p:tav tm="100000">
                                          <p:val>
                                            <p:strVal val="#ppt_h"/>
                                          </p:val>
                                        </p:tav>
                                      </p:tavLst>
                                    </p:anim>
                                    <p:animEffect transition="in" filter="fade">
                                      <p:cBhvr>
                                        <p:cTn id="145" dur="1000"/>
                                        <p:tgtEl>
                                          <p:spTgt spid="35"/>
                                        </p:tgtEl>
                                      </p:cBhvr>
                                    </p:animEffect>
                                  </p:childTnLst>
                                </p:cTn>
                              </p:par>
                            </p:childTnLst>
                          </p:cTn>
                        </p:par>
                      </p:childTnLst>
                    </p:cTn>
                  </p:par>
                  <p:par>
                    <p:cTn id="146" fill="hold">
                      <p:stCondLst>
                        <p:cond delay="indefinite"/>
                      </p:stCondLst>
                      <p:childTnLst>
                        <p:par>
                          <p:cTn id="147" fill="hold">
                            <p:stCondLst>
                              <p:cond delay="0"/>
                            </p:stCondLst>
                            <p:childTnLst>
                              <p:par>
                                <p:cTn id="148" presetID="37" presetClass="entr" presetSubtype="0" fill="hold" nodeType="clickEffect">
                                  <p:stCondLst>
                                    <p:cond delay="0"/>
                                  </p:stCondLst>
                                  <p:childTnLst>
                                    <p:set>
                                      <p:cBhvr>
                                        <p:cTn id="149" dur="1" fill="hold">
                                          <p:stCondLst>
                                            <p:cond delay="0"/>
                                          </p:stCondLst>
                                        </p:cTn>
                                        <p:tgtEl>
                                          <p:spTgt spid="16"/>
                                        </p:tgtEl>
                                        <p:attrNameLst>
                                          <p:attrName>style.visibility</p:attrName>
                                        </p:attrNameLst>
                                      </p:cBhvr>
                                      <p:to>
                                        <p:strVal val="visible"/>
                                      </p:to>
                                    </p:set>
                                    <p:animEffect transition="in" filter="fade">
                                      <p:cBhvr>
                                        <p:cTn id="150" dur="2000"/>
                                        <p:tgtEl>
                                          <p:spTgt spid="16"/>
                                        </p:tgtEl>
                                      </p:cBhvr>
                                    </p:animEffect>
                                    <p:anim calcmode="lin" valueType="num">
                                      <p:cBhvr>
                                        <p:cTn id="151" dur="2000" fill="hold"/>
                                        <p:tgtEl>
                                          <p:spTgt spid="16"/>
                                        </p:tgtEl>
                                        <p:attrNameLst>
                                          <p:attrName>ppt_x</p:attrName>
                                        </p:attrNameLst>
                                      </p:cBhvr>
                                      <p:tavLst>
                                        <p:tav tm="0">
                                          <p:val>
                                            <p:strVal val="#ppt_x"/>
                                          </p:val>
                                        </p:tav>
                                        <p:tav tm="100000">
                                          <p:val>
                                            <p:strVal val="#ppt_x"/>
                                          </p:val>
                                        </p:tav>
                                      </p:tavLst>
                                    </p:anim>
                                    <p:anim calcmode="lin" valueType="num">
                                      <p:cBhvr>
                                        <p:cTn id="152" dur="1800" decel="100000" fill="hold"/>
                                        <p:tgtEl>
                                          <p:spTgt spid="16"/>
                                        </p:tgtEl>
                                        <p:attrNameLst>
                                          <p:attrName>ppt_y</p:attrName>
                                        </p:attrNameLst>
                                      </p:cBhvr>
                                      <p:tavLst>
                                        <p:tav tm="0">
                                          <p:val>
                                            <p:strVal val="#ppt_y+1"/>
                                          </p:val>
                                        </p:tav>
                                        <p:tav tm="100000">
                                          <p:val>
                                            <p:strVal val="#ppt_y-.03"/>
                                          </p:val>
                                        </p:tav>
                                      </p:tavLst>
                                    </p:anim>
                                    <p:anim calcmode="lin" valueType="num">
                                      <p:cBhvr>
                                        <p:cTn id="153" dur="200" accel="100000" fill="hold">
                                          <p:stCondLst>
                                            <p:cond delay="1800"/>
                                          </p:stCondLst>
                                        </p:cTn>
                                        <p:tgtEl>
                                          <p:spTgt spid="16"/>
                                        </p:tgtEl>
                                        <p:attrNameLst>
                                          <p:attrName>ppt_y</p:attrName>
                                        </p:attrNameLst>
                                      </p:cBhvr>
                                      <p:tavLst>
                                        <p:tav tm="0">
                                          <p:val>
                                            <p:strVal val="#ppt_y-.03"/>
                                          </p:val>
                                        </p:tav>
                                        <p:tav tm="100000">
                                          <p:val>
                                            <p:strVal val="#ppt_y"/>
                                          </p:val>
                                        </p:tav>
                                      </p:tavLst>
                                    </p:anim>
                                  </p:childTnLst>
                                </p:cTn>
                              </p:par>
                            </p:childTnLst>
                          </p:cTn>
                        </p:par>
                        <p:par>
                          <p:cTn id="154" fill="hold">
                            <p:stCondLst>
                              <p:cond delay="2000"/>
                            </p:stCondLst>
                            <p:childTnLst>
                              <p:par>
                                <p:cTn id="155" presetID="2" presetClass="entr" presetSubtype="3" fill="hold" nodeType="afterEffect">
                                  <p:stCondLst>
                                    <p:cond delay="0"/>
                                  </p:stCondLst>
                                  <p:childTnLst>
                                    <p:set>
                                      <p:cBhvr>
                                        <p:cTn id="156" dur="1" fill="hold">
                                          <p:stCondLst>
                                            <p:cond delay="0"/>
                                          </p:stCondLst>
                                        </p:cTn>
                                        <p:tgtEl>
                                          <p:spTgt spid="17"/>
                                        </p:tgtEl>
                                        <p:attrNameLst>
                                          <p:attrName>style.visibility</p:attrName>
                                        </p:attrNameLst>
                                      </p:cBhvr>
                                      <p:to>
                                        <p:strVal val="visible"/>
                                      </p:to>
                                    </p:set>
                                    <p:anim calcmode="lin" valueType="num">
                                      <p:cBhvr additive="base">
                                        <p:cTn id="157" dur="1000" fill="hold"/>
                                        <p:tgtEl>
                                          <p:spTgt spid="17"/>
                                        </p:tgtEl>
                                        <p:attrNameLst>
                                          <p:attrName>ppt_x</p:attrName>
                                        </p:attrNameLst>
                                      </p:cBhvr>
                                      <p:tavLst>
                                        <p:tav tm="0">
                                          <p:val>
                                            <p:strVal val="1+#ppt_w/2"/>
                                          </p:val>
                                        </p:tav>
                                        <p:tav tm="100000">
                                          <p:val>
                                            <p:strVal val="#ppt_x"/>
                                          </p:val>
                                        </p:tav>
                                      </p:tavLst>
                                    </p:anim>
                                    <p:anim calcmode="lin" valueType="num">
                                      <p:cBhvr additive="base">
                                        <p:cTn id="158" dur="1000" fill="hold"/>
                                        <p:tgtEl>
                                          <p:spTgt spid="17"/>
                                        </p:tgtEl>
                                        <p:attrNameLst>
                                          <p:attrName>ppt_y</p:attrName>
                                        </p:attrNameLst>
                                      </p:cBhvr>
                                      <p:tavLst>
                                        <p:tav tm="0">
                                          <p:val>
                                            <p:strVal val="0-#ppt_h/2"/>
                                          </p:val>
                                        </p:tav>
                                        <p:tav tm="100000">
                                          <p:val>
                                            <p:strVal val="#ppt_y"/>
                                          </p:val>
                                        </p:tav>
                                      </p:tavLst>
                                    </p:anim>
                                  </p:childTnLst>
                                </p:cTn>
                              </p:par>
                            </p:childTnLst>
                          </p:cTn>
                        </p:par>
                        <p:par>
                          <p:cTn id="159" fill="hold">
                            <p:stCondLst>
                              <p:cond delay="3000"/>
                            </p:stCondLst>
                            <p:childTnLst>
                              <p:par>
                                <p:cTn id="160" presetID="63" presetClass="path" presetSubtype="0" accel="50000" decel="50000" fill="hold" nodeType="afterEffect">
                                  <p:stCondLst>
                                    <p:cond delay="0"/>
                                  </p:stCondLst>
                                  <p:childTnLst>
                                    <p:animMotion origin="layout" path="M -0.00191 -0.00772 L 0.14531 0.17284 " pathEditMode="relative" rAng="0" ptsTypes="AA">
                                      <p:cBhvr>
                                        <p:cTn id="161" dur="1000" fill="hold"/>
                                        <p:tgtEl>
                                          <p:spTgt spid="17"/>
                                        </p:tgtEl>
                                        <p:attrNameLst>
                                          <p:attrName>ppt_x</p:attrName>
                                          <p:attrName>ppt_y</p:attrName>
                                        </p:attrNameLst>
                                      </p:cBhvr>
                                      <p:rCtr x="7361" y="9012"/>
                                    </p:animMotion>
                                  </p:childTnLst>
                                </p:cTn>
                              </p:par>
                              <p:par>
                                <p:cTn id="162" presetID="22" presetClass="entr" presetSubtype="1" fill="hold" nodeType="withEffect">
                                  <p:stCondLst>
                                    <p:cond delay="0"/>
                                  </p:stCondLst>
                                  <p:childTnLst>
                                    <p:set>
                                      <p:cBhvr>
                                        <p:cTn id="163" dur="1" fill="hold">
                                          <p:stCondLst>
                                            <p:cond delay="0"/>
                                          </p:stCondLst>
                                        </p:cTn>
                                        <p:tgtEl>
                                          <p:spTgt spid="22"/>
                                        </p:tgtEl>
                                        <p:attrNameLst>
                                          <p:attrName>style.visibility</p:attrName>
                                        </p:attrNameLst>
                                      </p:cBhvr>
                                      <p:to>
                                        <p:strVal val="visible"/>
                                      </p:to>
                                    </p:set>
                                    <p:animEffect transition="in" filter="wipe(up)">
                                      <p:cBhvr>
                                        <p:cTn id="164" dur="1000"/>
                                        <p:tgtEl>
                                          <p:spTgt spid="22"/>
                                        </p:tgtEl>
                                      </p:cBhvr>
                                    </p:animEffect>
                                  </p:childTnLst>
                                </p:cTn>
                              </p:par>
                            </p:childTnLst>
                          </p:cTn>
                        </p:par>
                        <p:par>
                          <p:cTn id="165" fill="hold">
                            <p:stCondLst>
                              <p:cond delay="4000"/>
                            </p:stCondLst>
                            <p:childTnLst>
                              <p:par>
                                <p:cTn id="166" presetID="2" presetClass="exit" presetSubtype="8" fill="hold" nodeType="afterEffect">
                                  <p:stCondLst>
                                    <p:cond delay="0"/>
                                  </p:stCondLst>
                                  <p:childTnLst>
                                    <p:anim calcmode="lin" valueType="num">
                                      <p:cBhvr additive="base">
                                        <p:cTn id="167" dur="500"/>
                                        <p:tgtEl>
                                          <p:spTgt spid="16"/>
                                        </p:tgtEl>
                                        <p:attrNameLst>
                                          <p:attrName>ppt_x</p:attrName>
                                        </p:attrNameLst>
                                      </p:cBhvr>
                                      <p:tavLst>
                                        <p:tav tm="0">
                                          <p:val>
                                            <p:strVal val="ppt_x"/>
                                          </p:val>
                                        </p:tav>
                                        <p:tav tm="100000">
                                          <p:val>
                                            <p:strVal val="0-ppt_w/2"/>
                                          </p:val>
                                        </p:tav>
                                      </p:tavLst>
                                    </p:anim>
                                    <p:anim calcmode="lin" valueType="num">
                                      <p:cBhvr additive="base">
                                        <p:cTn id="168" dur="500"/>
                                        <p:tgtEl>
                                          <p:spTgt spid="16"/>
                                        </p:tgtEl>
                                        <p:attrNameLst>
                                          <p:attrName>ppt_y</p:attrName>
                                        </p:attrNameLst>
                                      </p:cBhvr>
                                      <p:tavLst>
                                        <p:tav tm="0">
                                          <p:val>
                                            <p:strVal val="ppt_y"/>
                                          </p:val>
                                        </p:tav>
                                        <p:tav tm="100000">
                                          <p:val>
                                            <p:strVal val="ppt_y"/>
                                          </p:val>
                                        </p:tav>
                                      </p:tavLst>
                                    </p:anim>
                                    <p:set>
                                      <p:cBhvr>
                                        <p:cTn id="169" dur="1" fill="hold">
                                          <p:stCondLst>
                                            <p:cond delay="499"/>
                                          </p:stCondLst>
                                        </p:cTn>
                                        <p:tgtEl>
                                          <p:spTgt spid="16"/>
                                        </p:tgtEl>
                                        <p:attrNameLst>
                                          <p:attrName>style.visibility</p:attrName>
                                        </p:attrNameLst>
                                      </p:cBhvr>
                                      <p:to>
                                        <p:strVal val="hidden"/>
                                      </p:to>
                                    </p:set>
                                  </p:childTnLst>
                                </p:cTn>
                              </p:par>
                              <p:par>
                                <p:cTn id="170" presetID="47" presetClass="exit" presetSubtype="0" fill="hold" nodeType="withEffect">
                                  <p:stCondLst>
                                    <p:cond delay="0"/>
                                  </p:stCondLst>
                                  <p:childTnLst>
                                    <p:animEffect transition="out" filter="fade">
                                      <p:cBhvr>
                                        <p:cTn id="171" dur="500"/>
                                        <p:tgtEl>
                                          <p:spTgt spid="17"/>
                                        </p:tgtEl>
                                      </p:cBhvr>
                                    </p:animEffect>
                                    <p:anim calcmode="lin" valueType="num">
                                      <p:cBhvr>
                                        <p:cTn id="172" dur="500"/>
                                        <p:tgtEl>
                                          <p:spTgt spid="17"/>
                                        </p:tgtEl>
                                        <p:attrNameLst>
                                          <p:attrName>ppt_x</p:attrName>
                                        </p:attrNameLst>
                                      </p:cBhvr>
                                      <p:tavLst>
                                        <p:tav tm="0">
                                          <p:val>
                                            <p:strVal val="ppt_x"/>
                                          </p:val>
                                        </p:tav>
                                        <p:tav tm="100000">
                                          <p:val>
                                            <p:strVal val="ppt_x"/>
                                          </p:val>
                                        </p:tav>
                                      </p:tavLst>
                                    </p:anim>
                                    <p:anim calcmode="lin" valueType="num">
                                      <p:cBhvr>
                                        <p:cTn id="173" dur="500"/>
                                        <p:tgtEl>
                                          <p:spTgt spid="17"/>
                                        </p:tgtEl>
                                        <p:attrNameLst>
                                          <p:attrName>ppt_y</p:attrName>
                                        </p:attrNameLst>
                                      </p:cBhvr>
                                      <p:tavLst>
                                        <p:tav tm="0">
                                          <p:val>
                                            <p:strVal val="ppt_y"/>
                                          </p:val>
                                        </p:tav>
                                        <p:tav tm="100000">
                                          <p:val>
                                            <p:strVal val="ppt_y-.1"/>
                                          </p:val>
                                        </p:tav>
                                      </p:tavLst>
                                    </p:anim>
                                    <p:set>
                                      <p:cBhvr>
                                        <p:cTn id="174" dur="1" fill="hold">
                                          <p:stCondLst>
                                            <p:cond delay="499"/>
                                          </p:stCondLst>
                                        </p:cTn>
                                        <p:tgtEl>
                                          <p:spTgt spid="17"/>
                                        </p:tgtEl>
                                        <p:attrNameLst>
                                          <p:attrName>style.visibility</p:attrName>
                                        </p:attrNameLst>
                                      </p:cBhvr>
                                      <p:to>
                                        <p:strVal val="hidden"/>
                                      </p:to>
                                    </p:set>
                                  </p:childTnLst>
                                </p:cTn>
                              </p:par>
                            </p:childTnLst>
                          </p:cTn>
                        </p:par>
                      </p:childTnLst>
                    </p:cTn>
                  </p:par>
                  <p:par>
                    <p:cTn id="175" fill="hold">
                      <p:stCondLst>
                        <p:cond delay="indefinite"/>
                      </p:stCondLst>
                      <p:childTnLst>
                        <p:par>
                          <p:cTn id="176" fill="hold">
                            <p:stCondLst>
                              <p:cond delay="0"/>
                            </p:stCondLst>
                            <p:childTnLst>
                              <p:par>
                                <p:cTn id="177" presetID="53" presetClass="entr" presetSubtype="16" fill="hold" grpId="0" nodeType="clickEffect">
                                  <p:stCondLst>
                                    <p:cond delay="0"/>
                                  </p:stCondLst>
                                  <p:childTnLst>
                                    <p:set>
                                      <p:cBhvr>
                                        <p:cTn id="178" dur="1" fill="hold">
                                          <p:stCondLst>
                                            <p:cond delay="0"/>
                                          </p:stCondLst>
                                        </p:cTn>
                                        <p:tgtEl>
                                          <p:spTgt spid="28"/>
                                        </p:tgtEl>
                                        <p:attrNameLst>
                                          <p:attrName>style.visibility</p:attrName>
                                        </p:attrNameLst>
                                      </p:cBhvr>
                                      <p:to>
                                        <p:strVal val="visible"/>
                                      </p:to>
                                    </p:set>
                                    <p:anim calcmode="lin" valueType="num">
                                      <p:cBhvr>
                                        <p:cTn id="179" dur="1000" fill="hold"/>
                                        <p:tgtEl>
                                          <p:spTgt spid="28"/>
                                        </p:tgtEl>
                                        <p:attrNameLst>
                                          <p:attrName>ppt_w</p:attrName>
                                        </p:attrNameLst>
                                      </p:cBhvr>
                                      <p:tavLst>
                                        <p:tav tm="0">
                                          <p:val>
                                            <p:fltVal val="0"/>
                                          </p:val>
                                        </p:tav>
                                        <p:tav tm="100000">
                                          <p:val>
                                            <p:strVal val="#ppt_w"/>
                                          </p:val>
                                        </p:tav>
                                      </p:tavLst>
                                    </p:anim>
                                    <p:anim calcmode="lin" valueType="num">
                                      <p:cBhvr>
                                        <p:cTn id="180" dur="1000" fill="hold"/>
                                        <p:tgtEl>
                                          <p:spTgt spid="28"/>
                                        </p:tgtEl>
                                        <p:attrNameLst>
                                          <p:attrName>ppt_h</p:attrName>
                                        </p:attrNameLst>
                                      </p:cBhvr>
                                      <p:tavLst>
                                        <p:tav tm="0">
                                          <p:val>
                                            <p:fltVal val="0"/>
                                          </p:val>
                                        </p:tav>
                                        <p:tav tm="100000">
                                          <p:val>
                                            <p:strVal val="#ppt_h"/>
                                          </p:val>
                                        </p:tav>
                                      </p:tavLst>
                                    </p:anim>
                                    <p:animEffect transition="in" filter="fade">
                                      <p:cBhvr>
                                        <p:cTn id="181" dur="1000"/>
                                        <p:tgtEl>
                                          <p:spTgt spid="28"/>
                                        </p:tgtEl>
                                      </p:cBhvr>
                                    </p:animEffect>
                                  </p:childTnLst>
                                </p:cTn>
                              </p:par>
                            </p:childTnLst>
                          </p:cTn>
                        </p:par>
                      </p:childTnLst>
                    </p:cTn>
                  </p:par>
                  <p:par>
                    <p:cTn id="182" fill="hold">
                      <p:stCondLst>
                        <p:cond delay="indefinite"/>
                      </p:stCondLst>
                      <p:childTnLst>
                        <p:par>
                          <p:cTn id="183" fill="hold">
                            <p:stCondLst>
                              <p:cond delay="0"/>
                            </p:stCondLst>
                            <p:childTnLst>
                              <p:par>
                                <p:cTn id="184" presetID="1" presetClass="exit" presetSubtype="0" fill="hold" grpId="1" nodeType="clickEffect">
                                  <p:stCondLst>
                                    <p:cond delay="0"/>
                                  </p:stCondLst>
                                  <p:childTnLst>
                                    <p:set>
                                      <p:cBhvr>
                                        <p:cTn id="185" dur="1" fill="hold">
                                          <p:stCondLst>
                                            <p:cond delay="0"/>
                                          </p:stCondLst>
                                        </p:cTn>
                                        <p:tgtEl>
                                          <p:spTgt spid="28"/>
                                        </p:tgtEl>
                                        <p:attrNameLst>
                                          <p:attrName>style.visibility</p:attrName>
                                        </p:attrNameLst>
                                      </p:cBhvr>
                                      <p:to>
                                        <p:strVal val="hidden"/>
                                      </p:to>
                                    </p:set>
                                  </p:childTnLst>
                                </p:cTn>
                              </p:par>
                            </p:childTnLst>
                          </p:cTn>
                        </p:par>
                      </p:childTnLst>
                    </p:cTn>
                  </p:par>
                  <p:par>
                    <p:cTn id="186" fill="hold">
                      <p:stCondLst>
                        <p:cond delay="indefinite"/>
                      </p:stCondLst>
                      <p:childTnLst>
                        <p:par>
                          <p:cTn id="187" fill="hold">
                            <p:stCondLst>
                              <p:cond delay="0"/>
                            </p:stCondLst>
                            <p:childTnLst>
                              <p:par>
                                <p:cTn id="188" presetID="53" presetClass="entr" presetSubtype="16" fill="hold" grpId="0" nodeType="clickEffect">
                                  <p:stCondLst>
                                    <p:cond delay="0"/>
                                  </p:stCondLst>
                                  <p:childTnLst>
                                    <p:set>
                                      <p:cBhvr>
                                        <p:cTn id="189" dur="1" fill="hold">
                                          <p:stCondLst>
                                            <p:cond delay="0"/>
                                          </p:stCondLst>
                                        </p:cTn>
                                        <p:tgtEl>
                                          <p:spTgt spid="36"/>
                                        </p:tgtEl>
                                        <p:attrNameLst>
                                          <p:attrName>style.visibility</p:attrName>
                                        </p:attrNameLst>
                                      </p:cBhvr>
                                      <p:to>
                                        <p:strVal val="visible"/>
                                      </p:to>
                                    </p:set>
                                    <p:anim calcmode="lin" valueType="num">
                                      <p:cBhvr>
                                        <p:cTn id="190" dur="1000" fill="hold"/>
                                        <p:tgtEl>
                                          <p:spTgt spid="36"/>
                                        </p:tgtEl>
                                        <p:attrNameLst>
                                          <p:attrName>ppt_w</p:attrName>
                                        </p:attrNameLst>
                                      </p:cBhvr>
                                      <p:tavLst>
                                        <p:tav tm="0">
                                          <p:val>
                                            <p:fltVal val="0"/>
                                          </p:val>
                                        </p:tav>
                                        <p:tav tm="100000">
                                          <p:val>
                                            <p:strVal val="#ppt_w"/>
                                          </p:val>
                                        </p:tav>
                                      </p:tavLst>
                                    </p:anim>
                                    <p:anim calcmode="lin" valueType="num">
                                      <p:cBhvr>
                                        <p:cTn id="191" dur="1000" fill="hold"/>
                                        <p:tgtEl>
                                          <p:spTgt spid="36"/>
                                        </p:tgtEl>
                                        <p:attrNameLst>
                                          <p:attrName>ppt_h</p:attrName>
                                        </p:attrNameLst>
                                      </p:cBhvr>
                                      <p:tavLst>
                                        <p:tav tm="0">
                                          <p:val>
                                            <p:fltVal val="0"/>
                                          </p:val>
                                        </p:tav>
                                        <p:tav tm="100000">
                                          <p:val>
                                            <p:strVal val="#ppt_h"/>
                                          </p:val>
                                        </p:tav>
                                      </p:tavLst>
                                    </p:anim>
                                    <p:animEffect transition="in" filter="fade">
                                      <p:cBhvr>
                                        <p:cTn id="192" dur="1000"/>
                                        <p:tgtEl>
                                          <p:spTgt spid="36"/>
                                        </p:tgtEl>
                                      </p:cBhvr>
                                    </p:animEffect>
                                  </p:childTnLst>
                                </p:cTn>
                              </p:par>
                            </p:childTnLst>
                          </p:cTn>
                        </p:par>
                      </p:childTnLst>
                    </p:cTn>
                  </p:par>
                  <p:par>
                    <p:cTn id="193" fill="hold">
                      <p:stCondLst>
                        <p:cond delay="indefinite"/>
                      </p:stCondLst>
                      <p:childTnLst>
                        <p:par>
                          <p:cTn id="194" fill="hold">
                            <p:stCondLst>
                              <p:cond delay="0"/>
                            </p:stCondLst>
                            <p:childTnLst>
                              <p:par>
                                <p:cTn id="195" presetID="37" presetClass="entr" presetSubtype="0" fill="hold" nodeType="clickEffect">
                                  <p:stCondLst>
                                    <p:cond delay="0"/>
                                  </p:stCondLst>
                                  <p:childTnLst>
                                    <p:set>
                                      <p:cBhvr>
                                        <p:cTn id="196" dur="1" fill="hold">
                                          <p:stCondLst>
                                            <p:cond delay="0"/>
                                          </p:stCondLst>
                                        </p:cTn>
                                        <p:tgtEl>
                                          <p:spTgt spid="18"/>
                                        </p:tgtEl>
                                        <p:attrNameLst>
                                          <p:attrName>style.visibility</p:attrName>
                                        </p:attrNameLst>
                                      </p:cBhvr>
                                      <p:to>
                                        <p:strVal val="visible"/>
                                      </p:to>
                                    </p:set>
                                    <p:animEffect transition="in" filter="fade">
                                      <p:cBhvr>
                                        <p:cTn id="197" dur="2000"/>
                                        <p:tgtEl>
                                          <p:spTgt spid="18"/>
                                        </p:tgtEl>
                                      </p:cBhvr>
                                    </p:animEffect>
                                    <p:anim calcmode="lin" valueType="num">
                                      <p:cBhvr>
                                        <p:cTn id="198" dur="2000" fill="hold"/>
                                        <p:tgtEl>
                                          <p:spTgt spid="18"/>
                                        </p:tgtEl>
                                        <p:attrNameLst>
                                          <p:attrName>ppt_x</p:attrName>
                                        </p:attrNameLst>
                                      </p:cBhvr>
                                      <p:tavLst>
                                        <p:tav tm="0">
                                          <p:val>
                                            <p:strVal val="#ppt_x"/>
                                          </p:val>
                                        </p:tav>
                                        <p:tav tm="100000">
                                          <p:val>
                                            <p:strVal val="#ppt_x"/>
                                          </p:val>
                                        </p:tav>
                                      </p:tavLst>
                                    </p:anim>
                                    <p:anim calcmode="lin" valueType="num">
                                      <p:cBhvr>
                                        <p:cTn id="199" dur="1800" decel="100000" fill="hold"/>
                                        <p:tgtEl>
                                          <p:spTgt spid="18"/>
                                        </p:tgtEl>
                                        <p:attrNameLst>
                                          <p:attrName>ppt_y</p:attrName>
                                        </p:attrNameLst>
                                      </p:cBhvr>
                                      <p:tavLst>
                                        <p:tav tm="0">
                                          <p:val>
                                            <p:strVal val="#ppt_y+1"/>
                                          </p:val>
                                        </p:tav>
                                        <p:tav tm="100000">
                                          <p:val>
                                            <p:strVal val="#ppt_y-.03"/>
                                          </p:val>
                                        </p:tav>
                                      </p:tavLst>
                                    </p:anim>
                                    <p:anim calcmode="lin" valueType="num">
                                      <p:cBhvr>
                                        <p:cTn id="200" dur="200" accel="100000" fill="hold">
                                          <p:stCondLst>
                                            <p:cond delay="1800"/>
                                          </p:stCondLst>
                                        </p:cTn>
                                        <p:tgtEl>
                                          <p:spTgt spid="18"/>
                                        </p:tgtEl>
                                        <p:attrNameLst>
                                          <p:attrName>ppt_y</p:attrName>
                                        </p:attrNameLst>
                                      </p:cBhvr>
                                      <p:tavLst>
                                        <p:tav tm="0">
                                          <p:val>
                                            <p:strVal val="#ppt_y-.03"/>
                                          </p:val>
                                        </p:tav>
                                        <p:tav tm="100000">
                                          <p:val>
                                            <p:strVal val="#ppt_y"/>
                                          </p:val>
                                        </p:tav>
                                      </p:tavLst>
                                    </p:anim>
                                  </p:childTnLst>
                                </p:cTn>
                              </p:par>
                            </p:childTnLst>
                          </p:cTn>
                        </p:par>
                        <p:par>
                          <p:cTn id="201" fill="hold">
                            <p:stCondLst>
                              <p:cond delay="2000"/>
                            </p:stCondLst>
                            <p:childTnLst>
                              <p:par>
                                <p:cTn id="202" presetID="2" presetClass="entr" presetSubtype="3" fill="hold" nodeType="afterEffect">
                                  <p:stCondLst>
                                    <p:cond delay="0"/>
                                  </p:stCondLst>
                                  <p:childTnLst>
                                    <p:set>
                                      <p:cBhvr>
                                        <p:cTn id="203" dur="1" fill="hold">
                                          <p:stCondLst>
                                            <p:cond delay="0"/>
                                          </p:stCondLst>
                                        </p:cTn>
                                        <p:tgtEl>
                                          <p:spTgt spid="19"/>
                                        </p:tgtEl>
                                        <p:attrNameLst>
                                          <p:attrName>style.visibility</p:attrName>
                                        </p:attrNameLst>
                                      </p:cBhvr>
                                      <p:to>
                                        <p:strVal val="visible"/>
                                      </p:to>
                                    </p:set>
                                    <p:anim calcmode="lin" valueType="num">
                                      <p:cBhvr additive="base">
                                        <p:cTn id="204" dur="1000" fill="hold"/>
                                        <p:tgtEl>
                                          <p:spTgt spid="19"/>
                                        </p:tgtEl>
                                        <p:attrNameLst>
                                          <p:attrName>ppt_x</p:attrName>
                                        </p:attrNameLst>
                                      </p:cBhvr>
                                      <p:tavLst>
                                        <p:tav tm="0">
                                          <p:val>
                                            <p:strVal val="1+#ppt_w/2"/>
                                          </p:val>
                                        </p:tav>
                                        <p:tav tm="100000">
                                          <p:val>
                                            <p:strVal val="#ppt_x"/>
                                          </p:val>
                                        </p:tav>
                                      </p:tavLst>
                                    </p:anim>
                                    <p:anim calcmode="lin" valueType="num">
                                      <p:cBhvr additive="base">
                                        <p:cTn id="205" dur="1000" fill="hold"/>
                                        <p:tgtEl>
                                          <p:spTgt spid="19"/>
                                        </p:tgtEl>
                                        <p:attrNameLst>
                                          <p:attrName>ppt_y</p:attrName>
                                        </p:attrNameLst>
                                      </p:cBhvr>
                                      <p:tavLst>
                                        <p:tav tm="0">
                                          <p:val>
                                            <p:strVal val="0-#ppt_h/2"/>
                                          </p:val>
                                        </p:tav>
                                        <p:tav tm="100000">
                                          <p:val>
                                            <p:strVal val="#ppt_y"/>
                                          </p:val>
                                        </p:tav>
                                      </p:tavLst>
                                    </p:anim>
                                  </p:childTnLst>
                                </p:cTn>
                              </p:par>
                            </p:childTnLst>
                          </p:cTn>
                        </p:par>
                        <p:par>
                          <p:cTn id="206" fill="hold">
                            <p:stCondLst>
                              <p:cond delay="3000"/>
                            </p:stCondLst>
                            <p:childTnLst>
                              <p:par>
                                <p:cTn id="207" presetID="63" presetClass="path" presetSubtype="0" accel="50000" decel="50000" fill="hold" nodeType="afterEffect">
                                  <p:stCondLst>
                                    <p:cond delay="0"/>
                                  </p:stCondLst>
                                  <p:childTnLst>
                                    <p:animMotion origin="layout" path="M -3.61111E-6 2.09877E-6 L 0.23473 -0.45093 " pathEditMode="relative" rAng="0" ptsTypes="AA">
                                      <p:cBhvr>
                                        <p:cTn id="208" dur="1000" fill="hold"/>
                                        <p:tgtEl>
                                          <p:spTgt spid="19"/>
                                        </p:tgtEl>
                                        <p:attrNameLst>
                                          <p:attrName>ppt_x</p:attrName>
                                          <p:attrName>ppt_y</p:attrName>
                                        </p:attrNameLst>
                                      </p:cBhvr>
                                      <p:rCtr x="11736" y="-22562"/>
                                    </p:animMotion>
                                  </p:childTnLst>
                                </p:cTn>
                              </p:par>
                              <p:par>
                                <p:cTn id="209" presetID="22" presetClass="entr" presetSubtype="4" fill="hold" nodeType="withEffect">
                                  <p:stCondLst>
                                    <p:cond delay="250"/>
                                  </p:stCondLst>
                                  <p:childTnLst>
                                    <p:set>
                                      <p:cBhvr>
                                        <p:cTn id="210" dur="1" fill="hold">
                                          <p:stCondLst>
                                            <p:cond delay="0"/>
                                          </p:stCondLst>
                                        </p:cTn>
                                        <p:tgtEl>
                                          <p:spTgt spid="23"/>
                                        </p:tgtEl>
                                        <p:attrNameLst>
                                          <p:attrName>style.visibility</p:attrName>
                                        </p:attrNameLst>
                                      </p:cBhvr>
                                      <p:to>
                                        <p:strVal val="visible"/>
                                      </p:to>
                                    </p:set>
                                    <p:animEffect transition="in" filter="wipe(down)">
                                      <p:cBhvr>
                                        <p:cTn id="211" dur="1000"/>
                                        <p:tgtEl>
                                          <p:spTgt spid="23"/>
                                        </p:tgtEl>
                                      </p:cBhvr>
                                    </p:animEffect>
                                  </p:childTnLst>
                                </p:cTn>
                              </p:par>
                            </p:childTnLst>
                          </p:cTn>
                        </p:par>
                        <p:par>
                          <p:cTn id="212" fill="hold">
                            <p:stCondLst>
                              <p:cond delay="4250"/>
                            </p:stCondLst>
                            <p:childTnLst>
                              <p:par>
                                <p:cTn id="213" presetID="2" presetClass="exit" presetSubtype="8" fill="hold" nodeType="afterEffect">
                                  <p:stCondLst>
                                    <p:cond delay="0"/>
                                  </p:stCondLst>
                                  <p:childTnLst>
                                    <p:anim calcmode="lin" valueType="num">
                                      <p:cBhvr additive="base">
                                        <p:cTn id="214" dur="500"/>
                                        <p:tgtEl>
                                          <p:spTgt spid="18"/>
                                        </p:tgtEl>
                                        <p:attrNameLst>
                                          <p:attrName>ppt_x</p:attrName>
                                        </p:attrNameLst>
                                      </p:cBhvr>
                                      <p:tavLst>
                                        <p:tav tm="0">
                                          <p:val>
                                            <p:strVal val="ppt_x"/>
                                          </p:val>
                                        </p:tav>
                                        <p:tav tm="100000">
                                          <p:val>
                                            <p:strVal val="0-ppt_w/2"/>
                                          </p:val>
                                        </p:tav>
                                      </p:tavLst>
                                    </p:anim>
                                    <p:anim calcmode="lin" valueType="num">
                                      <p:cBhvr additive="base">
                                        <p:cTn id="215" dur="500"/>
                                        <p:tgtEl>
                                          <p:spTgt spid="18"/>
                                        </p:tgtEl>
                                        <p:attrNameLst>
                                          <p:attrName>ppt_y</p:attrName>
                                        </p:attrNameLst>
                                      </p:cBhvr>
                                      <p:tavLst>
                                        <p:tav tm="0">
                                          <p:val>
                                            <p:strVal val="ppt_y"/>
                                          </p:val>
                                        </p:tav>
                                        <p:tav tm="100000">
                                          <p:val>
                                            <p:strVal val="ppt_y"/>
                                          </p:val>
                                        </p:tav>
                                      </p:tavLst>
                                    </p:anim>
                                    <p:set>
                                      <p:cBhvr>
                                        <p:cTn id="216" dur="1" fill="hold">
                                          <p:stCondLst>
                                            <p:cond delay="499"/>
                                          </p:stCondLst>
                                        </p:cTn>
                                        <p:tgtEl>
                                          <p:spTgt spid="18"/>
                                        </p:tgtEl>
                                        <p:attrNameLst>
                                          <p:attrName>style.visibility</p:attrName>
                                        </p:attrNameLst>
                                      </p:cBhvr>
                                      <p:to>
                                        <p:strVal val="hidden"/>
                                      </p:to>
                                    </p:set>
                                  </p:childTnLst>
                                </p:cTn>
                              </p:par>
                              <p:par>
                                <p:cTn id="217" presetID="47" presetClass="exit" presetSubtype="0" fill="hold" nodeType="withEffect">
                                  <p:stCondLst>
                                    <p:cond delay="0"/>
                                  </p:stCondLst>
                                  <p:childTnLst>
                                    <p:animEffect transition="out" filter="fade">
                                      <p:cBhvr>
                                        <p:cTn id="218" dur="1000"/>
                                        <p:tgtEl>
                                          <p:spTgt spid="19"/>
                                        </p:tgtEl>
                                      </p:cBhvr>
                                    </p:animEffect>
                                    <p:anim calcmode="lin" valueType="num">
                                      <p:cBhvr>
                                        <p:cTn id="219" dur="1000"/>
                                        <p:tgtEl>
                                          <p:spTgt spid="19"/>
                                        </p:tgtEl>
                                        <p:attrNameLst>
                                          <p:attrName>ppt_x</p:attrName>
                                        </p:attrNameLst>
                                      </p:cBhvr>
                                      <p:tavLst>
                                        <p:tav tm="0">
                                          <p:val>
                                            <p:strVal val="ppt_x"/>
                                          </p:val>
                                        </p:tav>
                                        <p:tav tm="100000">
                                          <p:val>
                                            <p:strVal val="ppt_x"/>
                                          </p:val>
                                        </p:tav>
                                      </p:tavLst>
                                    </p:anim>
                                    <p:anim calcmode="lin" valueType="num">
                                      <p:cBhvr>
                                        <p:cTn id="220" dur="1000"/>
                                        <p:tgtEl>
                                          <p:spTgt spid="19"/>
                                        </p:tgtEl>
                                        <p:attrNameLst>
                                          <p:attrName>ppt_y</p:attrName>
                                        </p:attrNameLst>
                                      </p:cBhvr>
                                      <p:tavLst>
                                        <p:tav tm="0">
                                          <p:val>
                                            <p:strVal val="ppt_y"/>
                                          </p:val>
                                        </p:tav>
                                        <p:tav tm="100000">
                                          <p:val>
                                            <p:strVal val="ppt_y-.1"/>
                                          </p:val>
                                        </p:tav>
                                      </p:tavLst>
                                    </p:anim>
                                    <p:set>
                                      <p:cBhvr>
                                        <p:cTn id="221" dur="1" fill="hold">
                                          <p:stCondLst>
                                            <p:cond delay="999"/>
                                          </p:stCondLst>
                                        </p:cTn>
                                        <p:tgtEl>
                                          <p:spTgt spid="19"/>
                                        </p:tgtEl>
                                        <p:attrNameLst>
                                          <p:attrName>style.visibility</p:attrName>
                                        </p:attrNameLst>
                                      </p:cBhvr>
                                      <p:to>
                                        <p:strVal val="hidden"/>
                                      </p:to>
                                    </p:set>
                                  </p:childTnLst>
                                </p:cTn>
                              </p:par>
                            </p:childTnLst>
                          </p:cTn>
                        </p:par>
                      </p:childTnLst>
                    </p:cTn>
                  </p:par>
                  <p:par>
                    <p:cTn id="222" fill="hold">
                      <p:stCondLst>
                        <p:cond delay="indefinite"/>
                      </p:stCondLst>
                      <p:childTnLst>
                        <p:par>
                          <p:cTn id="223" fill="hold">
                            <p:stCondLst>
                              <p:cond delay="0"/>
                            </p:stCondLst>
                            <p:childTnLst>
                              <p:par>
                                <p:cTn id="224" presetID="53" presetClass="entr" presetSubtype="16" fill="hold" grpId="0" nodeType="clickEffect">
                                  <p:stCondLst>
                                    <p:cond delay="0"/>
                                  </p:stCondLst>
                                  <p:childTnLst>
                                    <p:set>
                                      <p:cBhvr>
                                        <p:cTn id="225" dur="1" fill="hold">
                                          <p:stCondLst>
                                            <p:cond delay="0"/>
                                          </p:stCondLst>
                                        </p:cTn>
                                        <p:tgtEl>
                                          <p:spTgt spid="27"/>
                                        </p:tgtEl>
                                        <p:attrNameLst>
                                          <p:attrName>style.visibility</p:attrName>
                                        </p:attrNameLst>
                                      </p:cBhvr>
                                      <p:to>
                                        <p:strVal val="visible"/>
                                      </p:to>
                                    </p:set>
                                    <p:anim calcmode="lin" valueType="num">
                                      <p:cBhvr>
                                        <p:cTn id="226" dur="1000" fill="hold"/>
                                        <p:tgtEl>
                                          <p:spTgt spid="27"/>
                                        </p:tgtEl>
                                        <p:attrNameLst>
                                          <p:attrName>ppt_w</p:attrName>
                                        </p:attrNameLst>
                                      </p:cBhvr>
                                      <p:tavLst>
                                        <p:tav tm="0">
                                          <p:val>
                                            <p:fltVal val="0"/>
                                          </p:val>
                                        </p:tav>
                                        <p:tav tm="100000">
                                          <p:val>
                                            <p:strVal val="#ppt_w"/>
                                          </p:val>
                                        </p:tav>
                                      </p:tavLst>
                                    </p:anim>
                                    <p:anim calcmode="lin" valueType="num">
                                      <p:cBhvr>
                                        <p:cTn id="227" dur="1000" fill="hold"/>
                                        <p:tgtEl>
                                          <p:spTgt spid="27"/>
                                        </p:tgtEl>
                                        <p:attrNameLst>
                                          <p:attrName>ppt_h</p:attrName>
                                        </p:attrNameLst>
                                      </p:cBhvr>
                                      <p:tavLst>
                                        <p:tav tm="0">
                                          <p:val>
                                            <p:fltVal val="0"/>
                                          </p:val>
                                        </p:tav>
                                        <p:tav tm="100000">
                                          <p:val>
                                            <p:strVal val="#ppt_h"/>
                                          </p:val>
                                        </p:tav>
                                      </p:tavLst>
                                    </p:anim>
                                    <p:animEffect transition="in" filter="fade">
                                      <p:cBhvr>
                                        <p:cTn id="228" dur="1000"/>
                                        <p:tgtEl>
                                          <p:spTgt spid="27"/>
                                        </p:tgtEl>
                                      </p:cBhvr>
                                    </p:animEffec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grpId="1" nodeType="clickEffect">
                                  <p:stCondLst>
                                    <p:cond delay="0"/>
                                  </p:stCondLst>
                                  <p:childTnLst>
                                    <p:set>
                                      <p:cBhvr>
                                        <p:cTn id="232" dur="1" fill="hold">
                                          <p:stCondLst>
                                            <p:cond delay="0"/>
                                          </p:stCondLst>
                                        </p:cTn>
                                        <p:tgtEl>
                                          <p:spTgt spid="27"/>
                                        </p:tgtEl>
                                        <p:attrNameLst>
                                          <p:attrName>style.visibility</p:attrName>
                                        </p:attrNameLst>
                                      </p:cBhvr>
                                      <p:to>
                                        <p:strVal val="hidden"/>
                                      </p:to>
                                    </p:set>
                                  </p:childTnLst>
                                </p:cTn>
                              </p:par>
                            </p:childTnLst>
                          </p:cTn>
                        </p:par>
                      </p:childTnLst>
                    </p:cTn>
                  </p:par>
                  <p:par>
                    <p:cTn id="233" fill="hold">
                      <p:stCondLst>
                        <p:cond delay="indefinite"/>
                      </p:stCondLst>
                      <p:childTnLst>
                        <p:par>
                          <p:cTn id="234" fill="hold">
                            <p:stCondLst>
                              <p:cond delay="0"/>
                            </p:stCondLst>
                            <p:childTnLst>
                              <p:par>
                                <p:cTn id="235" presetID="53" presetClass="entr" presetSubtype="16" fill="hold" grpId="0" nodeType="clickEffect">
                                  <p:stCondLst>
                                    <p:cond delay="0"/>
                                  </p:stCondLst>
                                  <p:childTnLst>
                                    <p:set>
                                      <p:cBhvr>
                                        <p:cTn id="236" dur="1" fill="hold">
                                          <p:stCondLst>
                                            <p:cond delay="0"/>
                                          </p:stCondLst>
                                        </p:cTn>
                                        <p:tgtEl>
                                          <p:spTgt spid="37"/>
                                        </p:tgtEl>
                                        <p:attrNameLst>
                                          <p:attrName>style.visibility</p:attrName>
                                        </p:attrNameLst>
                                      </p:cBhvr>
                                      <p:to>
                                        <p:strVal val="visible"/>
                                      </p:to>
                                    </p:set>
                                    <p:anim calcmode="lin" valueType="num">
                                      <p:cBhvr>
                                        <p:cTn id="237" dur="1000" fill="hold"/>
                                        <p:tgtEl>
                                          <p:spTgt spid="37"/>
                                        </p:tgtEl>
                                        <p:attrNameLst>
                                          <p:attrName>ppt_w</p:attrName>
                                        </p:attrNameLst>
                                      </p:cBhvr>
                                      <p:tavLst>
                                        <p:tav tm="0">
                                          <p:val>
                                            <p:fltVal val="0"/>
                                          </p:val>
                                        </p:tav>
                                        <p:tav tm="100000">
                                          <p:val>
                                            <p:strVal val="#ppt_w"/>
                                          </p:val>
                                        </p:tav>
                                      </p:tavLst>
                                    </p:anim>
                                    <p:anim calcmode="lin" valueType="num">
                                      <p:cBhvr>
                                        <p:cTn id="238" dur="1000" fill="hold"/>
                                        <p:tgtEl>
                                          <p:spTgt spid="37"/>
                                        </p:tgtEl>
                                        <p:attrNameLst>
                                          <p:attrName>ppt_h</p:attrName>
                                        </p:attrNameLst>
                                      </p:cBhvr>
                                      <p:tavLst>
                                        <p:tav tm="0">
                                          <p:val>
                                            <p:fltVal val="0"/>
                                          </p:val>
                                        </p:tav>
                                        <p:tav tm="100000">
                                          <p:val>
                                            <p:strVal val="#ppt_h"/>
                                          </p:val>
                                        </p:tav>
                                      </p:tavLst>
                                    </p:anim>
                                    <p:animEffect transition="in" filter="fade">
                                      <p:cBhvr>
                                        <p:cTn id="239" dur="1000"/>
                                        <p:tgtEl>
                                          <p:spTgt spid="37"/>
                                        </p:tgtEl>
                                      </p:cBhvr>
                                    </p:animEffect>
                                  </p:childTnLst>
                                </p:cTn>
                              </p:par>
                            </p:childTnLst>
                          </p:cTn>
                        </p:par>
                      </p:childTnLst>
                    </p:cTn>
                  </p:par>
                  <p:par>
                    <p:cTn id="240" fill="hold">
                      <p:stCondLst>
                        <p:cond delay="indefinite"/>
                      </p:stCondLst>
                      <p:childTnLst>
                        <p:par>
                          <p:cTn id="241" fill="hold">
                            <p:stCondLst>
                              <p:cond delay="0"/>
                            </p:stCondLst>
                            <p:childTnLst>
                              <p:par>
                                <p:cTn id="242" presetID="21" presetClass="entr" presetSubtype="1" fill="hold" grpId="0" nodeType="clickEffect">
                                  <p:stCondLst>
                                    <p:cond delay="0"/>
                                  </p:stCondLst>
                                  <p:childTnLst>
                                    <p:set>
                                      <p:cBhvr>
                                        <p:cTn id="243" dur="1" fill="hold">
                                          <p:stCondLst>
                                            <p:cond delay="0"/>
                                          </p:stCondLst>
                                        </p:cTn>
                                        <p:tgtEl>
                                          <p:spTgt spid="13"/>
                                        </p:tgtEl>
                                        <p:attrNameLst>
                                          <p:attrName>style.visibility</p:attrName>
                                        </p:attrNameLst>
                                      </p:cBhvr>
                                      <p:to>
                                        <p:strVal val="visible"/>
                                      </p:to>
                                    </p:set>
                                    <p:animEffect transition="in" filter="wheel(1)">
                                      <p:cBhvr>
                                        <p:cTn id="244" dur="2000"/>
                                        <p:tgtEl>
                                          <p:spTgt spid="13"/>
                                        </p:tgtEl>
                                      </p:cBhvr>
                                    </p:animEffect>
                                  </p:childTnLst>
                                </p:cTn>
                              </p:par>
                            </p:childTnLst>
                          </p:cTn>
                        </p:par>
                        <p:par>
                          <p:cTn id="245" fill="hold">
                            <p:stCondLst>
                              <p:cond delay="2000"/>
                            </p:stCondLst>
                            <p:childTnLst>
                              <p:par>
                                <p:cTn id="246" presetID="10" presetClass="exit" presetSubtype="0" fill="hold" grpId="1" nodeType="afterEffect">
                                  <p:stCondLst>
                                    <p:cond delay="0"/>
                                  </p:stCondLst>
                                  <p:childTnLst>
                                    <p:animEffect transition="out" filter="fade">
                                      <p:cBhvr>
                                        <p:cTn id="247" dur="250"/>
                                        <p:tgtEl>
                                          <p:spTgt spid="5"/>
                                        </p:tgtEl>
                                      </p:cBhvr>
                                    </p:animEffect>
                                    <p:set>
                                      <p:cBhvr>
                                        <p:cTn id="248" dur="1" fill="hold">
                                          <p:stCondLst>
                                            <p:cond delay="249"/>
                                          </p:stCondLst>
                                        </p:cTn>
                                        <p:tgtEl>
                                          <p:spTgt spid="5"/>
                                        </p:tgtEl>
                                        <p:attrNameLst>
                                          <p:attrName>style.visibility</p:attrName>
                                        </p:attrNameLst>
                                      </p:cBhvr>
                                      <p:to>
                                        <p:strVal val="hidden"/>
                                      </p:to>
                                    </p:set>
                                  </p:childTnLst>
                                </p:cTn>
                              </p:par>
                              <p:par>
                                <p:cTn id="249" presetID="10" presetClass="exit" presetSubtype="0" fill="hold" grpId="1" nodeType="withEffect">
                                  <p:stCondLst>
                                    <p:cond delay="0"/>
                                  </p:stCondLst>
                                  <p:childTnLst>
                                    <p:animEffect transition="out" filter="fade">
                                      <p:cBhvr>
                                        <p:cTn id="250" dur="250"/>
                                        <p:tgtEl>
                                          <p:spTgt spid="6"/>
                                        </p:tgtEl>
                                      </p:cBhvr>
                                    </p:animEffect>
                                    <p:set>
                                      <p:cBhvr>
                                        <p:cTn id="251" dur="1" fill="hold">
                                          <p:stCondLst>
                                            <p:cond delay="249"/>
                                          </p:stCondLst>
                                        </p:cTn>
                                        <p:tgtEl>
                                          <p:spTgt spid="6"/>
                                        </p:tgtEl>
                                        <p:attrNameLst>
                                          <p:attrName>style.visibility</p:attrName>
                                        </p:attrNameLst>
                                      </p:cBhvr>
                                      <p:to>
                                        <p:strVal val="hidden"/>
                                      </p:to>
                                    </p:set>
                                  </p:childTnLst>
                                </p:cTn>
                              </p:par>
                              <p:par>
                                <p:cTn id="252" presetID="10" presetClass="exit" presetSubtype="0" fill="hold" grpId="2" nodeType="withEffect">
                                  <p:stCondLst>
                                    <p:cond delay="0"/>
                                  </p:stCondLst>
                                  <p:childTnLst>
                                    <p:animEffect transition="out" filter="fade">
                                      <p:cBhvr>
                                        <p:cTn id="253" dur="250"/>
                                        <p:tgtEl>
                                          <p:spTgt spid="10"/>
                                        </p:tgtEl>
                                      </p:cBhvr>
                                    </p:animEffect>
                                    <p:set>
                                      <p:cBhvr>
                                        <p:cTn id="254" dur="1" fill="hold">
                                          <p:stCondLst>
                                            <p:cond delay="249"/>
                                          </p:stCondLst>
                                        </p:cTn>
                                        <p:tgtEl>
                                          <p:spTgt spid="10"/>
                                        </p:tgtEl>
                                        <p:attrNameLst>
                                          <p:attrName>style.visibility</p:attrName>
                                        </p:attrNameLst>
                                      </p:cBhvr>
                                      <p:to>
                                        <p:strVal val="hidden"/>
                                      </p:to>
                                    </p:set>
                                  </p:childTnLst>
                                </p:cTn>
                              </p:par>
                              <p:par>
                                <p:cTn id="255" presetID="10" presetClass="exit" presetSubtype="0" fill="hold" grpId="1" nodeType="withEffect">
                                  <p:stCondLst>
                                    <p:cond delay="0"/>
                                  </p:stCondLst>
                                  <p:childTnLst>
                                    <p:animEffect transition="out" filter="fade">
                                      <p:cBhvr>
                                        <p:cTn id="256" dur="250"/>
                                        <p:tgtEl>
                                          <p:spTgt spid="12"/>
                                        </p:tgtEl>
                                      </p:cBhvr>
                                    </p:animEffect>
                                    <p:set>
                                      <p:cBhvr>
                                        <p:cTn id="257" dur="1" fill="hold">
                                          <p:stCondLst>
                                            <p:cond delay="249"/>
                                          </p:stCondLst>
                                        </p:cTn>
                                        <p:tgtEl>
                                          <p:spTgt spid="12"/>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250"/>
                                        <p:tgtEl>
                                          <p:spTgt spid="21"/>
                                        </p:tgtEl>
                                      </p:cBhvr>
                                    </p:animEffect>
                                    <p:set>
                                      <p:cBhvr>
                                        <p:cTn id="260" dur="1" fill="hold">
                                          <p:stCondLst>
                                            <p:cond delay="249"/>
                                          </p:stCondLst>
                                        </p:cTn>
                                        <p:tgtEl>
                                          <p:spTgt spid="21"/>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250"/>
                                        <p:tgtEl>
                                          <p:spTgt spid="22"/>
                                        </p:tgtEl>
                                      </p:cBhvr>
                                    </p:animEffect>
                                    <p:set>
                                      <p:cBhvr>
                                        <p:cTn id="263" dur="1" fill="hold">
                                          <p:stCondLst>
                                            <p:cond delay="249"/>
                                          </p:stCondLst>
                                        </p:cTn>
                                        <p:tgtEl>
                                          <p:spTgt spid="22"/>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250"/>
                                        <p:tgtEl>
                                          <p:spTgt spid="23"/>
                                        </p:tgtEl>
                                      </p:cBhvr>
                                    </p:animEffect>
                                    <p:set>
                                      <p:cBhvr>
                                        <p:cTn id="266" dur="1" fill="hold">
                                          <p:stCondLst>
                                            <p:cond delay="249"/>
                                          </p:stCondLst>
                                        </p:cTn>
                                        <p:tgtEl>
                                          <p:spTgt spid="23"/>
                                        </p:tgtEl>
                                        <p:attrNameLst>
                                          <p:attrName>style.visibility</p:attrName>
                                        </p:attrNameLst>
                                      </p:cBhvr>
                                      <p:to>
                                        <p:strVal val="hidden"/>
                                      </p:to>
                                    </p:set>
                                  </p:childTnLst>
                                </p:cTn>
                              </p:par>
                            </p:childTnLst>
                          </p:cTn>
                        </p:par>
                      </p:childTnLst>
                    </p:cTn>
                  </p:par>
                  <p:par>
                    <p:cTn id="267" fill="hold">
                      <p:stCondLst>
                        <p:cond delay="indefinite"/>
                      </p:stCondLst>
                      <p:childTnLst>
                        <p:par>
                          <p:cTn id="268" fill="hold">
                            <p:stCondLst>
                              <p:cond delay="0"/>
                            </p:stCondLst>
                            <p:childTnLst>
                              <p:par>
                                <p:cTn id="269" presetID="53" presetClass="entr" presetSubtype="16" fill="hold" grpId="0" nodeType="clickEffect">
                                  <p:stCondLst>
                                    <p:cond delay="0"/>
                                  </p:stCondLst>
                                  <p:childTnLst>
                                    <p:set>
                                      <p:cBhvr>
                                        <p:cTn id="270" dur="1" fill="hold">
                                          <p:stCondLst>
                                            <p:cond delay="0"/>
                                          </p:stCondLst>
                                        </p:cTn>
                                        <p:tgtEl>
                                          <p:spTgt spid="26"/>
                                        </p:tgtEl>
                                        <p:attrNameLst>
                                          <p:attrName>style.visibility</p:attrName>
                                        </p:attrNameLst>
                                      </p:cBhvr>
                                      <p:to>
                                        <p:strVal val="visible"/>
                                      </p:to>
                                    </p:set>
                                    <p:anim calcmode="lin" valueType="num">
                                      <p:cBhvr>
                                        <p:cTn id="271" dur="1000" fill="hold"/>
                                        <p:tgtEl>
                                          <p:spTgt spid="26"/>
                                        </p:tgtEl>
                                        <p:attrNameLst>
                                          <p:attrName>ppt_w</p:attrName>
                                        </p:attrNameLst>
                                      </p:cBhvr>
                                      <p:tavLst>
                                        <p:tav tm="0">
                                          <p:val>
                                            <p:fltVal val="0"/>
                                          </p:val>
                                        </p:tav>
                                        <p:tav tm="100000">
                                          <p:val>
                                            <p:strVal val="#ppt_w"/>
                                          </p:val>
                                        </p:tav>
                                      </p:tavLst>
                                    </p:anim>
                                    <p:anim calcmode="lin" valueType="num">
                                      <p:cBhvr>
                                        <p:cTn id="272" dur="1000" fill="hold"/>
                                        <p:tgtEl>
                                          <p:spTgt spid="26"/>
                                        </p:tgtEl>
                                        <p:attrNameLst>
                                          <p:attrName>ppt_h</p:attrName>
                                        </p:attrNameLst>
                                      </p:cBhvr>
                                      <p:tavLst>
                                        <p:tav tm="0">
                                          <p:val>
                                            <p:fltVal val="0"/>
                                          </p:val>
                                        </p:tav>
                                        <p:tav tm="100000">
                                          <p:val>
                                            <p:strVal val="#ppt_h"/>
                                          </p:val>
                                        </p:tav>
                                      </p:tavLst>
                                    </p:anim>
                                    <p:animEffect transition="in" filter="fade">
                                      <p:cBhvr>
                                        <p:cTn id="273"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5" grpId="1" animBg="1"/>
      <p:bldP spid="6" grpId="0" animBg="1"/>
      <p:bldP spid="6" grpId="1" animBg="1"/>
      <p:bldP spid="7" grpId="0"/>
      <p:bldP spid="8" grpId="0"/>
      <p:bldP spid="9" grpId="0"/>
      <p:bldP spid="10" grpId="0" animBg="1"/>
      <p:bldP spid="10" grpId="1" animBg="1"/>
      <p:bldP spid="10" grpId="2" animBg="1"/>
      <p:bldP spid="11" grpId="0"/>
      <p:bldP spid="12" grpId="0" animBg="1"/>
      <p:bldP spid="12" grpId="1" animBg="1"/>
      <p:bldP spid="13" grpId="0" animBg="1"/>
      <p:bldP spid="26" grpId="0"/>
      <p:bldP spid="27" grpId="0"/>
      <p:bldP spid="27" grpId="1"/>
      <p:bldP spid="28" grpId="0"/>
      <p:bldP spid="28" grpId="1"/>
      <p:bldP spid="29" grpId="0"/>
      <p:bldP spid="29" grpId="1"/>
      <p:bldP spid="30" grpId="0"/>
      <p:bldP spid="30" grpId="1"/>
      <p:bldP spid="31" grpId="0"/>
      <p:bldP spid="31" grpId="1"/>
      <p:bldP spid="32" grpId="0"/>
      <p:bldP spid="33" grpId="0"/>
      <p:bldP spid="34" grpId="0"/>
      <p:bldP spid="35" grpId="0"/>
      <p:bldP spid="36"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33D79F4-2CEE-FA08-6291-F0445E1C8B0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3A44ABF-44C8-29F9-1B76-8D73B54F1726}"/>
              </a:ext>
            </a:extLst>
          </p:cNvPr>
          <p:cNvSpPr txBox="1">
            <a:spLocks/>
          </p:cNvSpPr>
          <p:nvPr/>
        </p:nvSpPr>
        <p:spPr>
          <a:xfrm>
            <a:off x="1084028" y="6372383"/>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1DCCF79E-CC4F-74A6-E170-811ED52E7366}"/>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11</a:t>
            </a:fld>
            <a:endParaRPr lang="en-US">
              <a:latin typeface="NikoshBAN" panose="02000000000000000000" pitchFamily="2" charset="0"/>
              <a:cs typeface="NikoshBAN" panose="02000000000000000000" pitchFamily="2" charset="0"/>
            </a:endParaRPr>
          </a:p>
        </p:txBody>
      </p:sp>
      <p:sp>
        <p:nvSpPr>
          <p:cNvPr id="4" name="Rectangle 3">
            <a:extLst>
              <a:ext uri="{FF2B5EF4-FFF2-40B4-BE49-F238E27FC236}">
                <a16:creationId xmlns:a16="http://schemas.microsoft.com/office/drawing/2014/main" id="{43543D17-FD9B-48A4-9A52-3F20AA11696E}"/>
              </a:ext>
            </a:extLst>
          </p:cNvPr>
          <p:cNvSpPr/>
          <p:nvPr/>
        </p:nvSpPr>
        <p:spPr>
          <a:xfrm>
            <a:off x="1084028" y="182645"/>
            <a:ext cx="3527301" cy="1200329"/>
          </a:xfrm>
          <a:prstGeom prst="rect">
            <a:avLst/>
          </a:prstGeom>
          <a:noFill/>
          <a:scene3d>
            <a:camera prst="obliqueBottomLeft"/>
            <a:lightRig rig="threePt" dir="t"/>
          </a:scene3d>
          <a:sp3d>
            <a:bevelT w="0" h="514350" prst="convex"/>
          </a:sp3d>
        </p:spPr>
        <p:txBody>
          <a:bodyPr wrap="square">
            <a:spAutoFit/>
          </a:bodyPr>
          <a:lstStyle/>
          <a:p>
            <a:pPr algn="ctr"/>
            <a:r>
              <a:rPr lang="en-US" sz="72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একক কাজ      </a:t>
            </a:r>
          </a:p>
        </p:txBody>
      </p:sp>
      <p:sp>
        <p:nvSpPr>
          <p:cNvPr id="14" name="Rectangle 13">
            <a:extLst>
              <a:ext uri="{FF2B5EF4-FFF2-40B4-BE49-F238E27FC236}">
                <a16:creationId xmlns:a16="http://schemas.microsoft.com/office/drawing/2014/main" id="{9EE6280D-0A18-3E55-E859-2A5C6DBDB6D3}"/>
              </a:ext>
            </a:extLst>
          </p:cNvPr>
          <p:cNvSpPr/>
          <p:nvPr/>
        </p:nvSpPr>
        <p:spPr>
          <a:xfrm>
            <a:off x="33509" y="2046026"/>
            <a:ext cx="9155640" cy="70788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v"/>
            </a:pPr>
            <a:r>
              <a:rPr lang="en-US" sz="4000" dirty="0">
                <a:latin typeface="NikoshBAN" panose="02000000000000000000" pitchFamily="2" charset="0"/>
                <a:cs typeface="NikoshBAN" panose="02000000000000000000" pitchFamily="2" charset="0"/>
              </a:rPr>
              <a:t>বৃত্তের ব্যাসার্ধ এবং ব্যাস এর মধ্যে সম্পর্ক কী?      </a:t>
            </a:r>
          </a:p>
        </p:txBody>
      </p:sp>
      <p:sp>
        <p:nvSpPr>
          <p:cNvPr id="15" name="Rectangle 14">
            <a:extLst>
              <a:ext uri="{FF2B5EF4-FFF2-40B4-BE49-F238E27FC236}">
                <a16:creationId xmlns:a16="http://schemas.microsoft.com/office/drawing/2014/main" id="{EBB5829F-792B-9106-18E0-4B5DDDDE1717}"/>
              </a:ext>
            </a:extLst>
          </p:cNvPr>
          <p:cNvSpPr/>
          <p:nvPr/>
        </p:nvSpPr>
        <p:spPr>
          <a:xfrm>
            <a:off x="706582" y="2709078"/>
            <a:ext cx="8287789" cy="2308324"/>
          </a:xfrm>
          <a:prstGeom prst="rect">
            <a:avLst/>
          </a:prstGeom>
          <a:noFill/>
          <a:scene3d>
            <a:camera prst="obliqueBottomLeft"/>
            <a:lightRig rig="threePt" dir="t"/>
          </a:scene3d>
          <a:sp3d>
            <a:bevelT w="0" h="514350" prst="convex"/>
          </a:sp3d>
        </p:spPr>
        <p:txBody>
          <a:bodyPr wrap="square">
            <a:spAutoFit/>
          </a:bodyPr>
          <a:lstStyle/>
          <a:p>
            <a:pPr algn="ct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ব্যাসার্ধ হলো কেন্দ্র থেকে পরিধির দূরত্ব। ব্যাস হলো বৃত্তের কেন্দ্রগামী </a:t>
            </a:r>
            <a:r>
              <a:rPr lang="en-US" sz="36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জ্যা</a:t>
            </a: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p>
          <a:p>
            <a:pPr algn="ctr"/>
            <a:r>
              <a:rPr lang="en-US" sz="36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সুতরাং একটি বৃত্তের ব্যাসার্ধ হলো ব্যাসের অর্ধেক অথবা ব্যাস হলো ব্যাসার্ধের দ্বিগুণ।        </a:t>
            </a:r>
          </a:p>
        </p:txBody>
      </p:sp>
      <p:pic>
        <p:nvPicPr>
          <p:cNvPr id="16" name="Picture 15">
            <a:extLst>
              <a:ext uri="{FF2B5EF4-FFF2-40B4-BE49-F238E27FC236}">
                <a16:creationId xmlns:a16="http://schemas.microsoft.com/office/drawing/2014/main" id="{2EC919F2-EC5B-D559-EDB1-89DBD2AEBA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9462" y="0"/>
            <a:ext cx="3869936" cy="2046026"/>
          </a:xfrm>
          <a:prstGeom prst="ellipse">
            <a:avLst/>
          </a:prstGeom>
          <a:ln>
            <a:noFill/>
          </a:ln>
          <a:effectLst>
            <a:softEdge rad="112500"/>
          </a:effectLst>
        </p:spPr>
      </p:pic>
    </p:spTree>
    <p:extLst>
      <p:ext uri="{BB962C8B-B14F-4D97-AF65-F5344CB8AC3E}">
        <p14:creationId xmlns:p14="http://schemas.microsoft.com/office/powerpoint/2010/main" val="13845956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1000" fill="hold"/>
                                        <p:tgtEl>
                                          <p:spTgt spid="15"/>
                                        </p:tgtEl>
                                        <p:attrNameLst>
                                          <p:attrName>ppt_w</p:attrName>
                                        </p:attrNameLst>
                                      </p:cBhvr>
                                      <p:tavLst>
                                        <p:tav tm="0">
                                          <p:val>
                                            <p:fltVal val="0"/>
                                          </p:val>
                                        </p:tav>
                                        <p:tav tm="100000">
                                          <p:val>
                                            <p:strVal val="#ppt_w"/>
                                          </p:val>
                                        </p:tav>
                                      </p:tavLst>
                                    </p:anim>
                                    <p:anim calcmode="lin" valueType="num">
                                      <p:cBhvr>
                                        <p:cTn id="19" dur="1000" fill="hold"/>
                                        <p:tgtEl>
                                          <p:spTgt spid="15"/>
                                        </p:tgtEl>
                                        <p:attrNameLst>
                                          <p:attrName>ppt_h</p:attrName>
                                        </p:attrNameLst>
                                      </p:cBhvr>
                                      <p:tavLst>
                                        <p:tav tm="0">
                                          <p:val>
                                            <p:fltVal val="0"/>
                                          </p:val>
                                        </p:tav>
                                        <p:tav tm="100000">
                                          <p:val>
                                            <p:strVal val="#ppt_h"/>
                                          </p:val>
                                        </p:tav>
                                      </p:tavLst>
                                    </p:anim>
                                    <p:animEffect transition="in" filter="fade">
                                      <p:cBhvr>
                                        <p:cTn id="2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A541776-0F3E-A1BF-B084-D440177BD17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E9CD524-1F08-8734-1B00-3B770F585DF6}"/>
              </a:ext>
            </a:extLst>
          </p:cNvPr>
          <p:cNvSpPr txBox="1">
            <a:spLocks/>
          </p:cNvSpPr>
          <p:nvPr/>
        </p:nvSpPr>
        <p:spPr>
          <a:xfrm>
            <a:off x="1670848" y="6508785"/>
            <a:ext cx="1780940" cy="21717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dirty="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D9034E82-20E9-800C-E63F-FA6F1EDB2141}"/>
              </a:ext>
            </a:extLst>
          </p:cNvPr>
          <p:cNvSpPr txBox="1">
            <a:spLocks/>
          </p:cNvSpPr>
          <p:nvPr/>
        </p:nvSpPr>
        <p:spPr>
          <a:xfrm>
            <a:off x="10267343" y="6607736"/>
            <a:ext cx="945139" cy="21717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12</a:t>
            </a:fld>
            <a:endParaRPr lang="en-US">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E842880B-34FA-5C24-AE34-8C9ED3E455AE}"/>
              </a:ext>
            </a:extLst>
          </p:cNvPr>
          <p:cNvSpPr txBox="1"/>
          <p:nvPr/>
        </p:nvSpPr>
        <p:spPr>
          <a:xfrm>
            <a:off x="1164831" y="75290"/>
            <a:ext cx="5410537" cy="1077218"/>
          </a:xfrm>
          <a:prstGeom prst="rect">
            <a:avLst/>
          </a:prstGeom>
          <a:noFill/>
          <a:ln w="57150">
            <a:noFill/>
          </a:ln>
        </p:spPr>
        <p:txBody>
          <a:bodyPr wrap="square" rtlCol="0">
            <a:spAutoFit/>
          </a:bodyPr>
          <a:lstStyle/>
          <a:p>
            <a:pPr algn="ctr"/>
            <a:r>
              <a:rPr lang="en-US" sz="32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তোমাদের</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গণিত</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32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বইয়ের</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১৫৯ ও ১৬০ </a:t>
            </a:r>
            <a:r>
              <a:rPr lang="en-US" sz="32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পৃষ্ঠা </a:t>
            </a:r>
            <a:r>
              <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খুলে দেখো</a:t>
            </a:r>
            <a:r>
              <a:rPr lang="bn-IN"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endParaRPr lang="en-US" sz="3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pic>
        <p:nvPicPr>
          <p:cNvPr id="7" name="Picture 6">
            <a:extLst>
              <a:ext uri="{FF2B5EF4-FFF2-40B4-BE49-F238E27FC236}">
                <a16:creationId xmlns:a16="http://schemas.microsoft.com/office/drawing/2014/main" id="{DA3B6B45-3993-1A78-5D45-3748B9FEBB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2815" y="0"/>
            <a:ext cx="2211185" cy="2094807"/>
          </a:xfrm>
          <a:prstGeom prst="ellipse">
            <a:avLst/>
          </a:prstGeom>
          <a:ln>
            <a:noFill/>
          </a:ln>
          <a:effectLst>
            <a:softEdge rad="112500"/>
          </a:effectLst>
        </p:spPr>
      </p:pic>
      <p:pic>
        <p:nvPicPr>
          <p:cNvPr id="9" name="Picture 8">
            <a:extLst>
              <a:ext uri="{FF2B5EF4-FFF2-40B4-BE49-F238E27FC236}">
                <a16:creationId xmlns:a16="http://schemas.microsoft.com/office/drawing/2014/main" id="{48413B64-059D-8A4C-3D27-3B95910C5FA7}"/>
              </a:ext>
            </a:extLst>
          </p:cNvPr>
          <p:cNvPicPr>
            <a:picLocks noChangeAspect="1"/>
          </p:cNvPicPr>
          <p:nvPr/>
        </p:nvPicPr>
        <p:blipFill>
          <a:blip r:embed="rId4"/>
          <a:stretch>
            <a:fillRect/>
          </a:stretch>
        </p:blipFill>
        <p:spPr>
          <a:xfrm>
            <a:off x="1039092" y="1283833"/>
            <a:ext cx="2831008" cy="34398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4F30EC3B-C7E8-4A46-7EDC-CCED8BDC84DC}"/>
              </a:ext>
            </a:extLst>
          </p:cNvPr>
          <p:cNvPicPr>
            <a:picLocks noChangeAspect="1"/>
          </p:cNvPicPr>
          <p:nvPr/>
        </p:nvPicPr>
        <p:blipFill>
          <a:blip r:embed="rId5"/>
          <a:stretch>
            <a:fillRect/>
          </a:stretch>
        </p:blipFill>
        <p:spPr>
          <a:xfrm>
            <a:off x="4101807" y="1325613"/>
            <a:ext cx="2831008" cy="3452173"/>
          </a:xfrm>
          <a:prstGeom prst="rect">
            <a:avLst/>
          </a:prstGeom>
        </p:spPr>
      </p:pic>
    </p:spTree>
    <p:extLst>
      <p:ext uri="{BB962C8B-B14F-4D97-AF65-F5344CB8AC3E}">
        <p14:creationId xmlns:p14="http://schemas.microsoft.com/office/powerpoint/2010/main" val="4610381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C5E4164-A925-CF25-88BF-3D82824EF66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D3C657D-7C2D-4EB9-1628-B085C607BA64}"/>
              </a:ext>
            </a:extLst>
          </p:cNvPr>
          <p:cNvSpPr txBox="1">
            <a:spLocks/>
          </p:cNvSpPr>
          <p:nvPr/>
        </p:nvSpPr>
        <p:spPr>
          <a:xfrm>
            <a:off x="1084029" y="6376960"/>
            <a:ext cx="1394758" cy="27760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dirty="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12CCF833-3A54-D44F-FD19-3AE369807C3C}"/>
              </a:ext>
            </a:extLst>
          </p:cNvPr>
          <p:cNvSpPr txBox="1">
            <a:spLocks/>
          </p:cNvSpPr>
          <p:nvPr/>
        </p:nvSpPr>
        <p:spPr>
          <a:xfrm>
            <a:off x="9900458" y="6459786"/>
            <a:ext cx="740193" cy="27760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13</a:t>
            </a:fld>
            <a:endParaRPr lang="en-US">
              <a:latin typeface="NikoshBAN" panose="02000000000000000000" pitchFamily="2" charset="0"/>
              <a:cs typeface="NikoshBAN" panose="02000000000000000000" pitchFamily="2" charset="0"/>
            </a:endParaRPr>
          </a:p>
        </p:txBody>
      </p:sp>
      <p:sp>
        <p:nvSpPr>
          <p:cNvPr id="4" name="Rectangle: Rounded Corners 19">
            <a:extLst>
              <a:ext uri="{FF2B5EF4-FFF2-40B4-BE49-F238E27FC236}">
                <a16:creationId xmlns:a16="http://schemas.microsoft.com/office/drawing/2014/main" id="{FDFF38A3-FC9C-04DB-C5E3-ED58FDEA1FB7}"/>
              </a:ext>
            </a:extLst>
          </p:cNvPr>
          <p:cNvSpPr/>
          <p:nvPr/>
        </p:nvSpPr>
        <p:spPr>
          <a:xfrm>
            <a:off x="4491080" y="1051965"/>
            <a:ext cx="4458711" cy="3689968"/>
          </a:xfrm>
          <a:prstGeom prst="roundRect">
            <a:avLst>
              <a:gd name="adj" fmla="val 50000"/>
            </a:avLst>
          </a:prstGeom>
          <a:gradFill>
            <a:gsLst>
              <a:gs pos="0">
                <a:srgbClr val="FF5050">
                  <a:alpha val="0"/>
                </a:srgbClr>
              </a:gs>
              <a:gs pos="61000">
                <a:schemeClr val="accent1">
                  <a:lumMod val="45000"/>
                  <a:lumOff val="55000"/>
                </a:schemeClr>
              </a:gs>
              <a:gs pos="83000">
                <a:schemeClr val="bg1">
                  <a:alpha val="19000"/>
                </a:schemeClr>
              </a:gs>
              <a:gs pos="100000">
                <a:schemeClr val="accent1">
                  <a:lumMod val="30000"/>
                  <a:lumOff val="70000"/>
                </a:schemeClr>
              </a:gs>
            </a:gsLst>
            <a:lin ang="5400000" scaled="1"/>
          </a:gradFill>
          <a:ln w="38100">
            <a:solidFill>
              <a:srgbClr val="66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ikoshBAN" panose="02000000000000000000" pitchFamily="2" charset="0"/>
              <a:cs typeface="NikoshBAN" panose="02000000000000000000" pitchFamily="2" charset="0"/>
            </a:endParaRPr>
          </a:p>
        </p:txBody>
      </p:sp>
      <p:sp>
        <p:nvSpPr>
          <p:cNvPr id="5" name="Rectangle 4">
            <a:extLst>
              <a:ext uri="{FF2B5EF4-FFF2-40B4-BE49-F238E27FC236}">
                <a16:creationId xmlns:a16="http://schemas.microsoft.com/office/drawing/2014/main" id="{91655BAB-990B-BC00-651A-31B6209FF4B5}"/>
              </a:ext>
            </a:extLst>
          </p:cNvPr>
          <p:cNvSpPr/>
          <p:nvPr/>
        </p:nvSpPr>
        <p:spPr>
          <a:xfrm>
            <a:off x="2342644" y="71375"/>
            <a:ext cx="4458712" cy="1200329"/>
          </a:xfrm>
          <a:prstGeom prst="rect">
            <a:avLst/>
          </a:prstGeom>
        </p:spPr>
        <p:txBody>
          <a:bodyPr wrap="square">
            <a:spAutoFit/>
          </a:bodyPr>
          <a:lstStyle/>
          <a:p>
            <a:pPr algn="ctr"/>
            <a:r>
              <a:rPr lang="bn-BD" sz="7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a:t>
            </a:r>
            <a:r>
              <a:rPr lang="en-US" sz="72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লীয়</a:t>
            </a:r>
            <a:r>
              <a:rPr lang="bn-BD" sz="7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কাজ</a:t>
            </a:r>
            <a:endParaRPr lang="en-US" sz="72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6" name="Rectangle 5">
            <a:extLst>
              <a:ext uri="{FF2B5EF4-FFF2-40B4-BE49-F238E27FC236}">
                <a16:creationId xmlns:a16="http://schemas.microsoft.com/office/drawing/2014/main" id="{2C0473AA-073C-6F78-8512-E2ACB6758C33}"/>
              </a:ext>
            </a:extLst>
          </p:cNvPr>
          <p:cNvSpPr/>
          <p:nvPr/>
        </p:nvSpPr>
        <p:spPr>
          <a:xfrm>
            <a:off x="4572000" y="1825300"/>
            <a:ext cx="4006375" cy="2800767"/>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v"/>
            </a:pPr>
            <a:r>
              <a:rPr lang="en-US" sz="4400" dirty="0">
                <a:latin typeface="NikoshBAN" panose="02000000000000000000" pitchFamily="2" charset="0"/>
                <a:cs typeface="NikoshBAN" panose="02000000000000000000" pitchFamily="2" charset="0"/>
              </a:rPr>
              <a:t>সহজ উপায়ে একটি বৃত্ত অঙ্কন করে বৃত্তের বিভিন্ন অংশ চিহ্নিত কর।       </a:t>
            </a:r>
          </a:p>
        </p:txBody>
      </p:sp>
      <p:pic>
        <p:nvPicPr>
          <p:cNvPr id="7" name="Picture 6">
            <a:extLst>
              <a:ext uri="{FF2B5EF4-FFF2-40B4-BE49-F238E27FC236}">
                <a16:creationId xmlns:a16="http://schemas.microsoft.com/office/drawing/2014/main" id="{728AFB57-553A-225B-27F3-5D681CAE56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171" y="1051965"/>
            <a:ext cx="3748779" cy="4130732"/>
          </a:xfrm>
          <a:prstGeom prst="ellipse">
            <a:avLst/>
          </a:prstGeom>
          <a:ln>
            <a:noFill/>
          </a:ln>
          <a:effectLst>
            <a:softEdge rad="112500"/>
          </a:effectLst>
        </p:spPr>
      </p:pic>
    </p:spTree>
    <p:extLst>
      <p:ext uri="{BB962C8B-B14F-4D97-AF65-F5344CB8AC3E}">
        <p14:creationId xmlns:p14="http://schemas.microsoft.com/office/powerpoint/2010/main" val="196774542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B7812C-907C-1055-0357-2E0BDE7EBA3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61AD418-3439-AEB5-738C-2C5C6EE1757D}"/>
              </a:ext>
            </a:extLst>
          </p:cNvPr>
          <p:cNvSpPr/>
          <p:nvPr/>
        </p:nvSpPr>
        <p:spPr>
          <a:xfrm>
            <a:off x="3584497" y="-1"/>
            <a:ext cx="2144663" cy="923330"/>
          </a:xfrm>
          <a:prstGeom prst="rect">
            <a:avLst/>
          </a:prstGeom>
          <a:noFill/>
        </p:spPr>
        <p:txBody>
          <a:bodyPr wrap="square" lIns="91440" tIns="45720" rIns="91440" bIns="45720">
            <a:spAutoFit/>
          </a:bodyPr>
          <a:lstStyle/>
          <a:p>
            <a:pPr algn="ctr"/>
            <a:r>
              <a:rPr lang="en-US" sz="5400" b="1" dirty="0">
                <a:ln w="22225">
                  <a:solidFill>
                    <a:srgbClr val="C00000"/>
                  </a:solidFill>
                  <a:prstDash val="solid"/>
                </a:ln>
                <a:solidFill>
                  <a:schemeClr val="accent5">
                    <a:lumMod val="50000"/>
                  </a:schemeClr>
                </a:solidFill>
                <a:latin typeface="NikoshBAN" panose="02000000000000000000" pitchFamily="2" charset="0"/>
                <a:cs typeface="NikoshBAN" panose="02000000000000000000" pitchFamily="2" charset="0"/>
              </a:rPr>
              <a:t>মূল্যায়ন</a:t>
            </a:r>
            <a:endParaRPr lang="en-US" sz="5400" b="1" dirty="0">
              <a:ln w="22225">
                <a:solidFill>
                  <a:srgbClr val="C00000"/>
                </a:solidFill>
                <a:prstDash val="solid"/>
              </a:ln>
              <a:solidFill>
                <a:schemeClr val="accent5">
                  <a:lumMod val="50000"/>
                </a:schemeClr>
              </a:solidFill>
            </a:endParaRPr>
          </a:p>
        </p:txBody>
      </p:sp>
      <p:sp>
        <p:nvSpPr>
          <p:cNvPr id="4" name="Rectangle 3">
            <a:extLst>
              <a:ext uri="{FF2B5EF4-FFF2-40B4-BE49-F238E27FC236}">
                <a16:creationId xmlns:a16="http://schemas.microsoft.com/office/drawing/2014/main" id="{9771E4A4-18F2-229A-7999-54A3B8EE1D0C}"/>
              </a:ext>
            </a:extLst>
          </p:cNvPr>
          <p:cNvSpPr/>
          <p:nvPr/>
        </p:nvSpPr>
        <p:spPr>
          <a:xfrm>
            <a:off x="748250" y="1647753"/>
            <a:ext cx="7795648" cy="322288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124E16C-0416-3311-1064-9F3D44A19612}"/>
              </a:ext>
            </a:extLst>
          </p:cNvPr>
          <p:cNvSpPr/>
          <p:nvPr/>
        </p:nvSpPr>
        <p:spPr>
          <a:xfrm>
            <a:off x="1781237" y="878312"/>
            <a:ext cx="5367162"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4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rPr>
              <a:t>সঠিক উত্তরটি বোর্ডে এসে লিখ  </a:t>
            </a:r>
            <a:r>
              <a:rPr lang="bn-BD" sz="44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rPr>
              <a:t> </a:t>
            </a:r>
            <a:endParaRPr lang="en-US" sz="4400" b="1" u="sng" dirty="0">
              <a:ln w="11430"/>
              <a:solidFill>
                <a:srgbClr val="002060"/>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6" name="Rectangle 5">
            <a:extLst>
              <a:ext uri="{FF2B5EF4-FFF2-40B4-BE49-F238E27FC236}">
                <a16:creationId xmlns:a16="http://schemas.microsoft.com/office/drawing/2014/main" id="{7256C387-935C-141F-25F1-D1C6C03A2F4A}"/>
              </a:ext>
            </a:extLst>
          </p:cNvPr>
          <p:cNvSpPr/>
          <p:nvPr/>
        </p:nvSpPr>
        <p:spPr>
          <a:xfrm>
            <a:off x="954572" y="1702562"/>
            <a:ext cx="5572851"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1430"/>
                <a:effectLst>
                  <a:outerShdw blurRad="50800" dist="39000" dir="5460000" algn="tl">
                    <a:srgbClr val="000000">
                      <a:alpha val="38000"/>
                    </a:srgbClr>
                  </a:outerShdw>
                </a:effectLst>
                <a:latin typeface="NikoshBAN" pitchFamily="2" charset="0"/>
                <a:cs typeface="NikoshBAN" pitchFamily="2" charset="0"/>
              </a:rPr>
              <a:t>১</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r>
              <a:rPr lang="en-US" sz="4000" b="1" dirty="0">
                <a:ln w="11430"/>
                <a:effectLst>
                  <a:outerShdw blurRad="50800" dist="39000" dir="5460000" algn="tl">
                    <a:srgbClr val="000000">
                      <a:alpha val="38000"/>
                    </a:srgbClr>
                  </a:outerShdw>
                </a:effectLst>
                <a:latin typeface="NikoshBAN" pitchFamily="2" charset="0"/>
                <a:cs typeface="NikoshBAN" pitchFamily="2" charset="0"/>
              </a:rPr>
              <a:t> বৃত্তের ব্যাস ব্যাসার্ধের কতগুণ </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Rectangle 6">
            <a:extLst>
              <a:ext uri="{FF2B5EF4-FFF2-40B4-BE49-F238E27FC236}">
                <a16:creationId xmlns:a16="http://schemas.microsoft.com/office/drawing/2014/main" id="{0BE562F1-4586-B239-A9A5-7EAB72B0D145}"/>
              </a:ext>
            </a:extLst>
          </p:cNvPr>
          <p:cNvSpPr/>
          <p:nvPr/>
        </p:nvSpPr>
        <p:spPr>
          <a:xfrm>
            <a:off x="1430585" y="2408671"/>
            <a:ext cx="3914666"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একগুণ  </a:t>
            </a:r>
            <a:r>
              <a:rPr lang="bn-BD" sz="44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8" name="Rectangle 7">
            <a:extLst>
              <a:ext uri="{FF2B5EF4-FFF2-40B4-BE49-F238E27FC236}">
                <a16:creationId xmlns:a16="http://schemas.microsoft.com/office/drawing/2014/main" id="{1047CB94-A77F-70EB-A0AE-F34BC43FCDB4}"/>
              </a:ext>
            </a:extLst>
          </p:cNvPr>
          <p:cNvSpPr/>
          <p:nvPr/>
        </p:nvSpPr>
        <p:spPr>
          <a:xfrm>
            <a:off x="4956205" y="2459486"/>
            <a:ext cx="1960264"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খ.</a:t>
            </a:r>
            <a:r>
              <a:rPr lang="en-US" sz="4400" b="1" dirty="0">
                <a:ln w="11430"/>
                <a:effectLst>
                  <a:outerShdw blurRad="50800" dist="39000" dir="5460000" algn="tl">
                    <a:srgbClr val="000000">
                      <a:alpha val="38000"/>
                    </a:srgbClr>
                  </a:outerShdw>
                </a:effectLst>
                <a:latin typeface="NikoshBAN" pitchFamily="2" charset="0"/>
                <a:cs typeface="NikoshBAN" pitchFamily="2" charset="0"/>
              </a:rPr>
              <a:t> দ্বিগুণ  </a:t>
            </a:r>
            <a:r>
              <a:rPr lang="bn-BD" sz="44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9" name="Rectangle 8">
            <a:extLst>
              <a:ext uri="{FF2B5EF4-FFF2-40B4-BE49-F238E27FC236}">
                <a16:creationId xmlns:a16="http://schemas.microsoft.com/office/drawing/2014/main" id="{DA44939F-C2A0-51EC-B6A9-AF2FF355541B}"/>
              </a:ext>
            </a:extLst>
          </p:cNvPr>
          <p:cNvSpPr/>
          <p:nvPr/>
        </p:nvSpPr>
        <p:spPr>
          <a:xfrm>
            <a:off x="1369597" y="3303915"/>
            <a:ext cx="3202403"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তিনগুণ  </a:t>
            </a:r>
          </a:p>
        </p:txBody>
      </p:sp>
      <p:sp>
        <p:nvSpPr>
          <p:cNvPr id="10" name="Rectangle 9">
            <a:extLst>
              <a:ext uri="{FF2B5EF4-FFF2-40B4-BE49-F238E27FC236}">
                <a16:creationId xmlns:a16="http://schemas.microsoft.com/office/drawing/2014/main" id="{0CF8604F-1A52-2845-9473-F2F81C6309BA}"/>
              </a:ext>
            </a:extLst>
          </p:cNvPr>
          <p:cNvSpPr/>
          <p:nvPr/>
        </p:nvSpPr>
        <p:spPr>
          <a:xfrm>
            <a:off x="4956203" y="3341556"/>
            <a:ext cx="2278077" cy="7694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4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4400" b="1" dirty="0">
                <a:ln w="11430"/>
                <a:effectLst>
                  <a:outerShdw blurRad="50800" dist="39000" dir="5460000" algn="tl">
                    <a:srgbClr val="000000">
                      <a:alpha val="38000"/>
                    </a:srgbClr>
                  </a:outerShdw>
                </a:effectLst>
                <a:latin typeface="NikoshBAN" pitchFamily="2" charset="0"/>
                <a:cs typeface="NikoshBAN" pitchFamily="2" charset="0"/>
              </a:rPr>
              <a:t>চারগুণ  </a:t>
            </a:r>
            <a:r>
              <a:rPr lang="bn-BD" sz="44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4" name="Half Frame 13">
            <a:extLst>
              <a:ext uri="{FF2B5EF4-FFF2-40B4-BE49-F238E27FC236}">
                <a16:creationId xmlns:a16="http://schemas.microsoft.com/office/drawing/2014/main" id="{DAF80013-32C0-7245-F4A6-21445A4279AD}"/>
              </a:ext>
            </a:extLst>
          </p:cNvPr>
          <p:cNvSpPr/>
          <p:nvPr/>
        </p:nvSpPr>
        <p:spPr>
          <a:xfrm rot="12954595">
            <a:off x="5107974" y="2298111"/>
            <a:ext cx="252481" cy="599347"/>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5610512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par>
                                <p:cTn id="14" presetID="2" presetClass="entr" presetSubtype="8"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repeatCount="indefinite" fill="hold" grpId="0" nodeType="clickEffect">
                                  <p:stCondLst>
                                    <p:cond delay="0"/>
                                  </p:stCondLst>
                                  <p:endCondLst>
                                    <p:cond evt="onNext" delay="0">
                                      <p:tgtEl>
                                        <p:sldTgt/>
                                      </p:tgtEl>
                                    </p:cond>
                                  </p:endCondLst>
                                  <p:childTnLst>
                                    <p:set>
                                      <p:cBhvr>
                                        <p:cTn id="44" dur="1" fill="hold">
                                          <p:stCondLst>
                                            <p:cond delay="0"/>
                                          </p:stCondLst>
                                        </p:cTn>
                                        <p:tgtEl>
                                          <p:spTgt spid="14"/>
                                        </p:tgtEl>
                                        <p:attrNameLst>
                                          <p:attrName>style.visibility</p:attrName>
                                        </p:attrNameLst>
                                      </p:cBhvr>
                                      <p:to>
                                        <p:strVal val="visible"/>
                                      </p:to>
                                    </p:set>
                                    <p:anim calcmode="lin" valueType="num">
                                      <p:cBhvr>
                                        <p:cTn id="45" dur="1000" fill="hold"/>
                                        <p:tgtEl>
                                          <p:spTgt spid="14"/>
                                        </p:tgtEl>
                                        <p:attrNameLst>
                                          <p:attrName>ppt_w</p:attrName>
                                        </p:attrNameLst>
                                      </p:cBhvr>
                                      <p:tavLst>
                                        <p:tav tm="0">
                                          <p:val>
                                            <p:fltVal val="0"/>
                                          </p:val>
                                        </p:tav>
                                        <p:tav tm="100000">
                                          <p:val>
                                            <p:strVal val="#ppt_w"/>
                                          </p:val>
                                        </p:tav>
                                      </p:tavLst>
                                    </p:anim>
                                    <p:anim calcmode="lin" valueType="num">
                                      <p:cBhvr>
                                        <p:cTn id="46" dur="1000" fill="hold"/>
                                        <p:tgtEl>
                                          <p:spTgt spid="14"/>
                                        </p:tgtEl>
                                        <p:attrNameLst>
                                          <p:attrName>ppt_h</p:attrName>
                                        </p:attrNameLst>
                                      </p:cBhvr>
                                      <p:tavLst>
                                        <p:tav tm="0">
                                          <p:val>
                                            <p:fltVal val="0"/>
                                          </p:val>
                                        </p:tav>
                                        <p:tav tm="100000">
                                          <p:val>
                                            <p:strVal val="#ppt_h"/>
                                          </p:val>
                                        </p:tav>
                                      </p:tavLst>
                                    </p:anim>
                                    <p:animEffect transition="in" filter="fade">
                                      <p:cBhvr>
                                        <p:cTn id="47" dur="1000"/>
                                        <p:tgtEl>
                                          <p:spTgt spid="14"/>
                                        </p:tgtEl>
                                      </p:cBhvr>
                                    </p:animEffect>
                                  </p:childTnLst>
                                </p:cTn>
                              </p:par>
                            </p:childTnLst>
                          </p:cTn>
                        </p:par>
                      </p:childTnLst>
                    </p:cTn>
                  </p:par>
                </p:childTnLst>
              </p:cTn>
              <p:nextCondLst>
                <p:cond evt="onClick" delay="0">
                  <p:tgtEl>
                    <p:spTgt spid="8"/>
                  </p:tgtEl>
                </p:cond>
              </p:nextCondLst>
            </p:seq>
          </p:childTnLst>
        </p:cTn>
      </p:par>
    </p:tnLst>
    <p:bldLst>
      <p:bldP spid="4" grpId="0" animBg="1"/>
      <p:bldP spid="5" grpId="0"/>
      <p:bldP spid="6" grpId="0"/>
      <p:bldP spid="7" grpId="0"/>
      <p:bldP spid="8" grpId="0"/>
      <p:bldP spid="9" grpId="0"/>
      <p:bldP spid="10"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FBD44C-CA03-5ED9-D0E1-3B4BA6DE82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AB5BF4-315B-9C24-B52F-92444EAFC9D9}"/>
              </a:ext>
            </a:extLst>
          </p:cNvPr>
          <p:cNvSpPr/>
          <p:nvPr/>
        </p:nvSpPr>
        <p:spPr>
          <a:xfrm>
            <a:off x="1564584" y="1276028"/>
            <a:ext cx="1806353"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জ্যা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3" name="Rectangle 2">
            <a:extLst>
              <a:ext uri="{FF2B5EF4-FFF2-40B4-BE49-F238E27FC236}">
                <a16:creationId xmlns:a16="http://schemas.microsoft.com/office/drawing/2014/main" id="{35CBC7DC-ED57-5C84-C46B-084D909279F0}"/>
              </a:ext>
            </a:extLst>
          </p:cNvPr>
          <p:cNvSpPr/>
          <p:nvPr/>
        </p:nvSpPr>
        <p:spPr>
          <a:xfrm>
            <a:off x="1319559" y="698189"/>
            <a:ext cx="4828823"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২.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কোনটি পরিধির অংশ </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7DABD046-77A5-6B31-830D-F3F3FD5F0A54}"/>
              </a:ext>
            </a:extLst>
          </p:cNvPr>
          <p:cNvSpPr/>
          <p:nvPr/>
        </p:nvSpPr>
        <p:spPr>
          <a:xfrm>
            <a:off x="4329118" y="1298353"/>
            <a:ext cx="2270594"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খ.</a:t>
            </a:r>
            <a:r>
              <a:rPr lang="en-US" sz="3600" b="1" dirty="0">
                <a:ln w="11430"/>
                <a:effectLst>
                  <a:outerShdw blurRad="50800" dist="39000" dir="5460000" algn="tl">
                    <a:srgbClr val="000000">
                      <a:alpha val="38000"/>
                    </a:srgbClr>
                  </a:outerShdw>
                </a:effectLst>
                <a:latin typeface="NikoshBAN" pitchFamily="2" charset="0"/>
                <a:cs typeface="NikoshBAN" pitchFamily="2" charset="0"/>
              </a:rPr>
              <a:t> বৃত্তচাপ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5" name="Rectangle 4">
            <a:extLst>
              <a:ext uri="{FF2B5EF4-FFF2-40B4-BE49-F238E27FC236}">
                <a16:creationId xmlns:a16="http://schemas.microsoft.com/office/drawing/2014/main" id="{9A41F19B-A88D-D653-4115-02DE9B6B948A}"/>
              </a:ext>
            </a:extLst>
          </p:cNvPr>
          <p:cNvSpPr/>
          <p:nvPr/>
        </p:nvSpPr>
        <p:spPr>
          <a:xfrm>
            <a:off x="1564584" y="1832763"/>
            <a:ext cx="1661555"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 </a:t>
            </a:r>
          </a:p>
        </p:txBody>
      </p:sp>
      <p:sp>
        <p:nvSpPr>
          <p:cNvPr id="6" name="Rectangle 5">
            <a:extLst>
              <a:ext uri="{FF2B5EF4-FFF2-40B4-BE49-F238E27FC236}">
                <a16:creationId xmlns:a16="http://schemas.microsoft.com/office/drawing/2014/main" id="{865E70FF-CCEC-31B1-9B0B-C4E31839BB9C}"/>
              </a:ext>
            </a:extLst>
          </p:cNvPr>
          <p:cNvSpPr/>
          <p:nvPr/>
        </p:nvSpPr>
        <p:spPr>
          <a:xfrm>
            <a:off x="4366784" y="1837246"/>
            <a:ext cx="1976501"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কেন্দ্র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Half Frame 6">
            <a:extLst>
              <a:ext uri="{FF2B5EF4-FFF2-40B4-BE49-F238E27FC236}">
                <a16:creationId xmlns:a16="http://schemas.microsoft.com/office/drawing/2014/main" id="{3A8999B2-0C62-96A5-1986-E79E2FD6199C}"/>
              </a:ext>
            </a:extLst>
          </p:cNvPr>
          <p:cNvSpPr/>
          <p:nvPr/>
        </p:nvSpPr>
        <p:spPr>
          <a:xfrm rot="12954595">
            <a:off x="4435887" y="1202303"/>
            <a:ext cx="272224" cy="467104"/>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BA53FDFF-A361-AF9D-6BAF-967256F02392}"/>
              </a:ext>
            </a:extLst>
          </p:cNvPr>
          <p:cNvSpPr/>
          <p:nvPr/>
        </p:nvSpPr>
        <p:spPr>
          <a:xfrm>
            <a:off x="1090916" y="733553"/>
            <a:ext cx="6895923" cy="183819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alf Frame 8">
            <a:extLst>
              <a:ext uri="{FF2B5EF4-FFF2-40B4-BE49-F238E27FC236}">
                <a16:creationId xmlns:a16="http://schemas.microsoft.com/office/drawing/2014/main" id="{3F4AF5E8-07A1-AE8C-FFE8-23B58E3871DA}"/>
              </a:ext>
            </a:extLst>
          </p:cNvPr>
          <p:cNvSpPr/>
          <p:nvPr/>
        </p:nvSpPr>
        <p:spPr>
          <a:xfrm rot="12954595">
            <a:off x="4827283" y="4061955"/>
            <a:ext cx="272224" cy="467104"/>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403BBB9E-98FE-EE7D-6B4B-C3386942F474}"/>
              </a:ext>
            </a:extLst>
          </p:cNvPr>
          <p:cNvSpPr/>
          <p:nvPr/>
        </p:nvSpPr>
        <p:spPr>
          <a:xfrm>
            <a:off x="1362928" y="2840007"/>
            <a:ext cx="7510269"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effectLst>
                  <a:outerShdw blurRad="50800" dist="39000" dir="5460000" algn="tl">
                    <a:srgbClr val="000000">
                      <a:alpha val="38000"/>
                    </a:srgbClr>
                  </a:outerShdw>
                </a:effectLst>
                <a:latin typeface="NikoshBAN" pitchFamily="2" charset="0"/>
                <a:cs typeface="NikoshBAN" pitchFamily="2" charset="0"/>
              </a:rPr>
              <a:t>৩</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বৃত্তের সম্পূর্ণ দৈঘ্যকে কী বলে </a:t>
            </a:r>
            <a:r>
              <a:rPr lang="bn-BD" sz="36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1" name="Rectangle 10">
            <a:extLst>
              <a:ext uri="{FF2B5EF4-FFF2-40B4-BE49-F238E27FC236}">
                <a16:creationId xmlns:a16="http://schemas.microsoft.com/office/drawing/2014/main" id="{0E901E3F-00D8-BE5C-DB3C-5E48FB44FDDD}"/>
              </a:ext>
            </a:extLst>
          </p:cNvPr>
          <p:cNvSpPr/>
          <p:nvPr/>
        </p:nvSpPr>
        <p:spPr>
          <a:xfrm>
            <a:off x="4716171" y="3486338"/>
            <a:ext cx="2023900"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খ.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ব্যাসার্ধ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2" name="Rectangle 11">
            <a:extLst>
              <a:ext uri="{FF2B5EF4-FFF2-40B4-BE49-F238E27FC236}">
                <a16:creationId xmlns:a16="http://schemas.microsoft.com/office/drawing/2014/main" id="{E3FBB3BD-3077-E3FF-31E6-2D30D76355D3}"/>
              </a:ext>
            </a:extLst>
          </p:cNvPr>
          <p:cNvSpPr/>
          <p:nvPr/>
        </p:nvSpPr>
        <p:spPr>
          <a:xfrm>
            <a:off x="1643487" y="3972342"/>
            <a:ext cx="1659766"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জ্যা </a:t>
            </a:r>
          </a:p>
        </p:txBody>
      </p:sp>
      <p:sp>
        <p:nvSpPr>
          <p:cNvPr id="13" name="Rectangle 12">
            <a:extLst>
              <a:ext uri="{FF2B5EF4-FFF2-40B4-BE49-F238E27FC236}">
                <a16:creationId xmlns:a16="http://schemas.microsoft.com/office/drawing/2014/main" id="{8729EAE4-6541-4E1C-7E45-0EC67E989A86}"/>
              </a:ext>
            </a:extLst>
          </p:cNvPr>
          <p:cNvSpPr/>
          <p:nvPr/>
        </p:nvSpPr>
        <p:spPr>
          <a:xfrm>
            <a:off x="4730047" y="4086782"/>
            <a:ext cx="2065103"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পরিধি </a:t>
            </a:r>
          </a:p>
        </p:txBody>
      </p:sp>
      <p:sp>
        <p:nvSpPr>
          <p:cNvPr id="14" name="Rectangle 13">
            <a:extLst>
              <a:ext uri="{FF2B5EF4-FFF2-40B4-BE49-F238E27FC236}">
                <a16:creationId xmlns:a16="http://schemas.microsoft.com/office/drawing/2014/main" id="{7641B743-4A3A-F9E2-4CF2-5D11C1884B05}"/>
              </a:ext>
            </a:extLst>
          </p:cNvPr>
          <p:cNvSpPr/>
          <p:nvPr/>
        </p:nvSpPr>
        <p:spPr>
          <a:xfrm>
            <a:off x="1600206" y="3442676"/>
            <a:ext cx="1983252"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6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3600" b="1" dirty="0">
                <a:ln w="11430"/>
                <a:effectLst>
                  <a:outerShdw blurRad="50800" dist="39000" dir="5460000" algn="tl">
                    <a:srgbClr val="000000">
                      <a:alpha val="38000"/>
                    </a:srgbClr>
                  </a:outerShdw>
                </a:effectLst>
                <a:latin typeface="NikoshBAN" pitchFamily="2" charset="0"/>
                <a:cs typeface="NikoshBAN" pitchFamily="2" charset="0"/>
              </a:rPr>
              <a:t>ব্যাস </a:t>
            </a:r>
            <a:r>
              <a:rPr lang="bn-BD" sz="36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5" name="Rectangle 14">
            <a:extLst>
              <a:ext uri="{FF2B5EF4-FFF2-40B4-BE49-F238E27FC236}">
                <a16:creationId xmlns:a16="http://schemas.microsoft.com/office/drawing/2014/main" id="{AFCBF834-7F2F-1E4C-2FE4-9019C785876B}"/>
              </a:ext>
            </a:extLst>
          </p:cNvPr>
          <p:cNvSpPr/>
          <p:nvPr/>
        </p:nvSpPr>
        <p:spPr>
          <a:xfrm>
            <a:off x="1090916" y="2876784"/>
            <a:ext cx="6968751" cy="185632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7758988-FDD0-B957-1AD7-21658162F622}"/>
              </a:ext>
            </a:extLst>
          </p:cNvPr>
          <p:cNvSpPr/>
          <p:nvPr/>
        </p:nvSpPr>
        <p:spPr>
          <a:xfrm>
            <a:off x="3583458" y="-169988"/>
            <a:ext cx="2144663" cy="923330"/>
          </a:xfrm>
          <a:prstGeom prst="rect">
            <a:avLst/>
          </a:prstGeom>
          <a:noFill/>
        </p:spPr>
        <p:txBody>
          <a:bodyPr wrap="square" lIns="91440" tIns="45720" rIns="91440" bIns="45720">
            <a:spAutoFit/>
          </a:bodyPr>
          <a:lstStyle/>
          <a:p>
            <a:pPr algn="ctr"/>
            <a:r>
              <a:rPr lang="en-US" sz="5400" b="1" dirty="0">
                <a:ln w="22225">
                  <a:solidFill>
                    <a:srgbClr val="C00000"/>
                  </a:solidFill>
                  <a:prstDash val="solid"/>
                </a:ln>
                <a:solidFill>
                  <a:schemeClr val="accent5">
                    <a:lumMod val="50000"/>
                  </a:schemeClr>
                </a:solidFill>
                <a:latin typeface="NikoshBAN" panose="02000000000000000000" pitchFamily="2" charset="0"/>
                <a:cs typeface="NikoshBAN" panose="02000000000000000000" pitchFamily="2" charset="0"/>
              </a:rPr>
              <a:t>মূল্যায়ন</a:t>
            </a:r>
            <a:endParaRPr lang="en-US" sz="5400" b="1" dirty="0">
              <a:ln w="22225">
                <a:solidFill>
                  <a:srgbClr val="C00000"/>
                </a:solidFill>
                <a:prstDash val="solid"/>
              </a:ln>
              <a:solidFill>
                <a:schemeClr val="accent5">
                  <a:lumMod val="50000"/>
                </a:schemeClr>
              </a:solidFill>
            </a:endParaRPr>
          </a:p>
        </p:txBody>
      </p:sp>
    </p:spTree>
    <p:extLst>
      <p:ext uri="{BB962C8B-B14F-4D97-AF65-F5344CB8AC3E}">
        <p14:creationId xmlns:p14="http://schemas.microsoft.com/office/powerpoint/2010/main" val="101367878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 presetClass="entr" presetSubtype="8"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additive="base">
                                        <p:cTn id="9" dur="500" fill="hold"/>
                                        <p:tgtEl>
                                          <p:spTgt spid="3"/>
                                        </p:tgtEl>
                                        <p:attrNameLst>
                                          <p:attrName>ppt_x</p:attrName>
                                        </p:attrNameLst>
                                      </p:cBhvr>
                                      <p:tavLst>
                                        <p:tav tm="0">
                                          <p:val>
                                            <p:strVal val="0-#ppt_w/2"/>
                                          </p:val>
                                        </p:tav>
                                        <p:tav tm="100000">
                                          <p:val>
                                            <p:strVal val="#ppt_x"/>
                                          </p:val>
                                        </p:tav>
                                      </p:tavLst>
                                    </p:anim>
                                    <p:anim calcmode="lin" valueType="num">
                                      <p:cBhvr additive="base">
                                        <p:cTn id="1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2" presetClass="entr" presetSubtype="8"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animEffect transition="in" filter="fade">
                                      <p:cBhvr>
                                        <p:cTn id="52" dur="500"/>
                                        <p:tgtEl>
                                          <p:spTgt spid="11"/>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fltVal val="0"/>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animEffect transition="in" filter="fade">
                                      <p:cBhvr>
                                        <p:cTn id="57" dur="500"/>
                                        <p:tgtEl>
                                          <p:spTgt spid="12"/>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p:cTn id="60" dur="500" fill="hold"/>
                                        <p:tgtEl>
                                          <p:spTgt spid="13"/>
                                        </p:tgtEl>
                                        <p:attrNameLst>
                                          <p:attrName>ppt_w</p:attrName>
                                        </p:attrNameLst>
                                      </p:cBhvr>
                                      <p:tavLst>
                                        <p:tav tm="0">
                                          <p:val>
                                            <p:fltVal val="0"/>
                                          </p:val>
                                        </p:tav>
                                        <p:tav tm="100000">
                                          <p:val>
                                            <p:strVal val="#ppt_w"/>
                                          </p:val>
                                        </p:tav>
                                      </p:tavLst>
                                    </p:anim>
                                    <p:anim calcmode="lin" valueType="num">
                                      <p:cBhvr>
                                        <p:cTn id="61" dur="500" fill="hold"/>
                                        <p:tgtEl>
                                          <p:spTgt spid="13"/>
                                        </p:tgtEl>
                                        <p:attrNameLst>
                                          <p:attrName>ppt_h</p:attrName>
                                        </p:attrNameLst>
                                      </p:cBhvr>
                                      <p:tavLst>
                                        <p:tav tm="0">
                                          <p:val>
                                            <p:fltVal val="0"/>
                                          </p:val>
                                        </p:tav>
                                        <p:tav tm="100000">
                                          <p:val>
                                            <p:strVal val="#ppt_h"/>
                                          </p:val>
                                        </p:tav>
                                      </p:tavLst>
                                    </p:anim>
                                    <p:animEffect transition="in" filter="fade">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4"/>
                    </p:tgtEl>
                  </p:cond>
                </p:stCondLst>
                <p:endSync evt="end" delay="0">
                  <p:rtn val="all"/>
                </p:endSync>
                <p:childTnLst>
                  <p:par>
                    <p:cTn id="64" fill="hold">
                      <p:stCondLst>
                        <p:cond delay="0"/>
                      </p:stCondLst>
                      <p:childTnLst>
                        <p:par>
                          <p:cTn id="65" fill="hold">
                            <p:stCondLst>
                              <p:cond delay="0"/>
                            </p:stCondLst>
                            <p:childTnLst>
                              <p:par>
                                <p:cTn id="66" presetID="53" presetClass="entr" presetSubtype="16" repeatCount="indefinite" fill="hold" grpId="0" nodeType="clickEffect">
                                  <p:stCondLst>
                                    <p:cond delay="0"/>
                                  </p:stCondLst>
                                  <p:endCondLst>
                                    <p:cond evt="onNext" delay="0">
                                      <p:tgtEl>
                                        <p:sldTgt/>
                                      </p:tgtEl>
                                    </p:cond>
                                  </p:endCondLst>
                                  <p:childTnLst>
                                    <p:set>
                                      <p:cBhvr>
                                        <p:cTn id="67" dur="1" fill="hold">
                                          <p:stCondLst>
                                            <p:cond delay="0"/>
                                          </p:stCondLst>
                                        </p:cTn>
                                        <p:tgtEl>
                                          <p:spTgt spid="7"/>
                                        </p:tgtEl>
                                        <p:attrNameLst>
                                          <p:attrName>style.visibility</p:attrName>
                                        </p:attrNameLst>
                                      </p:cBhvr>
                                      <p:to>
                                        <p:strVal val="visible"/>
                                      </p:to>
                                    </p:set>
                                    <p:anim calcmode="lin" valueType="num">
                                      <p:cBhvr>
                                        <p:cTn id="68" dur="1000" fill="hold"/>
                                        <p:tgtEl>
                                          <p:spTgt spid="7"/>
                                        </p:tgtEl>
                                        <p:attrNameLst>
                                          <p:attrName>ppt_w</p:attrName>
                                        </p:attrNameLst>
                                      </p:cBhvr>
                                      <p:tavLst>
                                        <p:tav tm="0">
                                          <p:val>
                                            <p:fltVal val="0"/>
                                          </p:val>
                                        </p:tav>
                                        <p:tav tm="100000">
                                          <p:val>
                                            <p:strVal val="#ppt_w"/>
                                          </p:val>
                                        </p:tav>
                                      </p:tavLst>
                                    </p:anim>
                                    <p:anim calcmode="lin" valueType="num">
                                      <p:cBhvr>
                                        <p:cTn id="69" dur="1000" fill="hold"/>
                                        <p:tgtEl>
                                          <p:spTgt spid="7"/>
                                        </p:tgtEl>
                                        <p:attrNameLst>
                                          <p:attrName>ppt_h</p:attrName>
                                        </p:attrNameLst>
                                      </p:cBhvr>
                                      <p:tavLst>
                                        <p:tav tm="0">
                                          <p:val>
                                            <p:fltVal val="0"/>
                                          </p:val>
                                        </p:tav>
                                        <p:tav tm="100000">
                                          <p:val>
                                            <p:strVal val="#ppt_h"/>
                                          </p:val>
                                        </p:tav>
                                      </p:tavLst>
                                    </p:anim>
                                    <p:animEffect transition="in" filter="fade">
                                      <p:cBhvr>
                                        <p:cTn id="70" dur="1000"/>
                                        <p:tgtEl>
                                          <p:spTgt spid="7"/>
                                        </p:tgtEl>
                                      </p:cBhvr>
                                    </p:animEffect>
                                  </p:childTnLst>
                                </p:cTn>
                              </p:par>
                            </p:childTnLst>
                          </p:cTn>
                        </p:par>
                      </p:childTnLst>
                    </p:cTn>
                  </p:par>
                </p:childTnLst>
              </p:cTn>
              <p:nextCondLst>
                <p:cond evt="onClick" delay="0">
                  <p:tgtEl>
                    <p:spTgt spid="4"/>
                  </p:tgtEl>
                </p:cond>
              </p:nextCondLst>
            </p:seq>
            <p:seq concurrent="1" nextAc="seek">
              <p:cTn id="71" restart="whenNotActive" fill="hold" evtFilter="cancelBubble" nodeType="interactiveSeq">
                <p:stCondLst>
                  <p:cond evt="onClick" delay="0">
                    <p:tgtEl>
                      <p:spTgt spid="13"/>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repeatCount="indefinite" fill="hold" grpId="0" nodeType="clickEffect">
                                  <p:stCondLst>
                                    <p:cond delay="0"/>
                                  </p:stCondLst>
                                  <p:endCondLst>
                                    <p:cond evt="onNext" delay="0">
                                      <p:tgtEl>
                                        <p:sldTgt/>
                                      </p:tgtEl>
                                    </p:cond>
                                  </p:endCondLst>
                                  <p:childTnLst>
                                    <p:set>
                                      <p:cBhvr>
                                        <p:cTn id="75" dur="1" fill="hold">
                                          <p:stCondLst>
                                            <p:cond delay="0"/>
                                          </p:stCondLst>
                                        </p:cTn>
                                        <p:tgtEl>
                                          <p:spTgt spid="9"/>
                                        </p:tgtEl>
                                        <p:attrNameLst>
                                          <p:attrName>style.visibility</p:attrName>
                                        </p:attrNameLst>
                                      </p:cBhvr>
                                      <p:to>
                                        <p:strVal val="visible"/>
                                      </p:to>
                                    </p:set>
                                    <p:anim calcmode="lin" valueType="num">
                                      <p:cBhvr>
                                        <p:cTn id="76" dur="1000" fill="hold"/>
                                        <p:tgtEl>
                                          <p:spTgt spid="9"/>
                                        </p:tgtEl>
                                        <p:attrNameLst>
                                          <p:attrName>ppt_w</p:attrName>
                                        </p:attrNameLst>
                                      </p:cBhvr>
                                      <p:tavLst>
                                        <p:tav tm="0">
                                          <p:val>
                                            <p:fltVal val="0"/>
                                          </p:val>
                                        </p:tav>
                                        <p:tav tm="100000">
                                          <p:val>
                                            <p:strVal val="#ppt_w"/>
                                          </p:val>
                                        </p:tav>
                                      </p:tavLst>
                                    </p:anim>
                                    <p:anim calcmode="lin" valueType="num">
                                      <p:cBhvr>
                                        <p:cTn id="77" dur="1000" fill="hold"/>
                                        <p:tgtEl>
                                          <p:spTgt spid="9"/>
                                        </p:tgtEl>
                                        <p:attrNameLst>
                                          <p:attrName>ppt_h</p:attrName>
                                        </p:attrNameLst>
                                      </p:cBhvr>
                                      <p:tavLst>
                                        <p:tav tm="0">
                                          <p:val>
                                            <p:fltVal val="0"/>
                                          </p:val>
                                        </p:tav>
                                        <p:tav tm="100000">
                                          <p:val>
                                            <p:strVal val="#ppt_h"/>
                                          </p:val>
                                        </p:tav>
                                      </p:tavLst>
                                    </p:anim>
                                    <p:animEffect transition="in" filter="fade">
                                      <p:cBhvr>
                                        <p:cTn id="78" dur="1000"/>
                                        <p:tgtEl>
                                          <p:spTgt spid="9"/>
                                        </p:tgtEl>
                                      </p:cBhvr>
                                    </p:animEffect>
                                  </p:childTnLst>
                                </p:cTn>
                              </p:par>
                            </p:childTnLst>
                          </p:cTn>
                        </p:par>
                      </p:childTnLst>
                    </p:cTn>
                  </p:par>
                </p:childTnLst>
              </p:cTn>
              <p:nextCondLst>
                <p:cond evt="onClick" delay="0">
                  <p:tgtEl>
                    <p:spTgt spid="13"/>
                  </p:tgtEl>
                </p:cond>
              </p:nextCondLst>
            </p:seq>
          </p:childTnLst>
        </p:cTn>
      </p:par>
    </p:tnLst>
    <p:bldLst>
      <p:bldP spid="2" grpId="0"/>
      <p:bldP spid="3" grpId="0"/>
      <p:bldP spid="4" grpId="0"/>
      <p:bldP spid="5" grpId="0"/>
      <p:bldP spid="6" grpId="0"/>
      <p:bldP spid="7" grpId="0" animBg="1"/>
      <p:bldP spid="8" grpId="0" animBg="1"/>
      <p:bldP spid="9" grpId="0" animBg="1"/>
      <p:bldP spid="10" grpId="0"/>
      <p:bldP spid="11" grpId="0"/>
      <p:bldP spid="12" grpId="0"/>
      <p:bldP spid="13" grpId="0"/>
      <p:bldP spid="14"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F6073D0-370A-18CC-E630-D6B970BFE2C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69ED51E-96E1-6646-A81B-73849D5FB586}"/>
              </a:ext>
            </a:extLst>
          </p:cNvPr>
          <p:cNvSpPr/>
          <p:nvPr/>
        </p:nvSpPr>
        <p:spPr>
          <a:xfrm>
            <a:off x="3499668" y="0"/>
            <a:ext cx="2144663" cy="923330"/>
          </a:xfrm>
          <a:prstGeom prst="rect">
            <a:avLst/>
          </a:prstGeom>
          <a:noFill/>
        </p:spPr>
        <p:txBody>
          <a:bodyPr wrap="square" lIns="91440" tIns="45720" rIns="91440" bIns="45720">
            <a:spAutoFit/>
          </a:bodyPr>
          <a:lstStyle/>
          <a:p>
            <a:pPr algn="ctr"/>
            <a:r>
              <a:rPr lang="en-US" sz="5400" b="1" dirty="0">
                <a:ln w="22225">
                  <a:solidFill>
                    <a:srgbClr val="C00000"/>
                  </a:solidFill>
                  <a:prstDash val="solid"/>
                </a:ln>
                <a:solidFill>
                  <a:schemeClr val="accent5">
                    <a:lumMod val="50000"/>
                  </a:schemeClr>
                </a:solidFill>
                <a:latin typeface="NikoshBAN" panose="02000000000000000000" pitchFamily="2" charset="0"/>
                <a:cs typeface="NikoshBAN" panose="02000000000000000000" pitchFamily="2" charset="0"/>
              </a:rPr>
              <a:t>মূল্যায়ন</a:t>
            </a:r>
            <a:endParaRPr lang="en-US" sz="5400" b="1" dirty="0">
              <a:ln w="22225">
                <a:solidFill>
                  <a:srgbClr val="C00000"/>
                </a:solidFill>
                <a:prstDash val="solid"/>
              </a:ln>
              <a:solidFill>
                <a:schemeClr val="accent5">
                  <a:lumMod val="50000"/>
                </a:schemeClr>
              </a:solidFill>
            </a:endParaRPr>
          </a:p>
        </p:txBody>
      </p:sp>
      <p:sp>
        <p:nvSpPr>
          <p:cNvPr id="4" name="Rectangle 3">
            <a:extLst>
              <a:ext uri="{FF2B5EF4-FFF2-40B4-BE49-F238E27FC236}">
                <a16:creationId xmlns:a16="http://schemas.microsoft.com/office/drawing/2014/main" id="{9B295CF2-BF2D-5631-0119-B830B5F172C1}"/>
              </a:ext>
            </a:extLst>
          </p:cNvPr>
          <p:cNvSpPr/>
          <p:nvPr/>
        </p:nvSpPr>
        <p:spPr>
          <a:xfrm>
            <a:off x="1222967" y="994436"/>
            <a:ext cx="7708311"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1430"/>
                <a:effectLst>
                  <a:outerShdw blurRad="50800" dist="39000" dir="5460000" algn="tl">
                    <a:srgbClr val="000000">
                      <a:alpha val="38000"/>
                    </a:srgbClr>
                  </a:outerShdw>
                </a:effectLst>
                <a:latin typeface="NikoshBAN" pitchFamily="2" charset="0"/>
                <a:cs typeface="NikoshBAN" pitchFamily="2" charset="0"/>
              </a:rPr>
              <a:t>৪</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বৃত্তের কেন্দ্রগামী বৃহত্তম জ্যা কে কী বলে </a:t>
            </a:r>
            <a:r>
              <a:rPr lang="bn-BD" sz="4000" b="1" dirty="0">
                <a:ln w="11430"/>
                <a:effectLst>
                  <a:outerShdw blurRad="50800" dist="39000" dir="5460000" algn="tl">
                    <a:srgbClr val="000000">
                      <a:alpha val="38000"/>
                    </a:srgbClr>
                  </a:outerShdw>
                </a:effectLst>
                <a:latin typeface="NikoshBAN" pitchFamily="2" charset="0"/>
                <a:cs typeface="NikoshBAN" pitchFamily="2" charset="0"/>
              </a:rPr>
              <a:t>?</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5" name="Rectangle 4">
            <a:extLst>
              <a:ext uri="{FF2B5EF4-FFF2-40B4-BE49-F238E27FC236}">
                <a16:creationId xmlns:a16="http://schemas.microsoft.com/office/drawing/2014/main" id="{4A546E26-F8F6-0A75-D6CB-A680686675D2}"/>
              </a:ext>
            </a:extLst>
          </p:cNvPr>
          <p:cNvSpPr/>
          <p:nvPr/>
        </p:nvSpPr>
        <p:spPr>
          <a:xfrm>
            <a:off x="1015243" y="960307"/>
            <a:ext cx="7708311" cy="294814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 name="Rectangle 5">
            <a:extLst>
              <a:ext uri="{FF2B5EF4-FFF2-40B4-BE49-F238E27FC236}">
                <a16:creationId xmlns:a16="http://schemas.microsoft.com/office/drawing/2014/main" id="{1329D393-30B7-9A61-DE4E-2CCAE6004A51}"/>
              </a:ext>
            </a:extLst>
          </p:cNvPr>
          <p:cNvSpPr/>
          <p:nvPr/>
        </p:nvSpPr>
        <p:spPr>
          <a:xfrm>
            <a:off x="1651681" y="1880928"/>
            <a:ext cx="2002773"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জ্যা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Rectangle 6">
            <a:extLst>
              <a:ext uri="{FF2B5EF4-FFF2-40B4-BE49-F238E27FC236}">
                <a16:creationId xmlns:a16="http://schemas.microsoft.com/office/drawing/2014/main" id="{D6682EF1-2574-4EAB-7E4C-A59A921E678E}"/>
              </a:ext>
            </a:extLst>
          </p:cNvPr>
          <p:cNvSpPr/>
          <p:nvPr/>
        </p:nvSpPr>
        <p:spPr>
          <a:xfrm>
            <a:off x="5644331" y="1797397"/>
            <a:ext cx="2061977"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খ.</a:t>
            </a:r>
            <a:r>
              <a:rPr lang="en-US" sz="4000" b="1" dirty="0">
                <a:ln w="11430"/>
                <a:effectLst>
                  <a:outerShdw blurRad="50800" dist="39000" dir="5460000" algn="tl">
                    <a:srgbClr val="000000">
                      <a:alpha val="38000"/>
                    </a:srgbClr>
                  </a:outerShdw>
                </a:effectLst>
                <a:latin typeface="NikoshBAN" pitchFamily="2" charset="0"/>
                <a:cs typeface="NikoshBAN" pitchFamily="2" charset="0"/>
              </a:rPr>
              <a:t> ব্যাস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8" name="Rectangle 7">
            <a:extLst>
              <a:ext uri="{FF2B5EF4-FFF2-40B4-BE49-F238E27FC236}">
                <a16:creationId xmlns:a16="http://schemas.microsoft.com/office/drawing/2014/main" id="{0B40D64F-6A71-3170-8417-41B161F78CE8}"/>
              </a:ext>
            </a:extLst>
          </p:cNvPr>
          <p:cNvSpPr/>
          <p:nvPr/>
        </p:nvSpPr>
        <p:spPr>
          <a:xfrm>
            <a:off x="1651681" y="2729045"/>
            <a:ext cx="2131788"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ব্যাসার্ধ  </a:t>
            </a:r>
          </a:p>
        </p:txBody>
      </p:sp>
      <p:sp>
        <p:nvSpPr>
          <p:cNvPr id="9" name="Rectangle 8">
            <a:extLst>
              <a:ext uri="{FF2B5EF4-FFF2-40B4-BE49-F238E27FC236}">
                <a16:creationId xmlns:a16="http://schemas.microsoft.com/office/drawing/2014/main" id="{1BB59BF6-C55F-E548-7D47-1B193C021831}"/>
              </a:ext>
            </a:extLst>
          </p:cNvPr>
          <p:cNvSpPr/>
          <p:nvPr/>
        </p:nvSpPr>
        <p:spPr>
          <a:xfrm>
            <a:off x="5506679" y="2767419"/>
            <a:ext cx="2337280" cy="707886"/>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40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4000" b="1" dirty="0">
                <a:ln w="11430"/>
                <a:effectLst>
                  <a:outerShdw blurRad="50800" dist="39000" dir="5460000" algn="tl">
                    <a:srgbClr val="000000">
                      <a:alpha val="38000"/>
                    </a:srgbClr>
                  </a:outerShdw>
                </a:effectLst>
                <a:latin typeface="NikoshBAN" pitchFamily="2" charset="0"/>
                <a:cs typeface="NikoshBAN" pitchFamily="2" charset="0"/>
              </a:rPr>
              <a:t>বৃত্তচাপ  </a:t>
            </a:r>
            <a:r>
              <a:rPr lang="bn-BD" sz="40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40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10" name="Half Frame 9">
            <a:extLst>
              <a:ext uri="{FF2B5EF4-FFF2-40B4-BE49-F238E27FC236}">
                <a16:creationId xmlns:a16="http://schemas.microsoft.com/office/drawing/2014/main" id="{70AFAD26-F502-7B77-7087-CD98EFE2A497}"/>
              </a:ext>
            </a:extLst>
          </p:cNvPr>
          <p:cNvSpPr/>
          <p:nvPr/>
        </p:nvSpPr>
        <p:spPr>
          <a:xfrm rot="12954595">
            <a:off x="5805786" y="1609815"/>
            <a:ext cx="223786" cy="542225"/>
          </a:xfrm>
          <a:prstGeom prst="halfFrame">
            <a:avLst>
              <a:gd name="adj1" fmla="val 16190"/>
              <a:gd name="adj2" fmla="val 16190"/>
            </a:avLst>
          </a:prstGeom>
          <a:solidFill>
            <a:srgbClr val="33CC33"/>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Tree>
    <p:extLst>
      <p:ext uri="{BB962C8B-B14F-4D97-AF65-F5344CB8AC3E}">
        <p14:creationId xmlns:p14="http://schemas.microsoft.com/office/powerpoint/2010/main" val="136800788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 presetClass="entr" presetSubtype="8"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0-#ppt_w/2"/>
                                          </p:val>
                                        </p:tav>
                                        <p:tav tm="100000">
                                          <p:val>
                                            <p:strVal val="#ppt_x"/>
                                          </p:val>
                                        </p:tav>
                                      </p:tavLst>
                                    </p:anim>
                                    <p:anim calcmode="lin" valueType="num">
                                      <p:cBhvr additive="base">
                                        <p:cTn id="1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53" presetClass="entr" presetSubtype="16" repeatCount="indefinite" fill="hold" grpId="0" nodeType="clickEffect">
                                  <p:stCondLst>
                                    <p:cond delay="0"/>
                                  </p:stCondLst>
                                  <p:endCondLst>
                                    <p:cond evt="onNext" delay="0">
                                      <p:tgtEl>
                                        <p:sldTgt/>
                                      </p:tgtEl>
                                    </p:cond>
                                  </p:end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fltVal val="0"/>
                                          </p:val>
                                        </p:tav>
                                        <p:tav tm="100000">
                                          <p:val>
                                            <p:strVal val="#ppt_w"/>
                                          </p:val>
                                        </p:tav>
                                      </p:tavLst>
                                    </p:anim>
                                    <p:anim calcmode="lin" valueType="num">
                                      <p:cBhvr>
                                        <p:cTn id="39" dur="1000" fill="hold"/>
                                        <p:tgtEl>
                                          <p:spTgt spid="10"/>
                                        </p:tgtEl>
                                        <p:attrNameLst>
                                          <p:attrName>ppt_h</p:attrName>
                                        </p:attrNameLst>
                                      </p:cBhvr>
                                      <p:tavLst>
                                        <p:tav tm="0">
                                          <p:val>
                                            <p:fltVal val="0"/>
                                          </p:val>
                                        </p:tav>
                                        <p:tav tm="100000">
                                          <p:val>
                                            <p:strVal val="#ppt_h"/>
                                          </p:val>
                                        </p:tav>
                                      </p:tavLst>
                                    </p:anim>
                                    <p:animEffect transition="in" filter="fade">
                                      <p:cBhvr>
                                        <p:cTn id="40" dur="1000"/>
                                        <p:tgtEl>
                                          <p:spTgt spid="10"/>
                                        </p:tgtEl>
                                      </p:cBhvr>
                                    </p:animEffect>
                                  </p:childTnLst>
                                </p:cTn>
                              </p:par>
                            </p:childTnLst>
                          </p:cTn>
                        </p:par>
                      </p:childTnLst>
                    </p:cTn>
                  </p:par>
                </p:childTnLst>
              </p:cTn>
              <p:nextCondLst>
                <p:cond evt="onClick" delay="0">
                  <p:tgtEl>
                    <p:spTgt spid="7"/>
                  </p:tgtEl>
                </p:cond>
              </p:nextCondLst>
            </p:seq>
          </p:childTnLst>
        </p:cTn>
      </p:par>
    </p:tnLst>
    <p:bldLst>
      <p:bldP spid="4" grpId="0"/>
      <p:bldP spid="5" grpId="0" animBg="1"/>
      <p:bldP spid="6" grpId="0"/>
      <p:bldP spid="7" grpId="0"/>
      <p:bldP spid="8" grpId="0"/>
      <p:bldP spid="9"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AutoShape 4" descr="C:\Users\DEll\Desktop\Fatema Online class content\bari 1.webp"/>
          <p:cNvSpPr>
            <a:spLocks noChangeAspect="1" noChangeArrowheads="1"/>
          </p:cNvSpPr>
          <p:nvPr/>
        </p:nvSpPr>
        <p:spPr bwMode="auto">
          <a:xfrm>
            <a:off x="1437101" y="93570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0B4A1DC6-FBD5-4319-A25B-568A95EA4D4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55632" y="82388"/>
            <a:ext cx="2137142" cy="2137142"/>
          </a:xfrm>
          <a:prstGeom prst="rect">
            <a:avLst/>
          </a:prstGeom>
          <a:ln>
            <a:noFill/>
          </a:ln>
          <a:effectLst>
            <a:softEdge rad="112500"/>
          </a:effectLst>
        </p:spPr>
      </p:pic>
      <p:sp>
        <p:nvSpPr>
          <p:cNvPr id="2" name="Rectangle 1">
            <a:extLst>
              <a:ext uri="{FF2B5EF4-FFF2-40B4-BE49-F238E27FC236}">
                <a16:creationId xmlns:a16="http://schemas.microsoft.com/office/drawing/2014/main" id="{125156C3-25ED-67CD-5133-5924A69D41D1}"/>
              </a:ext>
            </a:extLst>
          </p:cNvPr>
          <p:cNvSpPr/>
          <p:nvPr/>
        </p:nvSpPr>
        <p:spPr>
          <a:xfrm>
            <a:off x="1551401" y="1942888"/>
            <a:ext cx="6056815" cy="2800767"/>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571500" indent="-571500">
              <a:buFont typeface="Wingdings" panose="05000000000000000000" pitchFamily="2" charset="2"/>
              <a:buChar char="q"/>
            </a:pPr>
            <a:r>
              <a:rPr lang="en-US" sz="4400" b="1" dirty="0">
                <a:ln w="11430"/>
                <a:effectLst>
                  <a:outerShdw blurRad="50800" dist="39000" dir="5460000" algn="tl">
                    <a:srgbClr val="000000">
                      <a:alpha val="38000"/>
                    </a:srgbClr>
                  </a:outerShdw>
                </a:effectLst>
                <a:latin typeface="NikoshBAN" pitchFamily="2" charset="0"/>
                <a:cs typeface="NikoshBAN" pitchFamily="2" charset="0"/>
              </a:rPr>
              <a:t>কম্পাস ব্যবহার করে ৩ সেমি ব্যাসার্ধ বিশিষ্ট একটি বৃত্ত অঙ্কন করে এর বিভিন্ন অংশ চিহ্নিত কর। </a:t>
            </a:r>
          </a:p>
        </p:txBody>
      </p:sp>
      <p:sp>
        <p:nvSpPr>
          <p:cNvPr id="3" name="Rectangle 2">
            <a:extLst>
              <a:ext uri="{FF2B5EF4-FFF2-40B4-BE49-F238E27FC236}">
                <a16:creationId xmlns:a16="http://schemas.microsoft.com/office/drawing/2014/main" id="{BC840223-C58E-7745-8D84-1AA0874E356A}"/>
              </a:ext>
            </a:extLst>
          </p:cNvPr>
          <p:cNvSpPr/>
          <p:nvPr/>
        </p:nvSpPr>
        <p:spPr>
          <a:xfrm>
            <a:off x="2508531" y="275129"/>
            <a:ext cx="3552404" cy="1068149"/>
          </a:xfrm>
          <a:prstGeom prst="rect">
            <a:avLst/>
          </a:prstGeom>
          <a:noFill/>
          <a:ln>
            <a:solidFill>
              <a:schemeClr val="accent1">
                <a:lumMod val="20000"/>
                <a:lumOff val="80000"/>
              </a:schemeClr>
            </a:solidFill>
          </a:ln>
        </p:spPr>
        <p:txBody>
          <a:bodyPr wrap="none" lIns="91440" tIns="45720" rIns="91440" bIns="45720">
            <a:prstTxWarp prst="textCurveDown">
              <a:avLst>
                <a:gd name="adj" fmla="val 27950"/>
              </a:avLst>
            </a:prstTxWarp>
            <a:spAutoFit/>
            <a:scene3d>
              <a:camera prst="orthographicFront"/>
              <a:lightRig rig="threePt" dir="t"/>
            </a:scene3d>
            <a:sp3d extrusionH="57150">
              <a:bevelT w="38100" h="38100" prst="angle"/>
            </a:sp3d>
          </a:bodyPr>
          <a:lstStyle/>
          <a:p>
            <a:pPr algn="ctr"/>
            <a:r>
              <a:rPr lang="en-US" sz="5400" b="1" u="sng" dirty="0" err="1">
                <a:ln w="12700">
                  <a:solidFill>
                    <a:srgbClr val="00B0F0"/>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NikoshBAN" panose="02000000000000000000" pitchFamily="2" charset="0"/>
                <a:cs typeface="NikoshBAN" panose="02000000000000000000" pitchFamily="2" charset="0"/>
              </a:rPr>
              <a:t>বাড়ির</a:t>
            </a:r>
            <a:r>
              <a:rPr lang="bn-BD" sz="5400" b="1" u="sng" dirty="0">
                <a:ln w="12700">
                  <a:solidFill>
                    <a:srgbClr val="00B0F0"/>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NikoshBAN" panose="02000000000000000000" pitchFamily="2" charset="0"/>
                <a:cs typeface="NikoshBAN" panose="02000000000000000000" pitchFamily="2" charset="0"/>
              </a:rPr>
              <a:t> কাজ</a:t>
            </a:r>
            <a:endParaRPr lang="en-US" sz="5400" b="1" dirty="0">
              <a:ln w="12700">
                <a:solidFill>
                  <a:srgbClr val="00B0F0"/>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8081750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DE4E59-1C1D-4D21-9639-80BC231EBB08}"/>
              </a:ext>
            </a:extLst>
          </p:cNvPr>
          <p:cNvGrpSpPr/>
          <p:nvPr/>
        </p:nvGrpSpPr>
        <p:grpSpPr>
          <a:xfrm>
            <a:off x="1170743" y="136342"/>
            <a:ext cx="8058982" cy="2914650"/>
            <a:chOff x="3275762" y="1901291"/>
            <a:chExt cx="8058982" cy="2914650"/>
          </a:xfrm>
        </p:grpSpPr>
        <p:pic>
          <p:nvPicPr>
            <p:cNvPr id="5" name="Picture 4">
              <a:extLst>
                <a:ext uri="{FF2B5EF4-FFF2-40B4-BE49-F238E27FC236}">
                  <a16:creationId xmlns:a16="http://schemas.microsoft.com/office/drawing/2014/main" id="{FDE3BCE7-C978-448A-BC78-557FB428C73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03238" y="1901291"/>
              <a:ext cx="3431506" cy="2914650"/>
            </a:xfrm>
            <a:prstGeom prst="rect">
              <a:avLst/>
            </a:prstGeom>
          </p:spPr>
        </p:pic>
        <p:sp>
          <p:nvSpPr>
            <p:cNvPr id="6" name="TextBox 5">
              <a:extLst>
                <a:ext uri="{FF2B5EF4-FFF2-40B4-BE49-F238E27FC236}">
                  <a16:creationId xmlns:a16="http://schemas.microsoft.com/office/drawing/2014/main" id="{08765744-CA49-49DF-8171-08E07EFA4F81}"/>
                </a:ext>
              </a:extLst>
            </p:cNvPr>
            <p:cNvSpPr txBox="1"/>
            <p:nvPr/>
          </p:nvSpPr>
          <p:spPr>
            <a:xfrm>
              <a:off x="3275762" y="2367281"/>
              <a:ext cx="5526593" cy="2448660"/>
            </a:xfrm>
            <a:prstGeom prst="rect">
              <a:avLst/>
            </a:prstGeom>
            <a:noFill/>
          </p:spPr>
          <p:txBody>
            <a:bodyPr wrap="square" rtlCol="0">
              <a:prstTxWarp prst="textPlain">
                <a:avLst/>
              </a:prstTxWarp>
              <a:spAutoFit/>
              <a:scene3d>
                <a:camera prst="perspectiveFront"/>
                <a:lightRig rig="threePt" dir="t"/>
              </a:scene3d>
            </a:bodyPr>
            <a:lstStyle/>
            <a:p>
              <a:pPr algn="ctr"/>
              <a:r>
                <a:rPr lang="en-US" sz="7200" b="1" i="1" dirty="0" err="1">
                  <a:ln w="12700">
                    <a:solidFill>
                      <a:schemeClr val="tx1"/>
                    </a:solidFill>
                    <a:prstDash val="solid"/>
                  </a:ln>
                  <a:solidFill>
                    <a:srgbClr val="7030A0"/>
                  </a:solidFill>
                  <a:effectLst>
                    <a:outerShdw dist="38100" dir="2640000" algn="bl" rotWithShape="0">
                      <a:schemeClr val="accent1"/>
                    </a:outerShdw>
                  </a:effectLst>
                  <a:latin typeface="NikoshBAN" panose="02000000000000000000" pitchFamily="2" charset="0"/>
                  <a:cs typeface="NikoshBAN" panose="02000000000000000000" pitchFamily="2" charset="0"/>
                </a:rPr>
                <a:t>সবাইকে</a:t>
              </a:r>
              <a:r>
                <a:rPr lang="en-US" sz="7200" b="1" i="1" dirty="0">
                  <a:ln w="12700">
                    <a:solidFill>
                      <a:schemeClr val="tx1"/>
                    </a:solidFill>
                    <a:prstDash val="solid"/>
                  </a:ln>
                  <a:solidFill>
                    <a:srgbClr val="7030A0"/>
                  </a:solidFill>
                  <a:effectLst>
                    <a:outerShdw dist="38100" dir="2640000" algn="bl" rotWithShape="0">
                      <a:schemeClr val="accent1"/>
                    </a:outerShdw>
                  </a:effectLst>
                  <a:latin typeface="NikoshBAN" panose="02000000000000000000" pitchFamily="2" charset="0"/>
                  <a:cs typeface="NikoshBAN" panose="02000000000000000000" pitchFamily="2" charset="0"/>
                </a:rPr>
                <a:t> </a:t>
              </a:r>
              <a:r>
                <a:rPr lang="en-US" sz="7200" b="1" i="1" dirty="0" err="1">
                  <a:ln w="12700">
                    <a:solidFill>
                      <a:schemeClr val="tx1"/>
                    </a:solidFill>
                    <a:prstDash val="solid"/>
                  </a:ln>
                  <a:solidFill>
                    <a:srgbClr val="7030A0"/>
                  </a:solidFill>
                  <a:effectLst>
                    <a:outerShdw dist="38100" dir="2640000" algn="bl" rotWithShape="0">
                      <a:schemeClr val="accent1"/>
                    </a:outerShdw>
                  </a:effectLst>
                  <a:latin typeface="NikoshBAN" panose="02000000000000000000" pitchFamily="2" charset="0"/>
                  <a:cs typeface="NikoshBAN" panose="02000000000000000000" pitchFamily="2" charset="0"/>
                </a:rPr>
                <a:t>ধন্যবাদ</a:t>
              </a:r>
              <a:endParaRPr lang="en-US" sz="7200" b="1" i="1" dirty="0">
                <a:ln w="12700">
                  <a:solidFill>
                    <a:schemeClr val="tx1"/>
                  </a:solidFill>
                  <a:prstDash val="solid"/>
                </a:ln>
                <a:solidFill>
                  <a:srgbClr val="7030A0"/>
                </a:solidFill>
                <a:effectLst>
                  <a:outerShdw dist="38100" dir="2640000" algn="bl" rotWithShape="0">
                    <a:schemeClr val="accent1"/>
                  </a:outerShdw>
                </a:effectLst>
                <a:latin typeface="NikoshBAN" panose="02000000000000000000" pitchFamily="2" charset="0"/>
                <a:cs typeface="NikoshBAN" panose="02000000000000000000" pitchFamily="2" charset="0"/>
              </a:endParaRPr>
            </a:p>
          </p:txBody>
        </p:sp>
      </p:grpSp>
    </p:spTree>
    <p:extLst>
      <p:ext uri="{BB962C8B-B14F-4D97-AF65-F5344CB8AC3E}">
        <p14:creationId xmlns:p14="http://schemas.microsoft.com/office/powerpoint/2010/main" val="89814620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0" fill="hold"/>
                                        <p:tgtEl>
                                          <p:spTgt spid="4"/>
                                        </p:tgtEl>
                                        <p:attrNameLst>
                                          <p:attrName>ppt_x</p:attrName>
                                        </p:attrNameLst>
                                      </p:cBhvr>
                                      <p:tavLst>
                                        <p:tav tm="0">
                                          <p:val>
                                            <p:strVal val="1+#ppt_w/2"/>
                                          </p:val>
                                        </p:tav>
                                        <p:tav tm="100000">
                                          <p:val>
                                            <p:strVal val="#ppt_x"/>
                                          </p:val>
                                        </p:tav>
                                      </p:tavLst>
                                    </p:anim>
                                    <p:anim calcmode="lin" valueType="num">
                                      <p:cBhvr additive="base">
                                        <p:cTn id="8" dur="2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5"/>
          <p:cNvSpPr txBox="1"/>
          <p:nvPr/>
        </p:nvSpPr>
        <p:spPr>
          <a:xfrm>
            <a:off x="819150" y="144271"/>
            <a:ext cx="2952750" cy="623248"/>
          </a:xfrm>
          <a:prstGeom prst="rect">
            <a:avLst/>
          </a:prstGeom>
          <a:solidFill>
            <a:schemeClr val="accent1">
              <a:lumMod val="75000"/>
            </a:schemeClr>
          </a:solidFill>
          <a:ln w="76200">
            <a:noFill/>
          </a:ln>
          <a:effectLst/>
          <a:scene3d>
            <a:camera prst="orthographicFront">
              <a:rot lat="0" lon="0" rev="0"/>
            </a:camera>
            <a:lightRig rig="chilly" dir="t">
              <a:rot lat="0" lon="0" rev="18480000"/>
            </a:lightRig>
          </a:scene3d>
          <a:sp3d prstMaterial="clear">
            <a:bevelT h="63500"/>
          </a:sp3d>
        </p:spPr>
        <p:txBody>
          <a:bodyPr wrap="square" lIns="68580" tIns="34290" rIns="68580" bIns="3429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err="1">
                <a:solidFill>
                  <a:schemeClr val="accent1">
                    <a:lumMod val="50000"/>
                  </a:schemeClr>
                </a:solidFill>
                <a:effectLst>
                  <a:outerShdw blurRad="50800" dist="38100" dir="13500000" algn="br" rotWithShape="0">
                    <a:prstClr val="black">
                      <a:alpha val="40000"/>
                    </a:prstClr>
                  </a:outerShdw>
                </a:effectLst>
                <a:latin typeface="SutonnyMJ" pitchFamily="2" charset="0"/>
                <a:cs typeface="SutonnyMJ" pitchFamily="2" charset="0"/>
              </a:rPr>
              <a:t>cvV</a:t>
            </a:r>
            <a:r>
              <a:rPr lang="en-US" sz="3600" b="1" dirty="0">
                <a:solidFill>
                  <a:schemeClr val="accent1">
                    <a:lumMod val="50000"/>
                  </a:schemeClr>
                </a:solidFill>
                <a:effectLst>
                  <a:outerShdw blurRad="50800" dist="38100" dir="13500000" algn="br" rotWithShape="0">
                    <a:prstClr val="black">
                      <a:alpha val="40000"/>
                    </a:prstClr>
                  </a:outerShdw>
                </a:effectLst>
                <a:latin typeface="SutonnyMJ" pitchFamily="2" charset="0"/>
                <a:cs typeface="SutonnyMJ" pitchFamily="2" charset="0"/>
              </a:rPr>
              <a:t> Dc¯’</a:t>
            </a:r>
            <a:r>
              <a:rPr lang="en-US" sz="3600" b="1" dirty="0" err="1">
                <a:solidFill>
                  <a:schemeClr val="accent1">
                    <a:lumMod val="50000"/>
                  </a:schemeClr>
                </a:solidFill>
                <a:effectLst>
                  <a:outerShdw blurRad="50800" dist="38100" dir="13500000" algn="br" rotWithShape="0">
                    <a:prstClr val="black">
                      <a:alpha val="40000"/>
                    </a:prstClr>
                  </a:outerShdw>
                </a:effectLst>
                <a:latin typeface="SutonnyMJ" pitchFamily="2" charset="0"/>
                <a:cs typeface="SutonnyMJ" pitchFamily="2" charset="0"/>
              </a:rPr>
              <a:t>vcbvq</a:t>
            </a:r>
            <a:endParaRPr lang="en-US" sz="3600" b="1" dirty="0">
              <a:solidFill>
                <a:schemeClr val="accent1">
                  <a:lumMod val="50000"/>
                </a:schemeClr>
              </a:solidFill>
              <a:effectLst>
                <a:outerShdw blurRad="50800" dist="38100" dir="13500000" algn="br" rotWithShape="0">
                  <a:prstClr val="black">
                    <a:alpha val="40000"/>
                  </a:prstClr>
                </a:outerShdw>
              </a:effectLst>
              <a:latin typeface="SutonnyMJ" pitchFamily="2" charset="0"/>
              <a:cs typeface="SutonnyMJ" pitchFamily="2" charset="0"/>
            </a:endParaRPr>
          </a:p>
        </p:txBody>
      </p:sp>
      <p:pic>
        <p:nvPicPr>
          <p:cNvPr id="11" name="Picture 10">
            <a:extLst>
              <a:ext uri="{FF2B5EF4-FFF2-40B4-BE49-F238E27FC236}">
                <a16:creationId xmlns:a16="http://schemas.microsoft.com/office/drawing/2014/main" id="{19E294AE-A1DB-43ED-AD6A-277ED2D5AC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4014976" y="238125"/>
            <a:ext cx="1038836" cy="4686740"/>
          </a:xfrm>
          <a:prstGeom prst="rect">
            <a:avLst/>
          </a:prstGeom>
        </p:spPr>
      </p:pic>
      <p:sp>
        <p:nvSpPr>
          <p:cNvPr id="4" name="TextBox 3"/>
          <p:cNvSpPr txBox="1"/>
          <p:nvPr/>
        </p:nvSpPr>
        <p:spPr>
          <a:xfrm>
            <a:off x="602993" y="2834930"/>
            <a:ext cx="3437777" cy="1985159"/>
          </a:xfrm>
          <a:prstGeom prst="rect">
            <a:avLst/>
          </a:prstGeom>
          <a:noFill/>
        </p:spPr>
        <p:txBody>
          <a:bodyPr wrap="square" rtlCol="0">
            <a:spAutoFit/>
          </a:bodyPr>
          <a:lstStyle/>
          <a:p>
            <a:pPr algn="ctr"/>
            <a:endParaRPr lang="en-US" sz="500" b="1" u="sng" dirty="0">
              <a:effectLst>
                <a:outerShdw blurRad="38100" dist="38100" dir="2700000" algn="tl">
                  <a:srgbClr val="000000">
                    <a:alpha val="43137"/>
                  </a:srgbClr>
                </a:outerShdw>
              </a:effectLst>
              <a:latin typeface="SutonnyMJ" pitchFamily="2" charset="0"/>
              <a:cs typeface="SutonnyMJ" pitchFamily="2" charset="0"/>
            </a:endParaRPr>
          </a:p>
          <a:p>
            <a:pPr algn="ctr"/>
            <a:r>
              <a:rPr lang="en-US" sz="3600" b="1" dirty="0" err="1">
                <a:effectLst>
                  <a:outerShdw blurRad="38100" dist="38100" dir="2700000" algn="tl">
                    <a:srgbClr val="000000">
                      <a:alpha val="43137"/>
                    </a:srgbClr>
                  </a:outerShdw>
                </a:effectLst>
                <a:latin typeface="SutonnyMJ" pitchFamily="2" charset="0"/>
                <a:cs typeface="SutonnyMJ" pitchFamily="2" charset="0"/>
              </a:rPr>
              <a:t>iæKzb</a:t>
            </a:r>
            <a:r>
              <a:rPr lang="en-US" sz="3600" b="1" dirty="0">
                <a:effectLst>
                  <a:outerShdw blurRad="38100" dist="38100" dir="2700000" algn="tl">
                    <a:srgbClr val="000000">
                      <a:alpha val="43137"/>
                    </a:srgbClr>
                  </a:outerShdw>
                </a:effectLst>
                <a:latin typeface="SutonnyMJ" pitchFamily="2" charset="0"/>
                <a:cs typeface="SutonnyMJ" pitchFamily="2" charset="0"/>
              </a:rPr>
              <a:t> </a:t>
            </a:r>
            <a:r>
              <a:rPr lang="en-US" sz="3600" b="1" dirty="0" err="1">
                <a:effectLst>
                  <a:outerShdw blurRad="38100" dist="38100" dir="2700000" algn="tl">
                    <a:srgbClr val="000000">
                      <a:alpha val="43137"/>
                    </a:srgbClr>
                  </a:outerShdw>
                </a:effectLst>
                <a:latin typeface="SutonnyMJ" pitchFamily="2" charset="0"/>
                <a:cs typeface="SutonnyMJ" pitchFamily="2" charset="0"/>
              </a:rPr>
              <a:t>DwÏb</a:t>
            </a:r>
            <a:r>
              <a:rPr lang="en-US" sz="3600" b="1" dirty="0">
                <a:effectLst>
                  <a:outerShdw blurRad="38100" dist="38100" dir="2700000" algn="tl">
                    <a:srgbClr val="000000">
                      <a:alpha val="43137"/>
                    </a:srgbClr>
                  </a:outerShdw>
                </a:effectLst>
                <a:latin typeface="SutonnyMJ" pitchFamily="2" charset="0"/>
                <a:cs typeface="SutonnyMJ" pitchFamily="2" charset="0"/>
              </a:rPr>
              <a:t> </a:t>
            </a:r>
            <a:r>
              <a:rPr lang="en-US" sz="3600" b="1" dirty="0" err="1">
                <a:effectLst>
                  <a:outerShdw blurRad="38100" dist="38100" dir="2700000" algn="tl">
                    <a:srgbClr val="000000">
                      <a:alpha val="43137"/>
                    </a:srgbClr>
                  </a:outerShdw>
                </a:effectLst>
                <a:latin typeface="SutonnyMJ" pitchFamily="2" charset="0"/>
                <a:cs typeface="SutonnyMJ" pitchFamily="2" charset="0"/>
              </a:rPr>
              <a:t>Avn‡g</a:t>
            </a:r>
            <a:r>
              <a:rPr lang="en-US" sz="3600" b="1" dirty="0">
                <a:effectLst>
                  <a:outerShdw blurRad="38100" dist="38100" dir="2700000" algn="tl">
                    <a:srgbClr val="000000">
                      <a:alpha val="43137"/>
                    </a:srgbClr>
                  </a:outerShdw>
                </a:effectLst>
                <a:latin typeface="SutonnyMJ" pitchFamily="2" charset="0"/>
                <a:cs typeface="SutonnyMJ" pitchFamily="2" charset="0"/>
              </a:rPr>
              <a:t>`</a:t>
            </a:r>
          </a:p>
          <a:p>
            <a:pPr algn="ctr"/>
            <a:r>
              <a:rPr lang="en-US" dirty="0" err="1">
                <a:latin typeface="SutonnyMJ" pitchFamily="2" charset="0"/>
                <a:cs typeface="SutonnyMJ" pitchFamily="2" charset="0"/>
              </a:rPr>
              <a:t>mnKvix</a:t>
            </a:r>
            <a:r>
              <a:rPr lang="en-US" dirty="0">
                <a:latin typeface="SutonnyMJ" pitchFamily="2" charset="0"/>
                <a:cs typeface="SutonnyMJ" pitchFamily="2" charset="0"/>
              </a:rPr>
              <a:t> </a:t>
            </a:r>
            <a:r>
              <a:rPr lang="en-US" dirty="0" err="1">
                <a:latin typeface="SutonnyMJ" pitchFamily="2" charset="0"/>
                <a:cs typeface="SutonnyMJ" pitchFamily="2" charset="0"/>
              </a:rPr>
              <a:t>wkÿK</a:t>
            </a:r>
            <a:endParaRPr lang="en-US" dirty="0">
              <a:latin typeface="SutonnyMJ" pitchFamily="2" charset="0"/>
              <a:cs typeface="SutonnyMJ" pitchFamily="2" charset="0"/>
            </a:endParaRPr>
          </a:p>
          <a:p>
            <a:pPr algn="ctr"/>
            <a:r>
              <a:rPr lang="en-US" dirty="0" err="1">
                <a:latin typeface="SutonnyMJ" pitchFamily="2" charset="0"/>
                <a:cs typeface="SutonnyMJ" pitchFamily="2" charset="0"/>
              </a:rPr>
              <a:t>PviNvU</a:t>
            </a:r>
            <a:r>
              <a:rPr lang="en-US" dirty="0">
                <a:latin typeface="SutonnyMJ" pitchFamily="2" charset="0"/>
                <a:cs typeface="SutonnyMJ" pitchFamily="2" charset="0"/>
              </a:rPr>
              <a:t> </a:t>
            </a:r>
            <a:r>
              <a:rPr lang="en-US" dirty="0" err="1">
                <a:latin typeface="SutonnyMJ" pitchFamily="2" charset="0"/>
                <a:cs typeface="SutonnyMJ" pitchFamily="2" charset="0"/>
              </a:rPr>
              <a:t>g‡Wj</a:t>
            </a:r>
            <a:r>
              <a:rPr lang="en-US" dirty="0">
                <a:latin typeface="SutonnyMJ" pitchFamily="2" charset="0"/>
                <a:cs typeface="SutonnyMJ" pitchFamily="2" charset="0"/>
              </a:rPr>
              <a:t> </a:t>
            </a:r>
            <a:r>
              <a:rPr lang="en-US" dirty="0" err="1">
                <a:latin typeface="SutonnyMJ" pitchFamily="2" charset="0"/>
                <a:cs typeface="SutonnyMJ" pitchFamily="2" charset="0"/>
              </a:rPr>
              <a:t>mit</a:t>
            </a:r>
            <a:r>
              <a:rPr lang="en-US" dirty="0">
                <a:latin typeface="SutonnyMJ" pitchFamily="2" charset="0"/>
                <a:cs typeface="SutonnyMJ" pitchFamily="2" charset="0"/>
              </a:rPr>
              <a:t> </a:t>
            </a:r>
            <a:r>
              <a:rPr lang="en-US" dirty="0" err="1">
                <a:latin typeface="SutonnyMJ" pitchFamily="2" charset="0"/>
                <a:cs typeface="SutonnyMJ" pitchFamily="2" charset="0"/>
              </a:rPr>
              <a:t>cÖvt</a:t>
            </a:r>
            <a:r>
              <a:rPr lang="en-US" dirty="0">
                <a:latin typeface="SutonnyMJ" pitchFamily="2" charset="0"/>
                <a:cs typeface="SutonnyMJ" pitchFamily="2" charset="0"/>
              </a:rPr>
              <a:t> we`¨</a:t>
            </a:r>
            <a:r>
              <a:rPr lang="en-US" dirty="0" err="1">
                <a:latin typeface="SutonnyMJ" pitchFamily="2" charset="0"/>
                <a:cs typeface="SutonnyMJ" pitchFamily="2" charset="0"/>
              </a:rPr>
              <a:t>vjq</a:t>
            </a:r>
            <a:r>
              <a:rPr lang="en-US" dirty="0">
                <a:latin typeface="SutonnyMJ" pitchFamily="2" charset="0"/>
                <a:cs typeface="SutonnyMJ" pitchFamily="2" charset="0"/>
              </a:rPr>
              <a:t> </a:t>
            </a:r>
          </a:p>
          <a:p>
            <a:pPr algn="ctr"/>
            <a:r>
              <a:rPr lang="en-US" dirty="0" err="1">
                <a:latin typeface="SutonnyMJ" pitchFamily="2" charset="0"/>
                <a:cs typeface="SutonnyMJ" pitchFamily="2" charset="0"/>
              </a:rPr>
              <a:t>PviNvU</a:t>
            </a:r>
            <a:r>
              <a:rPr lang="en-US" dirty="0">
                <a:latin typeface="SutonnyMJ" pitchFamily="2" charset="0"/>
                <a:cs typeface="SutonnyMJ" pitchFamily="2" charset="0"/>
              </a:rPr>
              <a:t>, </a:t>
            </a:r>
            <a:r>
              <a:rPr lang="en-US" dirty="0" err="1">
                <a:latin typeface="SutonnyMJ" pitchFamily="2" charset="0"/>
                <a:cs typeface="SutonnyMJ" pitchFamily="2" charset="0"/>
              </a:rPr>
              <a:t>ivRkvnx</a:t>
            </a:r>
            <a:endParaRPr lang="en-US" dirty="0">
              <a:latin typeface="SutonnyMJ" pitchFamily="2" charset="0"/>
              <a:cs typeface="SutonnyMJ" pitchFamily="2" charset="0"/>
            </a:endParaRPr>
          </a:p>
          <a:p>
            <a:pPr algn="ctr"/>
            <a:r>
              <a:rPr lang="en-US" sz="1400" dirty="0">
                <a:latin typeface="Times New Roman" pitchFamily="18" charset="0"/>
                <a:cs typeface="Times New Roman" pitchFamily="18" charset="0"/>
              </a:rPr>
              <a:t>Email: </a:t>
            </a:r>
            <a:r>
              <a:rPr lang="en-US" sz="1400" dirty="0">
                <a:solidFill>
                  <a:srgbClr val="002060"/>
                </a:solidFill>
                <a:latin typeface="Times New Roman" pitchFamily="18" charset="0"/>
                <a:cs typeface="Times New Roman" pitchFamily="18" charset="0"/>
                <a:hlinkClick r:id="rId4"/>
              </a:rPr>
              <a:t>rukunahmed123@gmail.com</a:t>
            </a:r>
            <a:endParaRPr lang="en-US" sz="1400" dirty="0">
              <a:solidFill>
                <a:srgbClr val="002060"/>
              </a:solidFill>
              <a:latin typeface="Times New Roman" pitchFamily="18" charset="0"/>
              <a:cs typeface="Times New Roman" pitchFamily="18" charset="0"/>
            </a:endParaRPr>
          </a:p>
          <a:p>
            <a:pPr algn="ctr"/>
            <a:r>
              <a:rPr lang="en-US" sz="1200" dirty="0">
                <a:solidFill>
                  <a:schemeClr val="tx1">
                    <a:lumMod val="95000"/>
                    <a:lumOff val="5000"/>
                  </a:schemeClr>
                </a:solidFill>
                <a:latin typeface="SutonnyMJ" pitchFamily="2" charset="0"/>
                <a:cs typeface="Times New Roman" pitchFamily="18" charset="0"/>
              </a:rPr>
              <a:t>  </a:t>
            </a:r>
            <a:r>
              <a:rPr lang="en-US" sz="1200" dirty="0" err="1">
                <a:solidFill>
                  <a:schemeClr val="tx1">
                    <a:lumMod val="95000"/>
                    <a:lumOff val="5000"/>
                  </a:schemeClr>
                </a:solidFill>
                <a:latin typeface="SutonnyMJ" pitchFamily="2" charset="0"/>
                <a:cs typeface="Times New Roman" pitchFamily="18" charset="0"/>
              </a:rPr>
              <a:t>মোবাইল</a:t>
            </a:r>
            <a:r>
              <a:rPr lang="en-US" sz="1200" dirty="0">
                <a:solidFill>
                  <a:schemeClr val="tx1">
                    <a:lumMod val="95000"/>
                    <a:lumOff val="5000"/>
                  </a:schemeClr>
                </a:solidFill>
                <a:latin typeface="SutonnyMJ" pitchFamily="2" charset="0"/>
                <a:cs typeface="Times New Roman" pitchFamily="18" charset="0"/>
              </a:rPr>
              <a:t> </a:t>
            </a:r>
            <a:r>
              <a:rPr lang="en-US" sz="1200" dirty="0" err="1">
                <a:solidFill>
                  <a:schemeClr val="tx1">
                    <a:lumMod val="95000"/>
                    <a:lumOff val="5000"/>
                  </a:schemeClr>
                </a:solidFill>
                <a:latin typeface="SutonnyMJ" pitchFamily="2" charset="0"/>
                <a:cs typeface="Times New Roman" pitchFamily="18" charset="0"/>
              </a:rPr>
              <a:t>নং</a:t>
            </a:r>
            <a:r>
              <a:rPr lang="en-US" sz="1200" dirty="0">
                <a:solidFill>
                  <a:schemeClr val="tx1">
                    <a:lumMod val="95000"/>
                    <a:lumOff val="5000"/>
                  </a:schemeClr>
                </a:solidFill>
                <a:latin typeface="SutonnyMJ" pitchFamily="2" charset="0"/>
                <a:cs typeface="Times New Roman" pitchFamily="18" charset="0"/>
              </a:rPr>
              <a:t> </a:t>
            </a:r>
            <a:r>
              <a:rPr lang="en-US" sz="1400" b="1" dirty="0">
                <a:solidFill>
                  <a:schemeClr val="tx1">
                    <a:lumMod val="95000"/>
                    <a:lumOff val="5000"/>
                  </a:schemeClr>
                </a:solidFill>
                <a:latin typeface="SutonnyMJ" pitchFamily="2" charset="0"/>
                <a:cs typeface="Times New Roman" pitchFamily="18" charset="0"/>
              </a:rPr>
              <a:t>01717137308</a:t>
            </a:r>
          </a:p>
        </p:txBody>
      </p:sp>
      <p:sp>
        <p:nvSpPr>
          <p:cNvPr id="6" name="Rectangle 5"/>
          <p:cNvSpPr/>
          <p:nvPr/>
        </p:nvSpPr>
        <p:spPr>
          <a:xfrm>
            <a:off x="5736219" y="171450"/>
            <a:ext cx="2886261" cy="684803"/>
          </a:xfrm>
          <a:prstGeom prst="rect">
            <a:avLst/>
          </a:prstGeom>
          <a:ln w="76200">
            <a:solidFill>
              <a:srgbClr val="92D050"/>
            </a:solidFill>
          </a:ln>
        </p:spPr>
        <p:style>
          <a:lnRef idx="2">
            <a:schemeClr val="accent2"/>
          </a:lnRef>
          <a:fillRef idx="1">
            <a:schemeClr val="lt1"/>
          </a:fillRef>
          <a:effectRef idx="0">
            <a:schemeClr val="accent2"/>
          </a:effectRef>
          <a:fontRef idx="minor">
            <a:schemeClr val="dk1"/>
          </a:fontRef>
        </p:style>
        <p:txBody>
          <a:bodyPr wrap="square" lIns="68580" tIns="34290" rIns="68580" bIns="34290">
            <a:spAutoFit/>
          </a:bodyPr>
          <a:lstStyle/>
          <a:p>
            <a:pPr algn="ctr"/>
            <a:r>
              <a:rPr lang="en-US" sz="4000" b="1"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SutonnyMJ" pitchFamily="2" charset="0"/>
                <a:cs typeface="SutonnyMJ" pitchFamily="2" charset="0"/>
              </a:rPr>
              <a:t>cvV</a:t>
            </a:r>
            <a:r>
              <a:rPr lang="en-US" sz="40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SutonnyMJ" pitchFamily="2" charset="0"/>
                <a:cs typeface="SutonnyMJ" pitchFamily="2" charset="0"/>
              </a:rPr>
              <a:t> </a:t>
            </a:r>
            <a:r>
              <a:rPr lang="en-US" sz="4000" b="1"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SutonnyMJ" pitchFamily="2" charset="0"/>
                <a:cs typeface="SutonnyMJ" pitchFamily="2" charset="0"/>
              </a:rPr>
              <a:t>cwiwPwZ</a:t>
            </a:r>
            <a:endParaRPr lang="en-US" sz="4000" b="1" dirty="0">
              <a:ln w="22225">
                <a:solidFill>
                  <a:srgbClr val="00B050"/>
                </a:solidFill>
                <a:prstDash val="solid"/>
              </a:ln>
              <a:solidFill>
                <a:schemeClr val="accent2">
                  <a:lumMod val="40000"/>
                  <a:lumOff val="60000"/>
                </a:schemeClr>
              </a:solidFill>
              <a:effectLst>
                <a:outerShdw blurRad="38100" dist="38100" dir="2700000" algn="tl">
                  <a:srgbClr val="000000">
                    <a:alpha val="43137"/>
                  </a:srgbClr>
                </a:outerShdw>
              </a:effectLst>
              <a:latin typeface="SutonnyMJ" pitchFamily="2" charset="0"/>
              <a:cs typeface="SutonnyMJ" pitchFamily="2" charset="0"/>
            </a:endParaRPr>
          </a:p>
        </p:txBody>
      </p:sp>
      <p:sp>
        <p:nvSpPr>
          <p:cNvPr id="3" name="TextBox 2"/>
          <p:cNvSpPr txBox="1"/>
          <p:nvPr/>
        </p:nvSpPr>
        <p:spPr>
          <a:xfrm>
            <a:off x="4933950" y="2962275"/>
            <a:ext cx="3688530" cy="1815882"/>
          </a:xfrm>
          <a:prstGeom prst="rect">
            <a:avLst/>
          </a:prstGeom>
          <a:noFill/>
        </p:spPr>
        <p:txBody>
          <a:bodyPr wrap="square" rtlCol="0">
            <a:spAutoFit/>
          </a:bodyPr>
          <a:lstStyle/>
          <a:p>
            <a:pPr algn="ctr"/>
            <a:r>
              <a:rPr lang="en-US" sz="3200" b="1" dirty="0">
                <a:latin typeface="SutonnyMJ" pitchFamily="2" charset="0"/>
                <a:cs typeface="SutonnyMJ" pitchFamily="2" charset="0"/>
              </a:rPr>
              <a:t>‡</a:t>
            </a:r>
            <a:r>
              <a:rPr lang="en-US" sz="3200" b="1" dirty="0" err="1">
                <a:latin typeface="SutonnyMJ" pitchFamily="2" charset="0"/>
                <a:cs typeface="SutonnyMJ" pitchFamily="2" charset="0"/>
              </a:rPr>
              <a:t>kÖwYt</a:t>
            </a:r>
            <a:r>
              <a:rPr lang="en-US" sz="3200" b="1" dirty="0">
                <a:latin typeface="SutonnyMJ" pitchFamily="2" charset="0"/>
                <a:cs typeface="SutonnyMJ" pitchFamily="2" charset="0"/>
              </a:rPr>
              <a:t> </a:t>
            </a:r>
            <a:r>
              <a:rPr lang="en-US" sz="3200" b="1" dirty="0" err="1">
                <a:latin typeface="SutonnyMJ" pitchFamily="2" charset="0"/>
                <a:cs typeface="SutonnyMJ" pitchFamily="2" charset="0"/>
              </a:rPr>
              <a:t>cÂg</a:t>
            </a:r>
            <a:r>
              <a:rPr lang="en-US" sz="3200" b="1" dirty="0">
                <a:latin typeface="SutonnyMJ" pitchFamily="2" charset="0"/>
                <a:cs typeface="SutonnyMJ" pitchFamily="2" charset="0"/>
              </a:rPr>
              <a:t> </a:t>
            </a:r>
            <a:endParaRPr lang="en-US" sz="3200" b="1" dirty="0">
              <a:effectLst>
                <a:outerShdw blurRad="38100" dist="38100" dir="2700000" algn="tl">
                  <a:srgbClr val="000000">
                    <a:alpha val="43137"/>
                  </a:srgbClr>
                </a:outerShdw>
              </a:effectLst>
              <a:latin typeface="SutonnyMJ" pitchFamily="2" charset="0"/>
              <a:cs typeface="SutonnyMJ" pitchFamily="2" charset="0"/>
            </a:endParaRPr>
          </a:p>
          <a:p>
            <a:pPr algn="ctr"/>
            <a:r>
              <a:rPr lang="en-US" sz="2800" b="1" dirty="0" err="1">
                <a:latin typeface="SutonnyMJ" pitchFamily="2" charset="0"/>
                <a:cs typeface="SutonnyMJ" pitchFamily="2" charset="0"/>
              </a:rPr>
              <a:t>welq</a:t>
            </a:r>
            <a:r>
              <a:rPr lang="en-US" sz="2800" b="1" dirty="0">
                <a:latin typeface="SutonnyMJ" pitchFamily="2" charset="0"/>
                <a:cs typeface="SutonnyMJ" pitchFamily="2" charset="0"/>
              </a:rPr>
              <a:t> t </a:t>
            </a:r>
            <a:r>
              <a:rPr lang="en-US" sz="2800" b="1" dirty="0" err="1">
                <a:effectLst>
                  <a:outerShdw blurRad="38100" dist="38100" dir="2700000" algn="tl">
                    <a:srgbClr val="000000">
                      <a:alpha val="43137"/>
                    </a:srgbClr>
                  </a:outerShdw>
                </a:effectLst>
                <a:latin typeface="SutonnyMJ" pitchFamily="2" charset="0"/>
                <a:cs typeface="SutonnyMJ" pitchFamily="2" charset="0"/>
              </a:rPr>
              <a:t>cÖv_wgK</a:t>
            </a:r>
            <a:r>
              <a:rPr lang="en-US" sz="2800" b="1" dirty="0">
                <a:effectLst>
                  <a:outerShdw blurRad="38100" dist="38100" dir="2700000" algn="tl">
                    <a:srgbClr val="000000">
                      <a:alpha val="43137"/>
                    </a:srgbClr>
                  </a:outerShdw>
                </a:effectLst>
                <a:latin typeface="SutonnyMJ" pitchFamily="2" charset="0"/>
                <a:cs typeface="SutonnyMJ" pitchFamily="2" charset="0"/>
              </a:rPr>
              <a:t> </a:t>
            </a:r>
            <a:r>
              <a:rPr lang="en-US" sz="2800" b="1" dirty="0" err="1">
                <a:effectLst>
                  <a:outerShdw blurRad="38100" dist="38100" dir="2700000" algn="tl">
                    <a:srgbClr val="000000">
                      <a:alpha val="43137"/>
                    </a:srgbClr>
                  </a:outerShdw>
                </a:effectLst>
                <a:latin typeface="SutonnyMJ" pitchFamily="2" charset="0"/>
                <a:cs typeface="SutonnyMJ" pitchFamily="2" charset="0"/>
              </a:rPr>
              <a:t>MwYZ</a:t>
            </a:r>
            <a:endParaRPr lang="en-US" sz="2800" b="1" dirty="0">
              <a:effectLst>
                <a:outerShdw blurRad="38100" dist="38100" dir="2700000" algn="tl">
                  <a:srgbClr val="000000">
                    <a:alpha val="43137"/>
                  </a:srgbClr>
                </a:outerShdw>
              </a:effectLst>
              <a:latin typeface="SutonnyMJ" pitchFamily="2" charset="0"/>
              <a:cs typeface="SutonnyMJ" pitchFamily="2" charset="0"/>
            </a:endParaRPr>
          </a:p>
          <a:p>
            <a:pPr algn="ctr"/>
            <a:r>
              <a:rPr lang="en-US" sz="2800" b="1" dirty="0" err="1">
                <a:latin typeface="SutonnyMJ" pitchFamily="2" charset="0"/>
                <a:cs typeface="SutonnyMJ" pitchFamily="2" charset="0"/>
              </a:rPr>
              <a:t>Aa¨vq</a:t>
            </a:r>
            <a:r>
              <a:rPr lang="en-US" sz="2800" b="1" dirty="0">
                <a:latin typeface="SutonnyMJ" pitchFamily="2" charset="0"/>
                <a:cs typeface="SutonnyMJ" pitchFamily="2" charset="0"/>
              </a:rPr>
              <a:t> t beg (</a:t>
            </a:r>
            <a:r>
              <a:rPr lang="en-US" sz="2800" b="1" dirty="0" err="1">
                <a:latin typeface="SutonnyMJ" pitchFamily="2" charset="0"/>
                <a:cs typeface="SutonnyMJ" pitchFamily="2" charset="0"/>
              </a:rPr>
              <a:t>R¨vwgwZ</a:t>
            </a:r>
            <a:r>
              <a:rPr lang="en-US" sz="2800" b="1" dirty="0">
                <a:latin typeface="SutonnyMJ" pitchFamily="2" charset="0"/>
                <a:cs typeface="SutonnyMJ" pitchFamily="2" charset="0"/>
              </a:rPr>
              <a:t>)</a:t>
            </a:r>
          </a:p>
          <a:p>
            <a:r>
              <a:rPr lang="en-US" sz="2400" b="1" dirty="0" err="1">
                <a:latin typeface="SutonnyMJ" pitchFamily="2" charset="0"/>
                <a:cs typeface="SutonnyMJ" pitchFamily="2" charset="0"/>
              </a:rPr>
              <a:t>cv‡Vi</a:t>
            </a:r>
            <a:r>
              <a:rPr lang="en-US" sz="2400" b="1" dirty="0">
                <a:latin typeface="SutonnyMJ" pitchFamily="2" charset="0"/>
                <a:cs typeface="SutonnyMJ" pitchFamily="2" charset="0"/>
              </a:rPr>
              <a:t> </a:t>
            </a:r>
            <a:r>
              <a:rPr lang="en-US" sz="2400" b="1" dirty="0" err="1">
                <a:latin typeface="SutonnyMJ" pitchFamily="2" charset="0"/>
                <a:cs typeface="SutonnyMJ" pitchFamily="2" charset="0"/>
              </a:rPr>
              <a:t>wk‡ivbvg</a:t>
            </a:r>
            <a:r>
              <a:rPr lang="en-US" sz="2400" b="1" dirty="0">
                <a:latin typeface="SutonnyMJ" pitchFamily="2" charset="0"/>
                <a:cs typeface="SutonnyMJ" pitchFamily="2" charset="0"/>
              </a:rPr>
              <a:t> t </a:t>
            </a:r>
            <a:r>
              <a:rPr lang="en-US" sz="2400" b="1" dirty="0" err="1">
                <a:latin typeface="SutonnyMJ" pitchFamily="2" charset="0"/>
                <a:cs typeface="SutonnyMJ" pitchFamily="2" charset="0"/>
              </a:rPr>
              <a:t>e„Ë</a:t>
            </a:r>
            <a:endParaRPr lang="en-US" sz="2400" b="1" dirty="0">
              <a:effectLst>
                <a:outerShdw blurRad="38100" dist="38100" dir="2700000" algn="tl">
                  <a:srgbClr val="000000">
                    <a:alpha val="43137"/>
                  </a:srgbClr>
                </a:outerShdw>
              </a:effectLst>
              <a:latin typeface="SutonnyMJ" pitchFamily="2" charset="0"/>
              <a:cs typeface="SutonnyMJ" pitchFamily="2" charset="0"/>
            </a:endParaRPr>
          </a:p>
        </p:txBody>
      </p:sp>
      <p:pic>
        <p:nvPicPr>
          <p:cNvPr id="8" name="Picture 7">
            <a:extLst>
              <a:ext uri="{FF2B5EF4-FFF2-40B4-BE49-F238E27FC236}">
                <a16:creationId xmlns:a16="http://schemas.microsoft.com/office/drawing/2014/main" id="{44CE3E35-57B2-D42C-C9EF-3F93BD3CF429}"/>
              </a:ext>
            </a:extLst>
          </p:cNvPr>
          <p:cNvPicPr>
            <a:picLocks noChangeAspect="1"/>
          </p:cNvPicPr>
          <p:nvPr/>
        </p:nvPicPr>
        <p:blipFill>
          <a:blip r:embed="rId5"/>
          <a:stretch>
            <a:fillRect/>
          </a:stretch>
        </p:blipFill>
        <p:spPr>
          <a:xfrm>
            <a:off x="1229989" y="946769"/>
            <a:ext cx="2387151" cy="2015506"/>
          </a:xfrm>
          <a:prstGeom prst="ellipse">
            <a:avLst/>
          </a:prstGeom>
          <a:ln>
            <a:noFill/>
          </a:ln>
          <a:effectLst>
            <a:softEdge rad="112500"/>
          </a:effectLst>
        </p:spPr>
      </p:pic>
      <p:pic>
        <p:nvPicPr>
          <p:cNvPr id="13" name="Picture 12">
            <a:extLst>
              <a:ext uri="{FF2B5EF4-FFF2-40B4-BE49-F238E27FC236}">
                <a16:creationId xmlns:a16="http://schemas.microsoft.com/office/drawing/2014/main" id="{05BD07A9-EBF9-628A-8EBA-FBF9B7152043}"/>
              </a:ext>
            </a:extLst>
          </p:cNvPr>
          <p:cNvPicPr>
            <a:picLocks noChangeAspect="1"/>
          </p:cNvPicPr>
          <p:nvPr/>
        </p:nvPicPr>
        <p:blipFill>
          <a:blip r:embed="rId6"/>
          <a:stretch>
            <a:fillRect/>
          </a:stretch>
        </p:blipFill>
        <p:spPr>
          <a:xfrm>
            <a:off x="6004290" y="1001044"/>
            <a:ext cx="1671539" cy="19692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846953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style.rotation</p:attrName>
                                        </p:attrNameLst>
                                      </p:cBhvr>
                                      <p:tavLst>
                                        <p:tav tm="0">
                                          <p:val>
                                            <p:fltVal val="90"/>
                                          </p:val>
                                        </p:tav>
                                        <p:tav tm="100000">
                                          <p:val>
                                            <p:fltVal val="0"/>
                                          </p:val>
                                        </p:tav>
                                      </p:tavLst>
                                    </p:anim>
                                    <p:animEffect transition="in" filter="fade">
                                      <p:cBhvr>
                                        <p:cTn id="27" dur="1000"/>
                                        <p:tgtEl>
                                          <p:spTgt spid="6"/>
                                        </p:tgtEl>
                                      </p:cBhvr>
                                    </p:animEffect>
                                  </p:childTnLst>
                                </p:cTn>
                              </p:par>
                              <p:par>
                                <p:cTn id="28" presetID="31"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1000" fill="hold"/>
                                        <p:tgtEl>
                                          <p:spTgt spid="13"/>
                                        </p:tgtEl>
                                        <p:attrNameLst>
                                          <p:attrName>ppt_w</p:attrName>
                                        </p:attrNameLst>
                                      </p:cBhvr>
                                      <p:tavLst>
                                        <p:tav tm="0">
                                          <p:val>
                                            <p:fltVal val="0"/>
                                          </p:val>
                                        </p:tav>
                                        <p:tav tm="100000">
                                          <p:val>
                                            <p:strVal val="#ppt_w"/>
                                          </p:val>
                                        </p:tav>
                                      </p:tavLst>
                                    </p:anim>
                                    <p:anim calcmode="lin" valueType="num">
                                      <p:cBhvr>
                                        <p:cTn id="31" dur="1000" fill="hold"/>
                                        <p:tgtEl>
                                          <p:spTgt spid="13"/>
                                        </p:tgtEl>
                                        <p:attrNameLst>
                                          <p:attrName>ppt_h</p:attrName>
                                        </p:attrNameLst>
                                      </p:cBhvr>
                                      <p:tavLst>
                                        <p:tav tm="0">
                                          <p:val>
                                            <p:fltVal val="0"/>
                                          </p:val>
                                        </p:tav>
                                        <p:tav tm="100000">
                                          <p:val>
                                            <p:strVal val="#ppt_h"/>
                                          </p:val>
                                        </p:tav>
                                      </p:tavLst>
                                    </p:anim>
                                    <p:anim calcmode="lin" valueType="num">
                                      <p:cBhvr>
                                        <p:cTn id="32" dur="1000" fill="hold"/>
                                        <p:tgtEl>
                                          <p:spTgt spid="13"/>
                                        </p:tgtEl>
                                        <p:attrNameLst>
                                          <p:attrName>style.rotation</p:attrName>
                                        </p:attrNameLst>
                                      </p:cBhvr>
                                      <p:tavLst>
                                        <p:tav tm="0">
                                          <p:val>
                                            <p:fltVal val="90"/>
                                          </p:val>
                                        </p:tav>
                                        <p:tav tm="100000">
                                          <p:val>
                                            <p:fltVal val="0"/>
                                          </p:val>
                                        </p:tav>
                                      </p:tavLst>
                                    </p:anim>
                                    <p:animEffect transition="in" filter="fade">
                                      <p:cBhvr>
                                        <p:cTn id="33" dur="1000"/>
                                        <p:tgtEl>
                                          <p:spTgt spid="13"/>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1000" fill="hold"/>
                                        <p:tgtEl>
                                          <p:spTgt spid="3"/>
                                        </p:tgtEl>
                                        <p:attrNameLst>
                                          <p:attrName>ppt_w</p:attrName>
                                        </p:attrNameLst>
                                      </p:cBhvr>
                                      <p:tavLst>
                                        <p:tav tm="0">
                                          <p:val>
                                            <p:fltVal val="0"/>
                                          </p:val>
                                        </p:tav>
                                        <p:tav tm="100000">
                                          <p:val>
                                            <p:strVal val="#ppt_w"/>
                                          </p:val>
                                        </p:tav>
                                      </p:tavLst>
                                    </p:anim>
                                    <p:anim calcmode="lin" valueType="num">
                                      <p:cBhvr>
                                        <p:cTn id="37" dur="1000" fill="hold"/>
                                        <p:tgtEl>
                                          <p:spTgt spid="3"/>
                                        </p:tgtEl>
                                        <p:attrNameLst>
                                          <p:attrName>ppt_h</p:attrName>
                                        </p:attrNameLst>
                                      </p:cBhvr>
                                      <p:tavLst>
                                        <p:tav tm="0">
                                          <p:val>
                                            <p:fltVal val="0"/>
                                          </p:val>
                                        </p:tav>
                                        <p:tav tm="100000">
                                          <p:val>
                                            <p:strVal val="#ppt_h"/>
                                          </p:val>
                                        </p:tav>
                                      </p:tavLst>
                                    </p:anim>
                                    <p:anim calcmode="lin" valueType="num">
                                      <p:cBhvr>
                                        <p:cTn id="38" dur="1000" fill="hold"/>
                                        <p:tgtEl>
                                          <p:spTgt spid="3"/>
                                        </p:tgtEl>
                                        <p:attrNameLst>
                                          <p:attrName>style.rotation</p:attrName>
                                        </p:attrNameLst>
                                      </p:cBhvr>
                                      <p:tavLst>
                                        <p:tav tm="0">
                                          <p:val>
                                            <p:fltVal val="90"/>
                                          </p:val>
                                        </p:tav>
                                        <p:tav tm="100000">
                                          <p:val>
                                            <p:fltVal val="0"/>
                                          </p:val>
                                        </p:tav>
                                      </p:tavLst>
                                    </p:anim>
                                    <p:animEffect transition="in" filter="fade">
                                      <p:cBhvr>
                                        <p:cTn id="3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540E64-A7A9-4E41-8436-945353B54A4D}"/>
              </a:ext>
            </a:extLst>
          </p:cNvPr>
          <p:cNvSpPr txBox="1"/>
          <p:nvPr/>
        </p:nvSpPr>
        <p:spPr>
          <a:xfrm>
            <a:off x="330926" y="1730772"/>
            <a:ext cx="5799908" cy="684803"/>
          </a:xfrm>
          <a:prstGeom prst="rect">
            <a:avLst/>
          </a:prstGeom>
          <a:noFill/>
        </p:spPr>
        <p:txBody>
          <a:bodyPr wrap="square" lIns="68580" tIns="34290" rIns="68580" bIns="34290" rtlCol="0">
            <a:spAutoFit/>
          </a:bodyPr>
          <a:lstStyle/>
          <a:p>
            <a:r>
              <a:rPr lang="bn-BD" sz="4000" dirty="0">
                <a:latin typeface="SutonnyMJ" pitchFamily="2" charset="0"/>
                <a:cs typeface="NikoshBAN" panose="02000000000000000000" pitchFamily="2" charset="0"/>
              </a:rPr>
              <a:t>এই পাঠ শেষে শিক্ষার্থীরা...</a:t>
            </a:r>
            <a:endParaRPr lang="en-US" sz="4000" dirty="0">
              <a:latin typeface="SutonnyMJ" pitchFamily="2" charset="0"/>
              <a:cs typeface="SutonnyMJ" pitchFamily="2" charset="0"/>
            </a:endParaRPr>
          </a:p>
        </p:txBody>
      </p:sp>
      <p:pic>
        <p:nvPicPr>
          <p:cNvPr id="5" name="Picture 4">
            <a:extLst>
              <a:ext uri="{FF2B5EF4-FFF2-40B4-BE49-F238E27FC236}">
                <a16:creationId xmlns:a16="http://schemas.microsoft.com/office/drawing/2014/main" id="{E28B00C3-B519-4A02-8E61-DF0027376A51}"/>
              </a:ext>
            </a:extLst>
          </p:cNvPr>
          <p:cNvPicPr>
            <a:picLocks noChangeAspect="1"/>
          </p:cNvPicPr>
          <p:nvPr/>
        </p:nvPicPr>
        <p:blipFill>
          <a:blip r:embed="rId3" cstate="email">
            <a:clrChange>
              <a:clrFrom>
                <a:srgbClr val="F6F6F6"/>
              </a:clrFrom>
              <a:clrTo>
                <a:srgbClr val="F6F6F6">
                  <a:alpha val="0"/>
                </a:srgbClr>
              </a:clrTo>
            </a:clrChange>
            <a:extLst>
              <a:ext uri="{28A0092B-C50C-407E-A947-70E740481C1C}">
                <a14:useLocalDpi xmlns:a14="http://schemas.microsoft.com/office/drawing/2010/main"/>
              </a:ext>
            </a:extLst>
          </a:blip>
          <a:stretch>
            <a:fillRect/>
          </a:stretch>
        </p:blipFill>
        <p:spPr>
          <a:xfrm>
            <a:off x="6039642" y="-42414"/>
            <a:ext cx="2956325" cy="2369521"/>
          </a:xfrm>
          <a:prstGeom prst="rect">
            <a:avLst/>
          </a:prstGeom>
        </p:spPr>
      </p:pic>
      <p:grpSp>
        <p:nvGrpSpPr>
          <p:cNvPr id="10" name="Group 9"/>
          <p:cNvGrpSpPr/>
          <p:nvPr/>
        </p:nvGrpSpPr>
        <p:grpSpPr>
          <a:xfrm>
            <a:off x="1933303" y="207319"/>
            <a:ext cx="3346620" cy="996961"/>
            <a:chOff x="866247" y="39544"/>
            <a:chExt cx="2756966" cy="996961"/>
          </a:xfrm>
        </p:grpSpPr>
        <p:sp>
          <p:nvSpPr>
            <p:cNvPr id="11" name="Round Same Side Corner Rectangle 10"/>
            <p:cNvSpPr/>
            <p:nvPr/>
          </p:nvSpPr>
          <p:spPr>
            <a:xfrm rot="5400000">
              <a:off x="1839689" y="-747019"/>
              <a:ext cx="810082" cy="2756966"/>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ound Same Side Corner Rectangle 4"/>
            <p:cNvSpPr/>
            <p:nvPr/>
          </p:nvSpPr>
          <p:spPr>
            <a:xfrm>
              <a:off x="866248" y="39544"/>
              <a:ext cx="2717421" cy="73099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endParaRPr lang="en-US" sz="4400" kern="1200" dirty="0">
                <a:ln>
                  <a:noFill/>
                </a:ln>
                <a:solidFill>
                  <a:srgbClr val="002060"/>
                </a:solidFill>
                <a:effectLst>
                  <a:innerShdw blurRad="63500" dist="50800" dir="2700000">
                    <a:prstClr val="black">
                      <a:alpha val="50000"/>
                    </a:prstClr>
                  </a:innerShdw>
                </a:effectLst>
                <a:latin typeface="Nikosh" panose="02000000000000000000" pitchFamily="2" charset="0"/>
                <a:cs typeface="Nikosh" panose="02000000000000000000" pitchFamily="2" charset="0"/>
              </a:endParaRPr>
            </a:p>
            <a:p>
              <a:pPr marL="285750" lvl="1" indent="-285750" algn="l" defTabSz="1511300">
                <a:lnSpc>
                  <a:spcPct val="90000"/>
                </a:lnSpc>
                <a:spcBef>
                  <a:spcPct val="0"/>
                </a:spcBef>
                <a:spcAft>
                  <a:spcPct val="15000"/>
                </a:spcAft>
                <a:buChar char="••"/>
              </a:pPr>
              <a:r>
                <a:rPr lang="en-US" sz="4400" b="1" kern="1200" dirty="0" err="1">
                  <a:ln>
                    <a:noFill/>
                  </a:ln>
                  <a:solidFill>
                    <a:srgbClr val="002060"/>
                  </a:solidFill>
                  <a:effectLst>
                    <a:outerShdw blurRad="38100" dist="38100" dir="2700000" algn="tl">
                      <a:srgbClr val="000000">
                        <a:alpha val="43137"/>
                      </a:srgbClr>
                    </a:outerShdw>
                  </a:effectLst>
                  <a:latin typeface="Nikosh" panose="02000000000000000000" pitchFamily="2" charset="0"/>
                  <a:cs typeface="Nikosh" panose="02000000000000000000" pitchFamily="2" charset="0"/>
                </a:rPr>
                <a:t>শিখনফল</a:t>
              </a:r>
              <a:endParaRPr lang="en-US" sz="4400" b="1" kern="1200" dirty="0">
                <a:ln>
                  <a:noFill/>
                </a:ln>
                <a:solidFill>
                  <a:srgbClr val="002060"/>
                </a:solidFill>
                <a:effectLst>
                  <a:outerShdw blurRad="38100" dist="38100" dir="2700000" algn="tl">
                    <a:srgbClr val="000000">
                      <a:alpha val="43137"/>
                    </a:srgbClr>
                  </a:outerShdw>
                </a:effectLst>
                <a:latin typeface="Nikosh" panose="02000000000000000000" pitchFamily="2" charset="0"/>
                <a:cs typeface="Nikosh" panose="02000000000000000000" pitchFamily="2" charset="0"/>
              </a:endParaRPr>
            </a:p>
          </p:txBody>
        </p:sp>
      </p:grpSp>
      <p:sp>
        <p:nvSpPr>
          <p:cNvPr id="2" name="TextBox 1">
            <a:extLst>
              <a:ext uri="{FF2B5EF4-FFF2-40B4-BE49-F238E27FC236}">
                <a16:creationId xmlns:a16="http://schemas.microsoft.com/office/drawing/2014/main" id="{925FD9D2-63B8-A046-D7EF-9E58DE515D2B}"/>
              </a:ext>
            </a:extLst>
          </p:cNvPr>
          <p:cNvSpPr txBox="1"/>
          <p:nvPr/>
        </p:nvSpPr>
        <p:spPr>
          <a:xfrm>
            <a:off x="1375645" y="2521681"/>
            <a:ext cx="7272364" cy="1723549"/>
          </a:xfrm>
          <a:prstGeom prst="rect">
            <a:avLst/>
          </a:prstGeom>
          <a:noFill/>
        </p:spPr>
        <p:txBody>
          <a:bodyPr wrap="square" rtlCol="0">
            <a:spAutoFit/>
          </a:bodyPr>
          <a:lstStyle/>
          <a:p>
            <a:pPr algn="l"/>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৬.৫.৩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কম্পাস</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ব্যবহার</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করে</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উৎসাহের</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সাথে</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বিভিন্ন</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a:p>
            <a:pPr algn="l">
              <a:spcAft>
                <a:spcPts val="600"/>
              </a:spcAft>
            </a:pP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ব্যাসার্ধের</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বৃত্ত</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আঁকতে</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a:p>
            <a:pPr>
              <a:spcBef>
                <a:spcPts val="600"/>
              </a:spcBef>
              <a:spcAft>
                <a:spcPts val="600"/>
              </a:spcAft>
            </a:pP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৬.৫.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বৃত্তের</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বিভিন্ন</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অংশ</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চিহ্নিত</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করতে</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32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200" b="1" dirty="0" err="1">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28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174221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0" name="Rectangle 129">
            <a:extLst>
              <a:ext uri="{FF2B5EF4-FFF2-40B4-BE49-F238E27FC236}">
                <a16:creationId xmlns:a16="http://schemas.microsoft.com/office/drawing/2014/main" id="{F1DCE356-FDC9-D5DA-7645-9B6D6B04C1BC}"/>
              </a:ext>
            </a:extLst>
          </p:cNvPr>
          <p:cNvSpPr/>
          <p:nvPr/>
        </p:nvSpPr>
        <p:spPr>
          <a:xfrm>
            <a:off x="1721071" y="149851"/>
            <a:ext cx="5486400" cy="769441"/>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 </a:t>
            </a:r>
            <a:r>
              <a:rPr lang="en-US" sz="4400" b="1" dirty="0">
                <a:ln w="0"/>
                <a:effectLst>
                  <a:outerShdw blurRad="38100" dist="19050" dir="2700000" algn="tl" rotWithShape="0">
                    <a:schemeClr val="dk1">
                      <a:alpha val="40000"/>
                    </a:schemeClr>
                  </a:outerShdw>
                </a:effectLst>
                <a:latin typeface="NikoshBAN" pitchFamily="2" charset="0"/>
                <a:cs typeface="NikoshBAN" pitchFamily="2" charset="0"/>
              </a:rPr>
              <a:t>ছবিতে কী </a:t>
            </a:r>
            <a:r>
              <a:rPr lang="en-US" sz="4400" b="1" dirty="0" err="1">
                <a:ln w="0"/>
                <a:effectLst>
                  <a:outerShdw blurRad="38100" dist="19050" dir="2700000" algn="tl" rotWithShape="0">
                    <a:schemeClr val="dk1">
                      <a:alpha val="40000"/>
                    </a:schemeClr>
                  </a:outerShdw>
                </a:effectLst>
                <a:latin typeface="NikoshBAN" pitchFamily="2" charset="0"/>
                <a:cs typeface="NikoshBAN" pitchFamily="2" charset="0"/>
              </a:rPr>
              <a:t>কী</a:t>
            </a:r>
            <a:r>
              <a:rPr lang="en-US" sz="4400" b="1" dirty="0">
                <a:ln w="0"/>
                <a:effectLst>
                  <a:outerShdw blurRad="38100" dist="19050" dir="2700000" algn="tl" rotWithShape="0">
                    <a:schemeClr val="dk1">
                      <a:alpha val="40000"/>
                    </a:schemeClr>
                  </a:outerShdw>
                </a:effectLst>
                <a:latin typeface="NikoshBAN" pitchFamily="2" charset="0"/>
                <a:cs typeface="NikoshBAN" pitchFamily="2" charset="0"/>
              </a:rPr>
              <a:t> দেখতে পাচ্ছো?  </a:t>
            </a:r>
            <a:endParaRPr lang="bn-BD" sz="4400" b="1"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131" name="Rectangle 130">
            <a:extLst>
              <a:ext uri="{FF2B5EF4-FFF2-40B4-BE49-F238E27FC236}">
                <a16:creationId xmlns:a16="http://schemas.microsoft.com/office/drawing/2014/main" id="{2A2ADF92-F3CF-17ED-EC79-4AD235686067}"/>
              </a:ext>
            </a:extLst>
          </p:cNvPr>
          <p:cNvSpPr/>
          <p:nvPr/>
        </p:nvSpPr>
        <p:spPr>
          <a:xfrm>
            <a:off x="1458992" y="3733413"/>
            <a:ext cx="5403442" cy="707886"/>
          </a:xfrm>
          <a:prstGeom prst="rect">
            <a:avLst/>
          </a:prstGeom>
          <a:noFill/>
        </p:spPr>
        <p:txBody>
          <a:bodyPr wrap="square">
            <a:spAutoFit/>
          </a:bodyPr>
          <a:lstStyle/>
          <a:p>
            <a:pPr algn="ctr"/>
            <a:r>
              <a:rPr lang="en-US" sz="4000" dirty="0">
                <a:ln w="0"/>
                <a:effectLst>
                  <a:outerShdw blurRad="38100" dist="19050" dir="2700000" algn="tl" rotWithShape="0">
                    <a:schemeClr val="dk1">
                      <a:alpha val="40000"/>
                    </a:schemeClr>
                  </a:outerShdw>
                </a:effectLst>
                <a:latin typeface="NikoshBAN" pitchFamily="2" charset="0"/>
                <a:cs typeface="NikoshBAN" pitchFamily="2" charset="0"/>
              </a:rPr>
              <a:t>এগুলোর আকৃতি কেমন?  </a:t>
            </a:r>
            <a:endParaRPr lang="bn-BD" sz="40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132" name="Rectangle 131">
            <a:extLst>
              <a:ext uri="{FF2B5EF4-FFF2-40B4-BE49-F238E27FC236}">
                <a16:creationId xmlns:a16="http://schemas.microsoft.com/office/drawing/2014/main" id="{99A0807B-6F38-1F1C-B22F-074E2DECB7B0}"/>
              </a:ext>
            </a:extLst>
          </p:cNvPr>
          <p:cNvSpPr/>
          <p:nvPr/>
        </p:nvSpPr>
        <p:spPr>
          <a:xfrm>
            <a:off x="2444268" y="3738019"/>
            <a:ext cx="3432889"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গোলাকার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133" name="Rectangle 132">
            <a:extLst>
              <a:ext uri="{FF2B5EF4-FFF2-40B4-BE49-F238E27FC236}">
                <a16:creationId xmlns:a16="http://schemas.microsoft.com/office/drawing/2014/main" id="{39604DB2-EB73-9942-39F8-A90B4A28C363}"/>
              </a:ext>
            </a:extLst>
          </p:cNvPr>
          <p:cNvSpPr/>
          <p:nvPr/>
        </p:nvSpPr>
        <p:spPr>
          <a:xfrm>
            <a:off x="590541" y="3831414"/>
            <a:ext cx="7747461" cy="646331"/>
          </a:xfrm>
          <a:prstGeom prst="rect">
            <a:avLst/>
          </a:prstGeom>
          <a:noFill/>
        </p:spPr>
        <p:txBody>
          <a:bodyPr wrap="square">
            <a:spAutoFit/>
          </a:bodyPr>
          <a:lstStyle/>
          <a:p>
            <a:pPr algn="ctr"/>
            <a:r>
              <a:rPr lang="en-US" sz="3600" dirty="0">
                <a:ln w="0"/>
                <a:effectLst>
                  <a:outerShdw blurRad="38100" dist="19050" dir="2700000" algn="tl" rotWithShape="0">
                    <a:schemeClr val="dk1">
                      <a:alpha val="40000"/>
                    </a:schemeClr>
                  </a:outerShdw>
                </a:effectLst>
                <a:latin typeface="NikoshBAN" pitchFamily="2" charset="0"/>
                <a:cs typeface="NikoshBAN" pitchFamily="2" charset="0"/>
              </a:rPr>
              <a:t>এই গোলাকার আকৃতিকে জ্যামিতির ভাষায় কী বলে?    </a:t>
            </a:r>
            <a:endParaRPr lang="bn-BD" sz="36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134" name="Rectangle 133">
            <a:extLst>
              <a:ext uri="{FF2B5EF4-FFF2-40B4-BE49-F238E27FC236}">
                <a16:creationId xmlns:a16="http://schemas.microsoft.com/office/drawing/2014/main" id="{C1FED4DE-71E4-985D-725F-9B7FBCFA9036}"/>
              </a:ext>
            </a:extLst>
          </p:cNvPr>
          <p:cNvSpPr/>
          <p:nvPr/>
        </p:nvSpPr>
        <p:spPr>
          <a:xfrm>
            <a:off x="2730454" y="3752449"/>
            <a:ext cx="2918084" cy="769441"/>
          </a:xfrm>
          <a:prstGeom prst="rect">
            <a:avLst/>
          </a:prstGeom>
          <a:noFill/>
        </p:spPr>
        <p:txBody>
          <a:bodyPr wrap="square">
            <a:spAutoFit/>
          </a:bodyPr>
          <a:lstStyle/>
          <a:p>
            <a:pPr algn="ctr"/>
            <a:r>
              <a:rPr lang="en-US" sz="4400" dirty="0">
                <a:ln w="0"/>
                <a:effectLst>
                  <a:outerShdw blurRad="38100" dist="19050" dir="2700000" algn="tl" rotWithShape="0">
                    <a:schemeClr val="dk1">
                      <a:alpha val="40000"/>
                    </a:schemeClr>
                  </a:outerShdw>
                </a:effectLst>
                <a:latin typeface="NikoshBAN" pitchFamily="2" charset="0"/>
                <a:cs typeface="NikoshBAN" pitchFamily="2" charset="0"/>
              </a:rPr>
              <a:t>বৃত্ত    </a:t>
            </a:r>
            <a:endParaRPr lang="bn-BD" sz="44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grpSp>
        <p:nvGrpSpPr>
          <p:cNvPr id="135" name="Group 134">
            <a:extLst>
              <a:ext uri="{FF2B5EF4-FFF2-40B4-BE49-F238E27FC236}">
                <a16:creationId xmlns:a16="http://schemas.microsoft.com/office/drawing/2014/main" id="{4379115E-C429-0AA2-8932-4E87618A5DF5}"/>
              </a:ext>
            </a:extLst>
          </p:cNvPr>
          <p:cNvGrpSpPr/>
          <p:nvPr/>
        </p:nvGrpSpPr>
        <p:grpSpPr>
          <a:xfrm>
            <a:off x="5273529" y="1801213"/>
            <a:ext cx="255619" cy="1558394"/>
            <a:chOff x="3253740" y="978679"/>
            <a:chExt cx="254709" cy="2031221"/>
          </a:xfrm>
          <a:noFill/>
        </p:grpSpPr>
        <p:sp>
          <p:nvSpPr>
            <p:cNvPr id="136" name="Oval 135">
              <a:extLst>
                <a:ext uri="{FF2B5EF4-FFF2-40B4-BE49-F238E27FC236}">
                  <a16:creationId xmlns:a16="http://schemas.microsoft.com/office/drawing/2014/main" id="{F32DE8DB-8A53-6AA4-57A9-1A5A12D5328B}"/>
                </a:ext>
              </a:extLst>
            </p:cNvPr>
            <p:cNvSpPr/>
            <p:nvPr/>
          </p:nvSpPr>
          <p:spPr>
            <a:xfrm>
              <a:off x="3253740" y="1828800"/>
              <a:ext cx="213360" cy="2133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137" name="Isosceles Triangle 136">
              <a:extLst>
                <a:ext uri="{FF2B5EF4-FFF2-40B4-BE49-F238E27FC236}">
                  <a16:creationId xmlns:a16="http://schemas.microsoft.com/office/drawing/2014/main" id="{69C9C158-89A2-FD08-10AF-3937B1270339}"/>
                </a:ext>
              </a:extLst>
            </p:cNvPr>
            <p:cNvSpPr/>
            <p:nvPr/>
          </p:nvSpPr>
          <p:spPr>
            <a:xfrm>
              <a:off x="3333189" y="978679"/>
              <a:ext cx="175260" cy="969746"/>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sp>
          <p:nvSpPr>
            <p:cNvPr id="138" name="Isosceles Triangle 137">
              <a:extLst>
                <a:ext uri="{FF2B5EF4-FFF2-40B4-BE49-F238E27FC236}">
                  <a16:creationId xmlns:a16="http://schemas.microsoft.com/office/drawing/2014/main" id="{5C059BDD-27C8-DCFD-A371-F45A1BC9895A}"/>
                </a:ext>
              </a:extLst>
            </p:cNvPr>
            <p:cNvSpPr/>
            <p:nvPr/>
          </p:nvSpPr>
          <p:spPr>
            <a:xfrm rot="10800000">
              <a:off x="3276600" y="2040154"/>
              <a:ext cx="175260" cy="96974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grpSp>
      <p:grpSp>
        <p:nvGrpSpPr>
          <p:cNvPr id="139" name="Group 138">
            <a:extLst>
              <a:ext uri="{FF2B5EF4-FFF2-40B4-BE49-F238E27FC236}">
                <a16:creationId xmlns:a16="http://schemas.microsoft.com/office/drawing/2014/main" id="{26BBF907-C3A2-EB48-B969-F5431DBA5D08}"/>
              </a:ext>
            </a:extLst>
          </p:cNvPr>
          <p:cNvGrpSpPr/>
          <p:nvPr/>
        </p:nvGrpSpPr>
        <p:grpSpPr>
          <a:xfrm>
            <a:off x="5324339" y="1984626"/>
            <a:ext cx="243434" cy="1005998"/>
            <a:chOff x="1798320" y="1211580"/>
            <a:chExt cx="213360" cy="1409700"/>
          </a:xfrm>
          <a:noFill/>
        </p:grpSpPr>
        <p:grpSp>
          <p:nvGrpSpPr>
            <p:cNvPr id="140" name="Group 139">
              <a:extLst>
                <a:ext uri="{FF2B5EF4-FFF2-40B4-BE49-F238E27FC236}">
                  <a16:creationId xmlns:a16="http://schemas.microsoft.com/office/drawing/2014/main" id="{417A120C-24C9-3932-14C8-70C508BF6FFF}"/>
                </a:ext>
              </a:extLst>
            </p:cNvPr>
            <p:cNvGrpSpPr/>
            <p:nvPr/>
          </p:nvGrpSpPr>
          <p:grpSpPr>
            <a:xfrm>
              <a:off x="1798320" y="1211580"/>
              <a:ext cx="213360" cy="807720"/>
              <a:chOff x="1798320" y="1211580"/>
              <a:chExt cx="213360" cy="807720"/>
            </a:xfrm>
            <a:grpFill/>
          </p:grpSpPr>
          <p:sp>
            <p:nvSpPr>
              <p:cNvPr id="144" name="Oval 143">
                <a:extLst>
                  <a:ext uri="{FF2B5EF4-FFF2-40B4-BE49-F238E27FC236}">
                    <a16:creationId xmlns:a16="http://schemas.microsoft.com/office/drawing/2014/main" id="{7D07F119-AF31-4207-0647-2C52F76D6D57}"/>
                  </a:ext>
                </a:extLst>
              </p:cNvPr>
              <p:cNvSpPr/>
              <p:nvPr/>
            </p:nvSpPr>
            <p:spPr>
              <a:xfrm>
                <a:off x="1798320" y="1805940"/>
                <a:ext cx="213360" cy="21336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145" name="Isosceles Triangle 144">
                <a:extLst>
                  <a:ext uri="{FF2B5EF4-FFF2-40B4-BE49-F238E27FC236}">
                    <a16:creationId xmlns:a16="http://schemas.microsoft.com/office/drawing/2014/main" id="{632DA45E-7F75-C645-FD43-06E05F3E1D82}"/>
                  </a:ext>
                </a:extLst>
              </p:cNvPr>
              <p:cNvSpPr/>
              <p:nvPr/>
            </p:nvSpPr>
            <p:spPr>
              <a:xfrm>
                <a:off x="1836420" y="1211580"/>
                <a:ext cx="144780" cy="594360"/>
              </a:xfrm>
              <a:prstGeom prst="triangl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grpSp>
          <p:nvGrpSpPr>
            <p:cNvPr id="141" name="Group 140">
              <a:extLst>
                <a:ext uri="{FF2B5EF4-FFF2-40B4-BE49-F238E27FC236}">
                  <a16:creationId xmlns:a16="http://schemas.microsoft.com/office/drawing/2014/main" id="{16003317-8D06-47EC-9C77-71185E681FA6}"/>
                </a:ext>
              </a:extLst>
            </p:cNvPr>
            <p:cNvGrpSpPr/>
            <p:nvPr/>
          </p:nvGrpSpPr>
          <p:grpSpPr>
            <a:xfrm rot="10800000">
              <a:off x="1798320" y="1813560"/>
              <a:ext cx="213360" cy="807720"/>
              <a:chOff x="1798320" y="1211580"/>
              <a:chExt cx="213360" cy="807720"/>
            </a:xfrm>
            <a:grpFill/>
          </p:grpSpPr>
          <p:sp>
            <p:nvSpPr>
              <p:cNvPr id="142" name="Oval 141">
                <a:extLst>
                  <a:ext uri="{FF2B5EF4-FFF2-40B4-BE49-F238E27FC236}">
                    <a16:creationId xmlns:a16="http://schemas.microsoft.com/office/drawing/2014/main" id="{FBCF8432-900E-F9CB-299A-29ECFE166AB0}"/>
                  </a:ext>
                </a:extLst>
              </p:cNvPr>
              <p:cNvSpPr/>
              <p:nvPr/>
            </p:nvSpPr>
            <p:spPr>
              <a:xfrm>
                <a:off x="1798320" y="1805940"/>
                <a:ext cx="213360" cy="2133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143" name="Isosceles Triangle 142">
                <a:extLst>
                  <a:ext uri="{FF2B5EF4-FFF2-40B4-BE49-F238E27FC236}">
                    <a16:creationId xmlns:a16="http://schemas.microsoft.com/office/drawing/2014/main" id="{D998C98D-79AE-4B78-130A-CC1FF6B38C6D}"/>
                  </a:ext>
                </a:extLst>
              </p:cNvPr>
              <p:cNvSpPr/>
              <p:nvPr/>
            </p:nvSpPr>
            <p:spPr>
              <a:xfrm>
                <a:off x="1836420" y="1211580"/>
                <a:ext cx="144780" cy="59436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grpSp>
      </p:grpSp>
      <p:grpSp>
        <p:nvGrpSpPr>
          <p:cNvPr id="146" name="Group 145">
            <a:extLst>
              <a:ext uri="{FF2B5EF4-FFF2-40B4-BE49-F238E27FC236}">
                <a16:creationId xmlns:a16="http://schemas.microsoft.com/office/drawing/2014/main" id="{54ACAFB0-9F23-A954-542A-D21E66127883}"/>
              </a:ext>
            </a:extLst>
          </p:cNvPr>
          <p:cNvGrpSpPr/>
          <p:nvPr/>
        </p:nvGrpSpPr>
        <p:grpSpPr>
          <a:xfrm>
            <a:off x="4534742" y="1498300"/>
            <a:ext cx="1905818" cy="1913419"/>
            <a:chOff x="-658971" y="258679"/>
            <a:chExt cx="2517205" cy="2517204"/>
          </a:xfrm>
          <a:noFill/>
        </p:grpSpPr>
        <p:sp>
          <p:nvSpPr>
            <p:cNvPr id="147" name="Oval 146">
              <a:extLst>
                <a:ext uri="{FF2B5EF4-FFF2-40B4-BE49-F238E27FC236}">
                  <a16:creationId xmlns:a16="http://schemas.microsoft.com/office/drawing/2014/main" id="{9D747CD4-FEBB-1514-492E-4B7C168AE215}"/>
                </a:ext>
              </a:extLst>
            </p:cNvPr>
            <p:cNvSpPr/>
            <p:nvPr/>
          </p:nvSpPr>
          <p:spPr>
            <a:xfrm>
              <a:off x="-658971" y="258679"/>
              <a:ext cx="2517205" cy="2517204"/>
            </a:xfrm>
            <a:prstGeom prst="ellipse">
              <a:avLst/>
            </a:prstGeom>
            <a:grpFill/>
            <a:ln w="133350" cmpd="thinThick">
              <a:solidFill>
                <a:srgbClr val="6633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grpSp>
          <p:nvGrpSpPr>
            <p:cNvPr id="148" name="Group 147">
              <a:extLst>
                <a:ext uri="{FF2B5EF4-FFF2-40B4-BE49-F238E27FC236}">
                  <a16:creationId xmlns:a16="http://schemas.microsoft.com/office/drawing/2014/main" id="{AA9BA3A4-9FFD-B11E-F6FB-85B82DE33DF7}"/>
                </a:ext>
              </a:extLst>
            </p:cNvPr>
            <p:cNvGrpSpPr/>
            <p:nvPr/>
          </p:nvGrpSpPr>
          <p:grpSpPr>
            <a:xfrm>
              <a:off x="-540905" y="363163"/>
              <a:ext cx="2238921" cy="2279080"/>
              <a:chOff x="-540905" y="363163"/>
              <a:chExt cx="2238921" cy="2279080"/>
            </a:xfrm>
            <a:grpFill/>
          </p:grpSpPr>
          <p:sp>
            <p:nvSpPr>
              <p:cNvPr id="149" name="TextBox 148">
                <a:extLst>
                  <a:ext uri="{FF2B5EF4-FFF2-40B4-BE49-F238E27FC236}">
                    <a16:creationId xmlns:a16="http://schemas.microsoft.com/office/drawing/2014/main" id="{B4B84A79-3F88-3275-67ED-EA2981B2371D}"/>
                  </a:ext>
                </a:extLst>
              </p:cNvPr>
              <p:cNvSpPr txBox="1"/>
              <p:nvPr/>
            </p:nvSpPr>
            <p:spPr>
              <a:xfrm>
                <a:off x="224010" y="363163"/>
                <a:ext cx="706708" cy="444604"/>
              </a:xfrm>
              <a:prstGeom prst="rect">
                <a:avLst/>
              </a:prstGeom>
              <a:grpFill/>
              <a:ln>
                <a:solidFill>
                  <a:srgbClr val="000000"/>
                </a:solidFill>
              </a:ln>
            </p:spPr>
            <p:txBody>
              <a:bodyPr wrap="squar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12</a:t>
                </a:r>
              </a:p>
            </p:txBody>
          </p:sp>
          <p:sp>
            <p:nvSpPr>
              <p:cNvPr id="150" name="TextBox 149">
                <a:extLst>
                  <a:ext uri="{FF2B5EF4-FFF2-40B4-BE49-F238E27FC236}">
                    <a16:creationId xmlns:a16="http://schemas.microsoft.com/office/drawing/2014/main" id="{1D14A3CE-FEC2-113C-DA5A-6EC332FD60D2}"/>
                  </a:ext>
                </a:extLst>
              </p:cNvPr>
              <p:cNvSpPr txBox="1"/>
              <p:nvPr/>
            </p:nvSpPr>
            <p:spPr>
              <a:xfrm>
                <a:off x="478011" y="2238654"/>
                <a:ext cx="356946"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6</a:t>
                </a:r>
              </a:p>
            </p:txBody>
          </p:sp>
          <p:sp>
            <p:nvSpPr>
              <p:cNvPr id="151" name="TextBox 150">
                <a:extLst>
                  <a:ext uri="{FF2B5EF4-FFF2-40B4-BE49-F238E27FC236}">
                    <a16:creationId xmlns:a16="http://schemas.microsoft.com/office/drawing/2014/main" id="{2AB8BDD8-F12B-03AB-B200-A471435C6D9E}"/>
                  </a:ext>
                </a:extLst>
              </p:cNvPr>
              <p:cNvSpPr txBox="1"/>
              <p:nvPr/>
            </p:nvSpPr>
            <p:spPr>
              <a:xfrm>
                <a:off x="1341070" y="1340465"/>
                <a:ext cx="356946" cy="403589"/>
              </a:xfrm>
              <a:prstGeom prst="rect">
                <a:avLst/>
              </a:prstGeom>
              <a:grpFill/>
              <a:ln>
                <a:solidFill>
                  <a:srgbClr val="000000"/>
                </a:solidFill>
              </a:ln>
            </p:spPr>
            <p:txBody>
              <a:bodyPr wrap="non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3</a:t>
                </a:r>
              </a:p>
            </p:txBody>
          </p:sp>
          <p:sp>
            <p:nvSpPr>
              <p:cNvPr id="152" name="TextBox 151">
                <a:extLst>
                  <a:ext uri="{FF2B5EF4-FFF2-40B4-BE49-F238E27FC236}">
                    <a16:creationId xmlns:a16="http://schemas.microsoft.com/office/drawing/2014/main" id="{85178D1F-0A8B-EBA9-8985-5ADD86FD92C8}"/>
                  </a:ext>
                </a:extLst>
              </p:cNvPr>
              <p:cNvSpPr txBox="1"/>
              <p:nvPr/>
            </p:nvSpPr>
            <p:spPr>
              <a:xfrm>
                <a:off x="-540905" y="1324591"/>
                <a:ext cx="371120" cy="444604"/>
              </a:xfrm>
              <a:prstGeom prst="rect">
                <a:avLst/>
              </a:prstGeom>
              <a:grpFill/>
              <a:ln>
                <a:solidFill>
                  <a:srgbClr val="000000"/>
                </a:solidFill>
              </a:ln>
            </p:spPr>
            <p:txBody>
              <a:bodyPr wrap="square" rtlCol="0">
                <a:spAutoFit/>
              </a:bodyPr>
              <a:lstStyle/>
              <a:p>
                <a:r>
                  <a:rPr lang="en-GB" dirty="0">
                    <a:ln w="0"/>
                    <a:effectLst>
                      <a:outerShdw blurRad="38100" dist="19050" dir="2700000" algn="tl" rotWithShape="0">
                        <a:schemeClr val="dk1">
                          <a:alpha val="40000"/>
                        </a:schemeClr>
                      </a:outerShdw>
                    </a:effectLst>
                    <a:latin typeface="Bookman Old Style" panose="02050604050505020204" pitchFamily="18" charset="0"/>
                  </a:rPr>
                  <a:t>9</a:t>
                </a:r>
              </a:p>
            </p:txBody>
          </p:sp>
        </p:grpSp>
      </p:grpSp>
      <p:pic>
        <p:nvPicPr>
          <p:cNvPr id="153" name="Picture 152">
            <a:extLst>
              <a:ext uri="{FF2B5EF4-FFF2-40B4-BE49-F238E27FC236}">
                <a16:creationId xmlns:a16="http://schemas.microsoft.com/office/drawing/2014/main" id="{DA442D25-70BC-2FE2-3E3D-2CA80691A9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4565" y="1469686"/>
            <a:ext cx="1766926" cy="1766926"/>
          </a:xfrm>
          <a:prstGeom prst="rect">
            <a:avLst/>
          </a:prstGeom>
          <a:noFill/>
        </p:spPr>
      </p:pic>
      <p:pic>
        <p:nvPicPr>
          <p:cNvPr id="154" name="Picture 153">
            <a:extLst>
              <a:ext uri="{FF2B5EF4-FFF2-40B4-BE49-F238E27FC236}">
                <a16:creationId xmlns:a16="http://schemas.microsoft.com/office/drawing/2014/main" id="{4BD57543-C797-5891-DE65-75C75ED5B0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6362" y="1516088"/>
            <a:ext cx="1685261" cy="1687370"/>
          </a:xfrm>
          <a:prstGeom prst="rect">
            <a:avLst/>
          </a:prstGeom>
          <a:noFill/>
        </p:spPr>
      </p:pic>
      <p:grpSp>
        <p:nvGrpSpPr>
          <p:cNvPr id="155" name="Group 154">
            <a:extLst>
              <a:ext uri="{FF2B5EF4-FFF2-40B4-BE49-F238E27FC236}">
                <a16:creationId xmlns:a16="http://schemas.microsoft.com/office/drawing/2014/main" id="{DE5E8EDF-DE4A-AB9C-BE97-8F4EA764B4EF}"/>
              </a:ext>
            </a:extLst>
          </p:cNvPr>
          <p:cNvGrpSpPr/>
          <p:nvPr/>
        </p:nvGrpSpPr>
        <p:grpSpPr>
          <a:xfrm>
            <a:off x="6921794" y="1615040"/>
            <a:ext cx="1830785" cy="1913420"/>
            <a:chOff x="7293606" y="3253507"/>
            <a:chExt cx="2419291" cy="2206647"/>
          </a:xfrm>
          <a:noFill/>
        </p:grpSpPr>
        <p:cxnSp>
          <p:nvCxnSpPr>
            <p:cNvPr id="156" name="Straight Connector 155">
              <a:extLst>
                <a:ext uri="{FF2B5EF4-FFF2-40B4-BE49-F238E27FC236}">
                  <a16:creationId xmlns:a16="http://schemas.microsoft.com/office/drawing/2014/main" id="{02F9CD54-90C3-EFD1-5ED8-9EC4349E8B0E}"/>
                </a:ext>
              </a:extLst>
            </p:cNvPr>
            <p:cNvCxnSpPr>
              <a:cxnSpLocks/>
              <a:stCxn id="164" idx="2"/>
              <a:endCxn id="164" idx="6"/>
            </p:cNvCxnSpPr>
            <p:nvPr/>
          </p:nvCxnSpPr>
          <p:spPr>
            <a:xfrm>
              <a:off x="7293606" y="4356831"/>
              <a:ext cx="2419291" cy="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6E8813AB-7958-77E9-42F4-DC3A19F8E313}"/>
                </a:ext>
              </a:extLst>
            </p:cNvPr>
            <p:cNvCxnSpPr>
              <a:cxnSpLocks/>
              <a:endCxn id="164" idx="4"/>
            </p:cNvCxnSpPr>
            <p:nvPr/>
          </p:nvCxnSpPr>
          <p:spPr>
            <a:xfrm>
              <a:off x="8503252" y="3275487"/>
              <a:ext cx="0" cy="2184667"/>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58" name="Straight Connector 157">
              <a:extLst>
                <a:ext uri="{FF2B5EF4-FFF2-40B4-BE49-F238E27FC236}">
                  <a16:creationId xmlns:a16="http://schemas.microsoft.com/office/drawing/2014/main" id="{2F94068D-A774-0C43-05E1-52E2D0065073}"/>
                </a:ext>
              </a:extLst>
            </p:cNvPr>
            <p:cNvCxnSpPr>
              <a:cxnSpLocks/>
              <a:stCxn id="164" idx="7"/>
              <a:endCxn id="164" idx="3"/>
            </p:cNvCxnSpPr>
            <p:nvPr/>
          </p:nvCxnSpPr>
          <p:spPr>
            <a:xfrm flipH="1">
              <a:off x="7647903" y="3576663"/>
              <a:ext cx="1710697" cy="1560335"/>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59" name="Straight Connector 158">
              <a:extLst>
                <a:ext uri="{FF2B5EF4-FFF2-40B4-BE49-F238E27FC236}">
                  <a16:creationId xmlns:a16="http://schemas.microsoft.com/office/drawing/2014/main" id="{B50EC9DF-56E7-4486-2378-425408A392A1}"/>
                </a:ext>
              </a:extLst>
            </p:cNvPr>
            <p:cNvCxnSpPr>
              <a:cxnSpLocks/>
              <a:endCxn id="164" idx="1"/>
            </p:cNvCxnSpPr>
            <p:nvPr/>
          </p:nvCxnSpPr>
          <p:spPr>
            <a:xfrm flipH="1" flipV="1">
              <a:off x="7647903" y="3576663"/>
              <a:ext cx="1718107" cy="1569735"/>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60" name="Straight Connector 159">
              <a:extLst>
                <a:ext uri="{FF2B5EF4-FFF2-40B4-BE49-F238E27FC236}">
                  <a16:creationId xmlns:a16="http://schemas.microsoft.com/office/drawing/2014/main" id="{358284C1-1C4F-8319-A702-1421BF14C5D4}"/>
                </a:ext>
              </a:extLst>
            </p:cNvPr>
            <p:cNvCxnSpPr>
              <a:cxnSpLocks/>
            </p:cNvCxnSpPr>
            <p:nvPr/>
          </p:nvCxnSpPr>
          <p:spPr>
            <a:xfrm flipV="1">
              <a:off x="8072002" y="3384771"/>
              <a:ext cx="850577" cy="1925911"/>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61" name="Straight Connector 160">
              <a:extLst>
                <a:ext uri="{FF2B5EF4-FFF2-40B4-BE49-F238E27FC236}">
                  <a16:creationId xmlns:a16="http://schemas.microsoft.com/office/drawing/2014/main" id="{F79BA5C9-6764-D6B6-AFBF-D638177117BD}"/>
                </a:ext>
              </a:extLst>
            </p:cNvPr>
            <p:cNvCxnSpPr>
              <a:cxnSpLocks/>
            </p:cNvCxnSpPr>
            <p:nvPr/>
          </p:nvCxnSpPr>
          <p:spPr>
            <a:xfrm>
              <a:off x="8072002" y="3345342"/>
              <a:ext cx="850576" cy="196534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62" name="Straight Connector 161">
              <a:extLst>
                <a:ext uri="{FF2B5EF4-FFF2-40B4-BE49-F238E27FC236}">
                  <a16:creationId xmlns:a16="http://schemas.microsoft.com/office/drawing/2014/main" id="{C96B10A6-542F-0968-6D79-0914860B0C7D}"/>
                </a:ext>
              </a:extLst>
            </p:cNvPr>
            <p:cNvCxnSpPr>
              <a:cxnSpLocks/>
            </p:cNvCxnSpPr>
            <p:nvPr/>
          </p:nvCxnSpPr>
          <p:spPr>
            <a:xfrm flipH="1">
              <a:off x="7391284" y="3920090"/>
              <a:ext cx="2146336" cy="876306"/>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63" name="Straight Connector 162">
              <a:extLst>
                <a:ext uri="{FF2B5EF4-FFF2-40B4-BE49-F238E27FC236}">
                  <a16:creationId xmlns:a16="http://schemas.microsoft.com/office/drawing/2014/main" id="{1A4D6DF3-F740-1A5F-C670-DDA39406AE9E}"/>
                </a:ext>
              </a:extLst>
            </p:cNvPr>
            <p:cNvCxnSpPr>
              <a:cxnSpLocks/>
            </p:cNvCxnSpPr>
            <p:nvPr/>
          </p:nvCxnSpPr>
          <p:spPr>
            <a:xfrm flipH="1" flipV="1">
              <a:off x="7458162" y="3937636"/>
              <a:ext cx="2078256" cy="841379"/>
            </a:xfrm>
            <a:prstGeom prst="line">
              <a:avLst/>
            </a:prstGeom>
            <a:grpFill/>
            <a:ln w="28575"/>
          </p:spPr>
          <p:style>
            <a:lnRef idx="1">
              <a:schemeClr val="dk1"/>
            </a:lnRef>
            <a:fillRef idx="0">
              <a:schemeClr val="dk1"/>
            </a:fillRef>
            <a:effectRef idx="0">
              <a:schemeClr val="dk1"/>
            </a:effectRef>
            <a:fontRef idx="minor">
              <a:schemeClr val="tx1"/>
            </a:fontRef>
          </p:style>
        </p:cxnSp>
        <p:sp>
          <p:nvSpPr>
            <p:cNvPr id="164" name="Circle: Hollow 5">
              <a:extLst>
                <a:ext uri="{FF2B5EF4-FFF2-40B4-BE49-F238E27FC236}">
                  <a16:creationId xmlns:a16="http://schemas.microsoft.com/office/drawing/2014/main" id="{9B7B2AAF-C70D-90A6-2220-55B41B05FE71}"/>
                </a:ext>
              </a:extLst>
            </p:cNvPr>
            <p:cNvSpPr/>
            <p:nvPr/>
          </p:nvSpPr>
          <p:spPr>
            <a:xfrm>
              <a:off x="7293606" y="3253507"/>
              <a:ext cx="2419291" cy="2206647"/>
            </a:xfrm>
            <a:prstGeom prst="donut">
              <a:avLst>
                <a:gd name="adj" fmla="val 6381"/>
              </a:avLst>
            </a:prstGeom>
            <a:grpFill/>
            <a:ln>
              <a:solidFill>
                <a:schemeClr val="tx1"/>
              </a:solidFill>
              <a:prstDash val="lgDash"/>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grpSp>
    </p:spTree>
    <p:extLst>
      <p:ext uri="{BB962C8B-B14F-4D97-AF65-F5344CB8AC3E}">
        <p14:creationId xmlns:p14="http://schemas.microsoft.com/office/powerpoint/2010/main" val="249132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wipe(down)">
                                      <p:cBhvr>
                                        <p:cTn id="7" dur="580">
                                          <p:stCondLst>
                                            <p:cond delay="0"/>
                                          </p:stCondLst>
                                        </p:cTn>
                                        <p:tgtEl>
                                          <p:spTgt spid="154"/>
                                        </p:tgtEl>
                                      </p:cBhvr>
                                    </p:animEffect>
                                    <p:anim calcmode="lin" valueType="num">
                                      <p:cBhvr>
                                        <p:cTn id="8" dur="1822" tmFilter="0,0; 0.14,0.36; 0.43,0.73; 0.71,0.91; 1.0,1.0">
                                          <p:stCondLst>
                                            <p:cond delay="0"/>
                                          </p:stCondLst>
                                        </p:cTn>
                                        <p:tgtEl>
                                          <p:spTgt spid="1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4"/>
                                        </p:tgtEl>
                                        <p:attrNameLst>
                                          <p:attrName>ppt_y</p:attrName>
                                        </p:attrNameLst>
                                      </p:cBhvr>
                                      <p:tavLst>
                                        <p:tav tm="0" fmla="#ppt_y-sin(pi*$)/81">
                                          <p:val>
                                            <p:fltVal val="0"/>
                                          </p:val>
                                        </p:tav>
                                        <p:tav tm="100000">
                                          <p:val>
                                            <p:fltVal val="1"/>
                                          </p:val>
                                        </p:tav>
                                      </p:tavLst>
                                    </p:anim>
                                    <p:animScale>
                                      <p:cBhvr>
                                        <p:cTn id="13" dur="26">
                                          <p:stCondLst>
                                            <p:cond delay="650"/>
                                          </p:stCondLst>
                                        </p:cTn>
                                        <p:tgtEl>
                                          <p:spTgt spid="154"/>
                                        </p:tgtEl>
                                      </p:cBhvr>
                                      <p:to x="100000" y="60000"/>
                                    </p:animScale>
                                    <p:animScale>
                                      <p:cBhvr>
                                        <p:cTn id="14" dur="166" decel="50000">
                                          <p:stCondLst>
                                            <p:cond delay="676"/>
                                          </p:stCondLst>
                                        </p:cTn>
                                        <p:tgtEl>
                                          <p:spTgt spid="154"/>
                                        </p:tgtEl>
                                      </p:cBhvr>
                                      <p:to x="100000" y="100000"/>
                                    </p:animScale>
                                    <p:animScale>
                                      <p:cBhvr>
                                        <p:cTn id="15" dur="26">
                                          <p:stCondLst>
                                            <p:cond delay="1312"/>
                                          </p:stCondLst>
                                        </p:cTn>
                                        <p:tgtEl>
                                          <p:spTgt spid="154"/>
                                        </p:tgtEl>
                                      </p:cBhvr>
                                      <p:to x="100000" y="80000"/>
                                    </p:animScale>
                                    <p:animScale>
                                      <p:cBhvr>
                                        <p:cTn id="16" dur="166" decel="50000">
                                          <p:stCondLst>
                                            <p:cond delay="1338"/>
                                          </p:stCondLst>
                                        </p:cTn>
                                        <p:tgtEl>
                                          <p:spTgt spid="154"/>
                                        </p:tgtEl>
                                      </p:cBhvr>
                                      <p:to x="100000" y="100000"/>
                                    </p:animScale>
                                    <p:animScale>
                                      <p:cBhvr>
                                        <p:cTn id="17" dur="26">
                                          <p:stCondLst>
                                            <p:cond delay="1642"/>
                                          </p:stCondLst>
                                        </p:cTn>
                                        <p:tgtEl>
                                          <p:spTgt spid="154"/>
                                        </p:tgtEl>
                                      </p:cBhvr>
                                      <p:to x="100000" y="90000"/>
                                    </p:animScale>
                                    <p:animScale>
                                      <p:cBhvr>
                                        <p:cTn id="18" dur="166" decel="50000">
                                          <p:stCondLst>
                                            <p:cond delay="1668"/>
                                          </p:stCondLst>
                                        </p:cTn>
                                        <p:tgtEl>
                                          <p:spTgt spid="154"/>
                                        </p:tgtEl>
                                      </p:cBhvr>
                                      <p:to x="100000" y="100000"/>
                                    </p:animScale>
                                    <p:animScale>
                                      <p:cBhvr>
                                        <p:cTn id="19" dur="26">
                                          <p:stCondLst>
                                            <p:cond delay="1808"/>
                                          </p:stCondLst>
                                        </p:cTn>
                                        <p:tgtEl>
                                          <p:spTgt spid="154"/>
                                        </p:tgtEl>
                                      </p:cBhvr>
                                      <p:to x="100000" y="95000"/>
                                    </p:animScale>
                                    <p:animScale>
                                      <p:cBhvr>
                                        <p:cTn id="20" dur="166" decel="50000">
                                          <p:stCondLst>
                                            <p:cond delay="1834"/>
                                          </p:stCondLst>
                                        </p:cTn>
                                        <p:tgtEl>
                                          <p:spTgt spid="154"/>
                                        </p:tgtEl>
                                      </p:cBhvr>
                                      <p:to x="100000" y="100000"/>
                                    </p:animScale>
                                  </p:childTnLst>
                                </p:cTn>
                              </p:par>
                            </p:childTnLst>
                          </p:cTn>
                        </p:par>
                        <p:par>
                          <p:cTn id="21" fill="hold">
                            <p:stCondLst>
                              <p:cond delay="2000"/>
                            </p:stCondLst>
                            <p:childTnLst>
                              <p:par>
                                <p:cTn id="22" presetID="8" presetClass="emph" presetSubtype="0" fill="hold" nodeType="afterEffect">
                                  <p:stCondLst>
                                    <p:cond delay="0"/>
                                  </p:stCondLst>
                                  <p:childTnLst>
                                    <p:animRot by="21600000">
                                      <p:cBhvr>
                                        <p:cTn id="23" dur="2000" fill="hold"/>
                                        <p:tgtEl>
                                          <p:spTgt spid="154"/>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3"/>
                                        </p:tgtEl>
                                        <p:attrNameLst>
                                          <p:attrName>style.visibility</p:attrName>
                                        </p:attrNameLst>
                                      </p:cBhvr>
                                      <p:to>
                                        <p:strVal val="visible"/>
                                      </p:to>
                                    </p:set>
                                  </p:childTnLst>
                                </p:cTn>
                              </p:par>
                            </p:childTnLst>
                          </p:cTn>
                        </p:par>
                        <p:par>
                          <p:cTn id="28" fill="hold">
                            <p:stCondLst>
                              <p:cond delay="0"/>
                            </p:stCondLst>
                            <p:childTnLst>
                              <p:par>
                                <p:cTn id="29" presetID="8" presetClass="emph" presetSubtype="0" fill="hold" nodeType="afterEffect">
                                  <p:stCondLst>
                                    <p:cond delay="0"/>
                                  </p:stCondLst>
                                  <p:childTnLst>
                                    <p:animRot by="21600000">
                                      <p:cBhvr>
                                        <p:cTn id="30" dur="3000" fill="hold"/>
                                        <p:tgtEl>
                                          <p:spTgt spid="153"/>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46"/>
                                        </p:tgtEl>
                                        <p:attrNameLst>
                                          <p:attrName>style.visibility</p:attrName>
                                        </p:attrNameLst>
                                      </p:cBhvr>
                                      <p:to>
                                        <p:strVal val="visible"/>
                                      </p:to>
                                    </p:set>
                                    <p:animEffect transition="in" filter="fade">
                                      <p:cBhvr>
                                        <p:cTn id="35" dur="500"/>
                                        <p:tgtEl>
                                          <p:spTgt spid="146"/>
                                        </p:tgtEl>
                                      </p:cBhvr>
                                    </p:animEffect>
                                  </p:childTnLst>
                                </p:cTn>
                              </p:par>
                              <p:par>
                                <p:cTn id="36" presetID="10" presetClass="entr" presetSubtype="0" fill="hold" nodeType="withEffect">
                                  <p:stCondLst>
                                    <p:cond delay="0"/>
                                  </p:stCondLst>
                                  <p:childTnLst>
                                    <p:set>
                                      <p:cBhvr>
                                        <p:cTn id="37" dur="1" fill="hold">
                                          <p:stCondLst>
                                            <p:cond delay="0"/>
                                          </p:stCondLst>
                                        </p:cTn>
                                        <p:tgtEl>
                                          <p:spTgt spid="139"/>
                                        </p:tgtEl>
                                        <p:attrNameLst>
                                          <p:attrName>style.visibility</p:attrName>
                                        </p:attrNameLst>
                                      </p:cBhvr>
                                      <p:to>
                                        <p:strVal val="visible"/>
                                      </p:to>
                                    </p:set>
                                    <p:animEffect transition="in" filter="fade">
                                      <p:cBhvr>
                                        <p:cTn id="38" dur="1000"/>
                                        <p:tgtEl>
                                          <p:spTgt spid="139"/>
                                        </p:tgtEl>
                                      </p:cBhvr>
                                    </p:animEffect>
                                  </p:childTnLst>
                                </p:cTn>
                              </p:par>
                              <p:par>
                                <p:cTn id="39" presetID="10" presetClass="entr" presetSubtype="0" fill="hold" nodeType="withEffect">
                                  <p:stCondLst>
                                    <p:cond delay="0"/>
                                  </p:stCondLst>
                                  <p:childTnLst>
                                    <p:set>
                                      <p:cBhvr>
                                        <p:cTn id="40" dur="1" fill="hold">
                                          <p:stCondLst>
                                            <p:cond delay="0"/>
                                          </p:stCondLst>
                                        </p:cTn>
                                        <p:tgtEl>
                                          <p:spTgt spid="135"/>
                                        </p:tgtEl>
                                        <p:attrNameLst>
                                          <p:attrName>style.visibility</p:attrName>
                                        </p:attrNameLst>
                                      </p:cBhvr>
                                      <p:to>
                                        <p:strVal val="visible"/>
                                      </p:to>
                                    </p:set>
                                    <p:animEffect transition="in" filter="fade">
                                      <p:cBhvr>
                                        <p:cTn id="41" dur="1000"/>
                                        <p:tgtEl>
                                          <p:spTgt spid="135"/>
                                        </p:tgtEl>
                                      </p:cBhvr>
                                    </p:animEffect>
                                  </p:childTnLst>
                                </p:cTn>
                              </p:par>
                              <p:par>
                                <p:cTn id="42" presetID="8" presetClass="emph" presetSubtype="0" repeatCount="indefinite" fill="hold" nodeType="withEffect">
                                  <p:stCondLst>
                                    <p:cond delay="0"/>
                                  </p:stCondLst>
                                  <p:childTnLst>
                                    <p:animRot by="21600000">
                                      <p:cBhvr>
                                        <p:cTn id="43" dur="12000" fill="hold"/>
                                        <p:tgtEl>
                                          <p:spTgt spid="139"/>
                                        </p:tgtEl>
                                        <p:attrNameLst>
                                          <p:attrName>r</p:attrName>
                                        </p:attrNameLst>
                                      </p:cBhvr>
                                    </p:animRot>
                                  </p:childTnLst>
                                </p:cTn>
                              </p:par>
                              <p:par>
                                <p:cTn id="44" presetID="8" presetClass="emph" presetSubtype="0" repeatCount="indefinite" fill="hold" nodeType="withEffect">
                                  <p:stCondLst>
                                    <p:cond delay="0"/>
                                  </p:stCondLst>
                                  <p:childTnLst>
                                    <p:animRot by="21600000">
                                      <p:cBhvr>
                                        <p:cTn id="45" dur="1000" fill="hold"/>
                                        <p:tgtEl>
                                          <p:spTgt spid="135"/>
                                        </p:tgtEl>
                                        <p:attrNameLst>
                                          <p:attrName>r</p:attrName>
                                        </p:attrNameLst>
                                      </p:cBhvr>
                                    </p:animRot>
                                  </p:childTnLst>
                                </p:cTn>
                              </p:par>
                            </p:childTnLst>
                          </p:cTn>
                        </p:par>
                      </p:childTnLst>
                    </p:cTn>
                  </p:par>
                  <p:par>
                    <p:cTn id="46" fill="hold">
                      <p:stCondLst>
                        <p:cond delay="indefinite"/>
                      </p:stCondLst>
                      <p:childTnLst>
                        <p:par>
                          <p:cTn id="47" fill="hold">
                            <p:stCondLst>
                              <p:cond delay="0"/>
                            </p:stCondLst>
                            <p:childTnLst>
                              <p:par>
                                <p:cTn id="48" presetID="35" presetClass="entr" presetSubtype="0" fill="hold" nodeType="clickEffect">
                                  <p:stCondLst>
                                    <p:cond delay="0"/>
                                  </p:stCondLst>
                                  <p:childTnLst>
                                    <p:set>
                                      <p:cBhvr>
                                        <p:cTn id="49" dur="1" fill="hold">
                                          <p:stCondLst>
                                            <p:cond delay="0"/>
                                          </p:stCondLst>
                                        </p:cTn>
                                        <p:tgtEl>
                                          <p:spTgt spid="155"/>
                                        </p:tgtEl>
                                        <p:attrNameLst>
                                          <p:attrName>style.visibility</p:attrName>
                                        </p:attrNameLst>
                                      </p:cBhvr>
                                      <p:to>
                                        <p:strVal val="visible"/>
                                      </p:to>
                                    </p:set>
                                    <p:animEffect transition="in" filter="fade">
                                      <p:cBhvr>
                                        <p:cTn id="50" dur="2000"/>
                                        <p:tgtEl>
                                          <p:spTgt spid="155"/>
                                        </p:tgtEl>
                                      </p:cBhvr>
                                    </p:animEffect>
                                    <p:anim calcmode="lin" valueType="num">
                                      <p:cBhvr>
                                        <p:cTn id="51" dur="2000" fill="hold"/>
                                        <p:tgtEl>
                                          <p:spTgt spid="155"/>
                                        </p:tgtEl>
                                        <p:attrNameLst>
                                          <p:attrName>style.rotation</p:attrName>
                                        </p:attrNameLst>
                                      </p:cBhvr>
                                      <p:tavLst>
                                        <p:tav tm="0">
                                          <p:val>
                                            <p:fltVal val="720"/>
                                          </p:val>
                                        </p:tav>
                                        <p:tav tm="100000">
                                          <p:val>
                                            <p:fltVal val="0"/>
                                          </p:val>
                                        </p:tav>
                                      </p:tavLst>
                                    </p:anim>
                                    <p:anim calcmode="lin" valueType="num">
                                      <p:cBhvr>
                                        <p:cTn id="52" dur="2000" fill="hold"/>
                                        <p:tgtEl>
                                          <p:spTgt spid="155"/>
                                        </p:tgtEl>
                                        <p:attrNameLst>
                                          <p:attrName>ppt_h</p:attrName>
                                        </p:attrNameLst>
                                      </p:cBhvr>
                                      <p:tavLst>
                                        <p:tav tm="0">
                                          <p:val>
                                            <p:fltVal val="0"/>
                                          </p:val>
                                        </p:tav>
                                        <p:tav tm="100000">
                                          <p:val>
                                            <p:strVal val="#ppt_h"/>
                                          </p:val>
                                        </p:tav>
                                      </p:tavLst>
                                    </p:anim>
                                    <p:anim calcmode="lin" valueType="num">
                                      <p:cBhvr>
                                        <p:cTn id="53" dur="2000" fill="hold"/>
                                        <p:tgtEl>
                                          <p:spTgt spid="155"/>
                                        </p:tgtEl>
                                        <p:attrNameLst>
                                          <p:attrName>ppt_w</p:attrName>
                                        </p:attrNameLst>
                                      </p:cBhvr>
                                      <p:tavLst>
                                        <p:tav tm="0">
                                          <p:val>
                                            <p:fltVal val="0"/>
                                          </p:val>
                                        </p:tav>
                                        <p:tav tm="100000">
                                          <p:val>
                                            <p:strVal val="#ppt_w"/>
                                          </p:val>
                                        </p:tav>
                                      </p:tavLst>
                                    </p:anim>
                                  </p:childTnLst>
                                </p:cTn>
                              </p:par>
                            </p:childTnLst>
                          </p:cTn>
                        </p:par>
                        <p:par>
                          <p:cTn id="54" fill="hold">
                            <p:stCondLst>
                              <p:cond delay="2000"/>
                            </p:stCondLst>
                            <p:childTnLst>
                              <p:par>
                                <p:cTn id="55" presetID="8" presetClass="emph" presetSubtype="0" fill="hold" nodeType="afterEffect">
                                  <p:stCondLst>
                                    <p:cond delay="0"/>
                                  </p:stCondLst>
                                  <p:childTnLst>
                                    <p:animRot by="21600000">
                                      <p:cBhvr>
                                        <p:cTn id="56" dur="2000" fill="hold"/>
                                        <p:tgtEl>
                                          <p:spTgt spid="155"/>
                                        </p:tgtEl>
                                        <p:attrNameLst>
                                          <p:attrName>r</p:attrName>
                                        </p:attrNameLst>
                                      </p:cBhvr>
                                    </p:animRot>
                                  </p:childTnLst>
                                </p:cTn>
                              </p:par>
                            </p:childTnLst>
                          </p:cTn>
                        </p:par>
                        <p:par>
                          <p:cTn id="57" fill="hold">
                            <p:stCondLst>
                              <p:cond delay="4000"/>
                            </p:stCondLst>
                            <p:childTnLst>
                              <p:par>
                                <p:cTn id="58" presetID="53" presetClass="entr" presetSubtype="16" fill="hold" grpId="0" nodeType="afterEffect">
                                  <p:stCondLst>
                                    <p:cond delay="0"/>
                                  </p:stCondLst>
                                  <p:childTnLst>
                                    <p:set>
                                      <p:cBhvr>
                                        <p:cTn id="59" dur="1" fill="hold">
                                          <p:stCondLst>
                                            <p:cond delay="0"/>
                                          </p:stCondLst>
                                        </p:cTn>
                                        <p:tgtEl>
                                          <p:spTgt spid="130"/>
                                        </p:tgtEl>
                                        <p:attrNameLst>
                                          <p:attrName>style.visibility</p:attrName>
                                        </p:attrNameLst>
                                      </p:cBhvr>
                                      <p:to>
                                        <p:strVal val="visible"/>
                                      </p:to>
                                    </p:set>
                                    <p:anim calcmode="lin" valueType="num">
                                      <p:cBhvr>
                                        <p:cTn id="60" dur="500" fill="hold"/>
                                        <p:tgtEl>
                                          <p:spTgt spid="130"/>
                                        </p:tgtEl>
                                        <p:attrNameLst>
                                          <p:attrName>ppt_w</p:attrName>
                                        </p:attrNameLst>
                                      </p:cBhvr>
                                      <p:tavLst>
                                        <p:tav tm="0">
                                          <p:val>
                                            <p:fltVal val="0"/>
                                          </p:val>
                                        </p:tav>
                                        <p:tav tm="100000">
                                          <p:val>
                                            <p:strVal val="#ppt_w"/>
                                          </p:val>
                                        </p:tav>
                                      </p:tavLst>
                                    </p:anim>
                                    <p:anim calcmode="lin" valueType="num">
                                      <p:cBhvr>
                                        <p:cTn id="61" dur="500" fill="hold"/>
                                        <p:tgtEl>
                                          <p:spTgt spid="130"/>
                                        </p:tgtEl>
                                        <p:attrNameLst>
                                          <p:attrName>ppt_h</p:attrName>
                                        </p:attrNameLst>
                                      </p:cBhvr>
                                      <p:tavLst>
                                        <p:tav tm="0">
                                          <p:val>
                                            <p:fltVal val="0"/>
                                          </p:val>
                                        </p:tav>
                                        <p:tav tm="100000">
                                          <p:val>
                                            <p:strVal val="#ppt_h"/>
                                          </p:val>
                                        </p:tav>
                                      </p:tavLst>
                                    </p:anim>
                                    <p:animEffect transition="in" filter="fade">
                                      <p:cBhvr>
                                        <p:cTn id="62" dur="500"/>
                                        <p:tgtEl>
                                          <p:spTgt spid="130"/>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31"/>
                                        </p:tgtEl>
                                        <p:attrNameLst>
                                          <p:attrName>style.visibility</p:attrName>
                                        </p:attrNameLst>
                                      </p:cBhvr>
                                      <p:to>
                                        <p:strVal val="visible"/>
                                      </p:to>
                                    </p:set>
                                    <p:anim calcmode="lin" valueType="num">
                                      <p:cBhvr>
                                        <p:cTn id="67" dur="500" fill="hold"/>
                                        <p:tgtEl>
                                          <p:spTgt spid="131"/>
                                        </p:tgtEl>
                                        <p:attrNameLst>
                                          <p:attrName>ppt_w</p:attrName>
                                        </p:attrNameLst>
                                      </p:cBhvr>
                                      <p:tavLst>
                                        <p:tav tm="0">
                                          <p:val>
                                            <p:fltVal val="0"/>
                                          </p:val>
                                        </p:tav>
                                        <p:tav tm="100000">
                                          <p:val>
                                            <p:strVal val="#ppt_w"/>
                                          </p:val>
                                        </p:tav>
                                      </p:tavLst>
                                    </p:anim>
                                    <p:anim calcmode="lin" valueType="num">
                                      <p:cBhvr>
                                        <p:cTn id="68" dur="500" fill="hold"/>
                                        <p:tgtEl>
                                          <p:spTgt spid="131"/>
                                        </p:tgtEl>
                                        <p:attrNameLst>
                                          <p:attrName>ppt_h</p:attrName>
                                        </p:attrNameLst>
                                      </p:cBhvr>
                                      <p:tavLst>
                                        <p:tav tm="0">
                                          <p:val>
                                            <p:fltVal val="0"/>
                                          </p:val>
                                        </p:tav>
                                        <p:tav tm="100000">
                                          <p:val>
                                            <p:strVal val="#ppt_h"/>
                                          </p:val>
                                        </p:tav>
                                      </p:tavLst>
                                    </p:anim>
                                    <p:animEffect transition="in" filter="fade">
                                      <p:cBhvr>
                                        <p:cTn id="69" dur="500"/>
                                        <p:tgtEl>
                                          <p:spTgt spid="131"/>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grpId="1" nodeType="clickEffect">
                                  <p:stCondLst>
                                    <p:cond delay="0"/>
                                  </p:stCondLst>
                                  <p:childTnLst>
                                    <p:set>
                                      <p:cBhvr>
                                        <p:cTn id="73" dur="1" fill="hold">
                                          <p:stCondLst>
                                            <p:cond delay="0"/>
                                          </p:stCondLst>
                                        </p:cTn>
                                        <p:tgtEl>
                                          <p:spTgt spid="131"/>
                                        </p:tgtEl>
                                        <p:attrNameLst>
                                          <p:attrName>style.visibility</p:attrName>
                                        </p:attrNameLst>
                                      </p:cBhvr>
                                      <p:to>
                                        <p:strVal val="hidden"/>
                                      </p:to>
                                    </p:set>
                                  </p:childTnLst>
                                </p:cTn>
                              </p:par>
                              <p:par>
                                <p:cTn id="74" presetID="53" presetClass="entr" presetSubtype="16" fill="hold" grpId="0" nodeType="withEffect">
                                  <p:stCondLst>
                                    <p:cond delay="0"/>
                                  </p:stCondLst>
                                  <p:childTnLst>
                                    <p:set>
                                      <p:cBhvr>
                                        <p:cTn id="75" dur="1" fill="hold">
                                          <p:stCondLst>
                                            <p:cond delay="0"/>
                                          </p:stCondLst>
                                        </p:cTn>
                                        <p:tgtEl>
                                          <p:spTgt spid="132"/>
                                        </p:tgtEl>
                                        <p:attrNameLst>
                                          <p:attrName>style.visibility</p:attrName>
                                        </p:attrNameLst>
                                      </p:cBhvr>
                                      <p:to>
                                        <p:strVal val="visible"/>
                                      </p:to>
                                    </p:set>
                                    <p:anim calcmode="lin" valueType="num">
                                      <p:cBhvr>
                                        <p:cTn id="76" dur="500" fill="hold"/>
                                        <p:tgtEl>
                                          <p:spTgt spid="132"/>
                                        </p:tgtEl>
                                        <p:attrNameLst>
                                          <p:attrName>ppt_w</p:attrName>
                                        </p:attrNameLst>
                                      </p:cBhvr>
                                      <p:tavLst>
                                        <p:tav tm="0">
                                          <p:val>
                                            <p:fltVal val="0"/>
                                          </p:val>
                                        </p:tav>
                                        <p:tav tm="100000">
                                          <p:val>
                                            <p:strVal val="#ppt_w"/>
                                          </p:val>
                                        </p:tav>
                                      </p:tavLst>
                                    </p:anim>
                                    <p:anim calcmode="lin" valueType="num">
                                      <p:cBhvr>
                                        <p:cTn id="77" dur="500" fill="hold"/>
                                        <p:tgtEl>
                                          <p:spTgt spid="132"/>
                                        </p:tgtEl>
                                        <p:attrNameLst>
                                          <p:attrName>ppt_h</p:attrName>
                                        </p:attrNameLst>
                                      </p:cBhvr>
                                      <p:tavLst>
                                        <p:tav tm="0">
                                          <p:val>
                                            <p:fltVal val="0"/>
                                          </p:val>
                                        </p:tav>
                                        <p:tav tm="100000">
                                          <p:val>
                                            <p:strVal val="#ppt_h"/>
                                          </p:val>
                                        </p:tav>
                                      </p:tavLst>
                                    </p:anim>
                                    <p:animEffect transition="in" filter="fade">
                                      <p:cBhvr>
                                        <p:cTn id="78" dur="500"/>
                                        <p:tgtEl>
                                          <p:spTgt spid="132"/>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132"/>
                                        </p:tgtEl>
                                        <p:attrNameLst>
                                          <p:attrName>style.visibility</p:attrName>
                                        </p:attrNameLst>
                                      </p:cBhvr>
                                      <p:to>
                                        <p:strVal val="hidden"/>
                                      </p:to>
                                    </p:set>
                                  </p:childTnLst>
                                </p:cTn>
                              </p:par>
                              <p:par>
                                <p:cTn id="83" presetID="53" presetClass="entr" presetSubtype="16" fill="hold" grpId="0" nodeType="withEffect">
                                  <p:stCondLst>
                                    <p:cond delay="0"/>
                                  </p:stCondLst>
                                  <p:childTnLst>
                                    <p:set>
                                      <p:cBhvr>
                                        <p:cTn id="84" dur="1" fill="hold">
                                          <p:stCondLst>
                                            <p:cond delay="0"/>
                                          </p:stCondLst>
                                        </p:cTn>
                                        <p:tgtEl>
                                          <p:spTgt spid="133"/>
                                        </p:tgtEl>
                                        <p:attrNameLst>
                                          <p:attrName>style.visibility</p:attrName>
                                        </p:attrNameLst>
                                      </p:cBhvr>
                                      <p:to>
                                        <p:strVal val="visible"/>
                                      </p:to>
                                    </p:set>
                                    <p:anim calcmode="lin" valueType="num">
                                      <p:cBhvr>
                                        <p:cTn id="85" dur="500" fill="hold"/>
                                        <p:tgtEl>
                                          <p:spTgt spid="133"/>
                                        </p:tgtEl>
                                        <p:attrNameLst>
                                          <p:attrName>ppt_w</p:attrName>
                                        </p:attrNameLst>
                                      </p:cBhvr>
                                      <p:tavLst>
                                        <p:tav tm="0">
                                          <p:val>
                                            <p:fltVal val="0"/>
                                          </p:val>
                                        </p:tav>
                                        <p:tav tm="100000">
                                          <p:val>
                                            <p:strVal val="#ppt_w"/>
                                          </p:val>
                                        </p:tav>
                                      </p:tavLst>
                                    </p:anim>
                                    <p:anim calcmode="lin" valueType="num">
                                      <p:cBhvr>
                                        <p:cTn id="86" dur="500" fill="hold"/>
                                        <p:tgtEl>
                                          <p:spTgt spid="133"/>
                                        </p:tgtEl>
                                        <p:attrNameLst>
                                          <p:attrName>ppt_h</p:attrName>
                                        </p:attrNameLst>
                                      </p:cBhvr>
                                      <p:tavLst>
                                        <p:tav tm="0">
                                          <p:val>
                                            <p:fltVal val="0"/>
                                          </p:val>
                                        </p:tav>
                                        <p:tav tm="100000">
                                          <p:val>
                                            <p:strVal val="#ppt_h"/>
                                          </p:val>
                                        </p:tav>
                                      </p:tavLst>
                                    </p:anim>
                                    <p:animEffect transition="in" filter="fade">
                                      <p:cBhvr>
                                        <p:cTn id="87" dur="500"/>
                                        <p:tgtEl>
                                          <p:spTgt spid="133"/>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xit" presetSubtype="0" fill="hold" grpId="1" nodeType="clickEffect">
                                  <p:stCondLst>
                                    <p:cond delay="0"/>
                                  </p:stCondLst>
                                  <p:childTnLst>
                                    <p:set>
                                      <p:cBhvr>
                                        <p:cTn id="91" dur="1" fill="hold">
                                          <p:stCondLst>
                                            <p:cond delay="0"/>
                                          </p:stCondLst>
                                        </p:cTn>
                                        <p:tgtEl>
                                          <p:spTgt spid="133"/>
                                        </p:tgtEl>
                                        <p:attrNameLst>
                                          <p:attrName>style.visibility</p:attrName>
                                        </p:attrNameLst>
                                      </p:cBhvr>
                                      <p:to>
                                        <p:strVal val="hidden"/>
                                      </p:to>
                                    </p:set>
                                  </p:childTnLst>
                                </p:cTn>
                              </p:par>
                              <p:par>
                                <p:cTn id="92" presetID="53" presetClass="entr" presetSubtype="16" fill="hold" grpId="0" nodeType="withEffect">
                                  <p:stCondLst>
                                    <p:cond delay="0"/>
                                  </p:stCondLst>
                                  <p:childTnLst>
                                    <p:set>
                                      <p:cBhvr>
                                        <p:cTn id="93" dur="1" fill="hold">
                                          <p:stCondLst>
                                            <p:cond delay="0"/>
                                          </p:stCondLst>
                                        </p:cTn>
                                        <p:tgtEl>
                                          <p:spTgt spid="134"/>
                                        </p:tgtEl>
                                        <p:attrNameLst>
                                          <p:attrName>style.visibility</p:attrName>
                                        </p:attrNameLst>
                                      </p:cBhvr>
                                      <p:to>
                                        <p:strVal val="visible"/>
                                      </p:to>
                                    </p:set>
                                    <p:anim calcmode="lin" valueType="num">
                                      <p:cBhvr>
                                        <p:cTn id="94" dur="500" fill="hold"/>
                                        <p:tgtEl>
                                          <p:spTgt spid="134"/>
                                        </p:tgtEl>
                                        <p:attrNameLst>
                                          <p:attrName>ppt_w</p:attrName>
                                        </p:attrNameLst>
                                      </p:cBhvr>
                                      <p:tavLst>
                                        <p:tav tm="0">
                                          <p:val>
                                            <p:fltVal val="0"/>
                                          </p:val>
                                        </p:tav>
                                        <p:tav tm="100000">
                                          <p:val>
                                            <p:strVal val="#ppt_w"/>
                                          </p:val>
                                        </p:tav>
                                      </p:tavLst>
                                    </p:anim>
                                    <p:anim calcmode="lin" valueType="num">
                                      <p:cBhvr>
                                        <p:cTn id="95" dur="500" fill="hold"/>
                                        <p:tgtEl>
                                          <p:spTgt spid="134"/>
                                        </p:tgtEl>
                                        <p:attrNameLst>
                                          <p:attrName>ppt_h</p:attrName>
                                        </p:attrNameLst>
                                      </p:cBhvr>
                                      <p:tavLst>
                                        <p:tav tm="0">
                                          <p:val>
                                            <p:fltVal val="0"/>
                                          </p:val>
                                        </p:tav>
                                        <p:tav tm="100000">
                                          <p:val>
                                            <p:strVal val="#ppt_h"/>
                                          </p:val>
                                        </p:tav>
                                      </p:tavLst>
                                    </p:anim>
                                    <p:animEffect transition="in" filter="fade">
                                      <p:cBhvr>
                                        <p:cTn id="96" dur="500"/>
                                        <p:tgtEl>
                                          <p:spTgt spid="134"/>
                                        </p:tgtEl>
                                      </p:cBhvr>
                                    </p:animEffec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grpId="1" nodeType="clickEffect">
                                  <p:stCondLst>
                                    <p:cond delay="0"/>
                                  </p:stCondLst>
                                  <p:childTnLst>
                                    <p:set>
                                      <p:cBhvr>
                                        <p:cTn id="100" dur="1" fill="hold">
                                          <p:stCondLst>
                                            <p:cond delay="0"/>
                                          </p:stCondLst>
                                        </p:cTn>
                                        <p:tgtEl>
                                          <p:spTgt spid="1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p:bldP spid="131" grpId="0"/>
      <p:bldP spid="131" grpId="1"/>
      <p:bldP spid="132" grpId="0"/>
      <p:bldP spid="132" grpId="1"/>
      <p:bldP spid="133" grpId="0"/>
      <p:bldP spid="133" grpId="1"/>
      <p:bldP spid="134" grpId="0"/>
      <p:bldP spid="134"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Date Placeholder 1">
            <a:extLst>
              <a:ext uri="{FF2B5EF4-FFF2-40B4-BE49-F238E27FC236}">
                <a16:creationId xmlns:a16="http://schemas.microsoft.com/office/drawing/2014/main" id="{C9BFDFA7-C468-6887-FF21-24198AD2EBA8}"/>
              </a:ext>
            </a:extLst>
          </p:cNvPr>
          <p:cNvSpPr txBox="1">
            <a:spLocks/>
          </p:cNvSpPr>
          <p:nvPr/>
        </p:nvSpPr>
        <p:spPr>
          <a:xfrm>
            <a:off x="979517" y="6361902"/>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dirty="0">
              <a:latin typeface="NikoshBAN" panose="02000000000000000000" pitchFamily="2" charset="0"/>
              <a:cs typeface="NikoshBAN" panose="02000000000000000000" pitchFamily="2" charset="0"/>
            </a:endParaRPr>
          </a:p>
        </p:txBody>
      </p:sp>
      <p:sp>
        <p:nvSpPr>
          <p:cNvPr id="11" name="Slide Number Placeholder 3">
            <a:extLst>
              <a:ext uri="{FF2B5EF4-FFF2-40B4-BE49-F238E27FC236}">
                <a16:creationId xmlns:a16="http://schemas.microsoft.com/office/drawing/2014/main" id="{576A4B05-85AC-2021-27F3-86F472920DA2}"/>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5</a:t>
            </a:fld>
            <a:endParaRPr lang="en-US">
              <a:latin typeface="NikoshBAN" panose="02000000000000000000" pitchFamily="2" charset="0"/>
              <a:cs typeface="NikoshBAN" panose="02000000000000000000" pitchFamily="2" charset="0"/>
            </a:endParaRPr>
          </a:p>
        </p:txBody>
      </p:sp>
      <p:sp>
        <p:nvSpPr>
          <p:cNvPr id="13" name="Rectangle 12">
            <a:extLst>
              <a:ext uri="{FF2B5EF4-FFF2-40B4-BE49-F238E27FC236}">
                <a16:creationId xmlns:a16="http://schemas.microsoft.com/office/drawing/2014/main" id="{5CD769F2-99E7-A13B-334C-299F07B722E4}"/>
              </a:ext>
            </a:extLst>
          </p:cNvPr>
          <p:cNvSpPr/>
          <p:nvPr/>
        </p:nvSpPr>
        <p:spPr>
          <a:xfrm>
            <a:off x="3050945" y="0"/>
            <a:ext cx="5545176" cy="1200329"/>
          </a:xfrm>
          <a:prstGeom prst="rect">
            <a:avLst/>
          </a:prstGeom>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r>
              <a:rPr lang="en-US" sz="7200" dirty="0" err="1">
                <a:solidFill>
                  <a:schemeClr val="tx1">
                    <a:lumMod val="50000"/>
                    <a:lumOff val="50000"/>
                  </a:schemeClr>
                </a:solidFill>
                <a:effectLst>
                  <a:outerShdw blurRad="38100" dist="38100" dir="2700000" algn="tl">
                    <a:srgbClr val="000000">
                      <a:alpha val="43137"/>
                    </a:srgbClr>
                  </a:outerShdw>
                </a:effectLst>
                <a:latin typeface="SutonnyMJ" pitchFamily="2" charset="0"/>
                <a:cs typeface="NikoshBAN" panose="02000000000000000000" pitchFamily="2" charset="0"/>
              </a:rPr>
              <a:t>AvR‡Ki</a:t>
            </a:r>
            <a:r>
              <a:rPr lang="en-US" sz="7200" dirty="0">
                <a:solidFill>
                  <a:schemeClr val="tx1">
                    <a:lumMod val="50000"/>
                    <a:lumOff val="50000"/>
                  </a:schemeClr>
                </a:solidFill>
                <a:effectLst>
                  <a:outerShdw blurRad="38100" dist="38100" dir="2700000" algn="tl">
                    <a:srgbClr val="000000">
                      <a:alpha val="43137"/>
                    </a:srgbClr>
                  </a:outerShdw>
                </a:effectLst>
                <a:latin typeface="SutonnyMJ" pitchFamily="2" charset="0"/>
                <a:cs typeface="NikoshBAN" panose="02000000000000000000" pitchFamily="2" charset="0"/>
              </a:rPr>
              <a:t> </a:t>
            </a:r>
            <a:r>
              <a:rPr lang="en-US" sz="7200" dirty="0" err="1">
                <a:solidFill>
                  <a:schemeClr val="tx1">
                    <a:lumMod val="50000"/>
                    <a:lumOff val="50000"/>
                  </a:schemeClr>
                </a:solidFill>
                <a:effectLst>
                  <a:outerShdw blurRad="38100" dist="38100" dir="2700000" algn="tl">
                    <a:srgbClr val="000000">
                      <a:alpha val="43137"/>
                    </a:srgbClr>
                  </a:outerShdw>
                </a:effectLst>
                <a:latin typeface="SutonnyMJ" pitchFamily="2" charset="0"/>
                <a:cs typeface="NikoshBAN" panose="02000000000000000000" pitchFamily="2" charset="0"/>
              </a:rPr>
              <a:t>cvV</a:t>
            </a:r>
            <a:r>
              <a:rPr lang="en-US" sz="7200" dirty="0">
                <a:solidFill>
                  <a:schemeClr val="tx1">
                    <a:lumMod val="50000"/>
                    <a:lumOff val="50000"/>
                  </a:schemeClr>
                </a:solidFill>
                <a:effectLst>
                  <a:outerShdw blurRad="38100" dist="38100" dir="2700000" algn="tl">
                    <a:srgbClr val="000000">
                      <a:alpha val="43137"/>
                    </a:srgbClr>
                  </a:outerShdw>
                </a:effectLst>
                <a:latin typeface="SutonnyMJ" pitchFamily="2" charset="0"/>
                <a:cs typeface="NikoshBAN" panose="02000000000000000000" pitchFamily="2" charset="0"/>
              </a:rPr>
              <a:t>...</a:t>
            </a:r>
          </a:p>
        </p:txBody>
      </p:sp>
      <p:sp>
        <p:nvSpPr>
          <p:cNvPr id="15" name="Rectangle 14">
            <a:extLst>
              <a:ext uri="{FF2B5EF4-FFF2-40B4-BE49-F238E27FC236}">
                <a16:creationId xmlns:a16="http://schemas.microsoft.com/office/drawing/2014/main" id="{E3CD5BDC-7A65-580B-C303-0574AB0BE5D5}"/>
              </a:ext>
            </a:extLst>
          </p:cNvPr>
          <p:cNvSpPr/>
          <p:nvPr/>
        </p:nvSpPr>
        <p:spPr>
          <a:xfrm>
            <a:off x="3379900" y="1707406"/>
            <a:ext cx="2977155" cy="1446550"/>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8800" b="1" dirty="0" err="1">
                <a:ln w="28575">
                  <a:solidFill>
                    <a:schemeClr val="tx1"/>
                  </a:solidFill>
                </a:ln>
                <a:solidFill>
                  <a:srgbClr val="FF0000"/>
                </a:solidFill>
                <a:effectLst>
                  <a:outerShdw blurRad="38100" dist="38100" dir="2700000" algn="tl">
                    <a:srgbClr val="000000">
                      <a:alpha val="43137"/>
                    </a:srgbClr>
                  </a:outerShdw>
                </a:effectLst>
                <a:latin typeface="SutonnyMJ" pitchFamily="2" charset="0"/>
                <a:cs typeface="NikoshBAN" panose="02000000000000000000" pitchFamily="2" charset="0"/>
              </a:rPr>
              <a:t>e„Ë</a:t>
            </a:r>
            <a:r>
              <a:rPr lang="en-US" sz="8800" b="1" u="sng" dirty="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p>
        </p:txBody>
      </p:sp>
      <p:pic>
        <p:nvPicPr>
          <p:cNvPr id="16" name="Picture 15">
            <a:extLst>
              <a:ext uri="{FF2B5EF4-FFF2-40B4-BE49-F238E27FC236}">
                <a16:creationId xmlns:a16="http://schemas.microsoft.com/office/drawing/2014/main" id="{9CE4F651-B418-251A-2E3D-994C7CD27B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79900" y="1200329"/>
            <a:ext cx="3300605" cy="3084858"/>
          </a:xfrm>
          <a:prstGeom prst="rect">
            <a:avLst/>
          </a:prstGeom>
        </p:spPr>
      </p:pic>
      <p:pic>
        <p:nvPicPr>
          <p:cNvPr id="17" name="Picture 16">
            <a:extLst>
              <a:ext uri="{FF2B5EF4-FFF2-40B4-BE49-F238E27FC236}">
                <a16:creationId xmlns:a16="http://schemas.microsoft.com/office/drawing/2014/main" id="{1BC19074-DCA3-A856-0C4A-4424C230AE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03350" y="2906584"/>
            <a:ext cx="2977155" cy="1285729"/>
          </a:xfrm>
          <a:prstGeom prst="rect">
            <a:avLst/>
          </a:prstGeom>
        </p:spPr>
      </p:pic>
    </p:spTree>
    <p:extLst>
      <p:ext uri="{BB962C8B-B14F-4D97-AF65-F5344CB8AC3E}">
        <p14:creationId xmlns:p14="http://schemas.microsoft.com/office/powerpoint/2010/main" val="33694969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800"/>
                                        <p:tgtEl>
                                          <p:spTgt spid="16"/>
                                        </p:tgtEl>
                                      </p:cBhvr>
                                    </p:animEffect>
                                  </p:childTnLst>
                                </p:cTn>
                              </p:par>
                            </p:childTnLst>
                          </p:cTn>
                        </p:par>
                        <p:par>
                          <p:cTn id="14" fill="hold">
                            <p:stCondLst>
                              <p:cond delay="3300"/>
                            </p:stCondLst>
                            <p:childTnLst>
                              <p:par>
                                <p:cTn id="15" presetID="53" presetClass="entr" presetSubtype="1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800" fill="hold"/>
                                        <p:tgtEl>
                                          <p:spTgt spid="15"/>
                                        </p:tgtEl>
                                        <p:attrNameLst>
                                          <p:attrName>ppt_w</p:attrName>
                                        </p:attrNameLst>
                                      </p:cBhvr>
                                      <p:tavLst>
                                        <p:tav tm="0">
                                          <p:val>
                                            <p:fltVal val="0"/>
                                          </p:val>
                                        </p:tav>
                                        <p:tav tm="100000">
                                          <p:val>
                                            <p:strVal val="#ppt_w"/>
                                          </p:val>
                                        </p:tav>
                                      </p:tavLst>
                                    </p:anim>
                                    <p:anim calcmode="lin" valueType="num">
                                      <p:cBhvr>
                                        <p:cTn id="18" dur="800" fill="hold"/>
                                        <p:tgtEl>
                                          <p:spTgt spid="15"/>
                                        </p:tgtEl>
                                        <p:attrNameLst>
                                          <p:attrName>ppt_h</p:attrName>
                                        </p:attrNameLst>
                                      </p:cBhvr>
                                      <p:tavLst>
                                        <p:tav tm="0">
                                          <p:val>
                                            <p:fltVal val="0"/>
                                          </p:val>
                                        </p:tav>
                                        <p:tav tm="100000">
                                          <p:val>
                                            <p:strVal val="#ppt_h"/>
                                          </p:val>
                                        </p:tav>
                                      </p:tavLst>
                                    </p:anim>
                                    <p:animEffect transition="in" filter="fade">
                                      <p:cBhvr>
                                        <p:cTn id="19" dur="800"/>
                                        <p:tgtEl>
                                          <p:spTgt spid="15"/>
                                        </p:tgtEl>
                                      </p:cBhvr>
                                    </p:animEffect>
                                  </p:childTnLst>
                                </p:cTn>
                              </p:par>
                              <p:par>
                                <p:cTn id="20" presetID="1"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63" presetClass="path" presetSubtype="0" accel="50000" decel="50000" fill="hold" nodeType="withEffect">
                                  <p:stCondLst>
                                    <p:cond delay="0"/>
                                  </p:stCondLst>
                                  <p:childTnLst>
                                    <p:animMotion origin="layout" path="M 0.03403 -0.0108 L 0.17864 -0.07531 " pathEditMode="relative" rAng="0" ptsTypes="AA">
                                      <p:cBhvr>
                                        <p:cTn id="23" dur="2000" fill="hold"/>
                                        <p:tgtEl>
                                          <p:spTgt spid="17"/>
                                        </p:tgtEl>
                                        <p:attrNameLst>
                                          <p:attrName>ppt_x</p:attrName>
                                          <p:attrName>ppt_y</p:attrName>
                                        </p:attrNameLst>
                                      </p:cBhvr>
                                      <p:rCtr x="7222" y="-32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52702F8-92F4-2737-7F59-0E039F96A71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604951D-B115-38F4-7A4A-7C6F015298CF}"/>
              </a:ext>
            </a:extLst>
          </p:cNvPr>
          <p:cNvSpPr txBox="1">
            <a:spLocks/>
          </p:cNvSpPr>
          <p:nvPr/>
        </p:nvSpPr>
        <p:spPr>
          <a:xfrm>
            <a:off x="2599141" y="7285639"/>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dirty="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672624CA-6C42-72CB-29D1-A5FD29128584}"/>
              </a:ext>
            </a:extLst>
          </p:cNvPr>
          <p:cNvSpPr txBox="1">
            <a:spLocks/>
          </p:cNvSpPr>
          <p:nvPr/>
        </p:nvSpPr>
        <p:spPr>
          <a:xfrm>
            <a:off x="11517223" y="738743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6</a:t>
            </a:fld>
            <a:endParaRPr lang="en-US">
              <a:latin typeface="NikoshBAN" panose="02000000000000000000" pitchFamily="2" charset="0"/>
              <a:cs typeface="NikoshBAN" panose="02000000000000000000" pitchFamily="2" charset="0"/>
            </a:endParaRPr>
          </a:p>
        </p:txBody>
      </p:sp>
      <p:sp>
        <p:nvSpPr>
          <p:cNvPr id="4" name="Oval 3">
            <a:extLst>
              <a:ext uri="{FF2B5EF4-FFF2-40B4-BE49-F238E27FC236}">
                <a16:creationId xmlns:a16="http://schemas.microsoft.com/office/drawing/2014/main" id="{F9C5EA67-BCA1-24B8-B0F3-1E3CE9F4DD8D}"/>
              </a:ext>
            </a:extLst>
          </p:cNvPr>
          <p:cNvSpPr/>
          <p:nvPr/>
        </p:nvSpPr>
        <p:spPr>
          <a:xfrm>
            <a:off x="6633064" y="2935308"/>
            <a:ext cx="112542" cy="11254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E8BD8F3F-EA1B-A282-8DE4-731D6FED1BCE}"/>
              </a:ext>
            </a:extLst>
          </p:cNvPr>
          <p:cNvSpPr/>
          <p:nvPr/>
        </p:nvSpPr>
        <p:spPr>
          <a:xfrm>
            <a:off x="6608446" y="1546920"/>
            <a:ext cx="274320" cy="27432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7BE098CA-234E-2407-52BC-4B0087D367FC}"/>
              </a:ext>
            </a:extLst>
          </p:cNvPr>
          <p:cNvSpPr/>
          <p:nvPr/>
        </p:nvSpPr>
        <p:spPr>
          <a:xfrm>
            <a:off x="5318055" y="1650395"/>
            <a:ext cx="2701636" cy="2682368"/>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34FEF49-3108-A578-4407-3CBF3C7E6372}"/>
              </a:ext>
            </a:extLst>
          </p:cNvPr>
          <p:cNvSpPr/>
          <p:nvPr/>
        </p:nvSpPr>
        <p:spPr>
          <a:xfrm>
            <a:off x="202215" y="102260"/>
            <a:ext cx="8309898" cy="1446550"/>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8800" dirty="0">
                <a:solidFill>
                  <a:srgbClr val="000000"/>
                </a:solidFill>
                <a:latin typeface="NikoshBAN" panose="02000000000000000000" pitchFamily="2" charset="0"/>
                <a:cs typeface="NikoshBAN" panose="02000000000000000000" pitchFamily="2" charset="0"/>
              </a:rPr>
              <a:t>বৃত্ত কাকে বলে?   </a:t>
            </a:r>
          </a:p>
        </p:txBody>
      </p:sp>
      <p:sp>
        <p:nvSpPr>
          <p:cNvPr id="8" name="TextBox 7">
            <a:extLst>
              <a:ext uri="{FF2B5EF4-FFF2-40B4-BE49-F238E27FC236}">
                <a16:creationId xmlns:a16="http://schemas.microsoft.com/office/drawing/2014/main" id="{C13C9CDF-0582-E102-D8A7-9FC05993D818}"/>
              </a:ext>
            </a:extLst>
          </p:cNvPr>
          <p:cNvSpPr txBox="1"/>
          <p:nvPr/>
        </p:nvSpPr>
        <p:spPr>
          <a:xfrm>
            <a:off x="847710" y="1821240"/>
            <a:ext cx="3825149" cy="2246769"/>
          </a:xfrm>
          <a:prstGeom prst="rect">
            <a:avLst/>
          </a:prstGeom>
          <a:noFill/>
        </p:spPr>
        <p:txBody>
          <a:bodyPr wrap="square">
            <a:spAutoFit/>
          </a:bodyPr>
          <a:lstStyle/>
          <a:p>
            <a:pPr algn="ct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একটি</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নির্দিষ্ট</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বিন্দুকে</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কেন্দ্র</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সর্বদা</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সমান</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দূরত্ব</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বজায়</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রেখে</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যে</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বক্ররেখা</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ঘুরে</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আসে</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তাকে</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বৃত্ত</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2800" b="1"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বলে</a:t>
            </a:r>
            <a:r>
              <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33303541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 presetClass="path" presetSubtype="0" accel="50000" decel="50000" fill="hold" grpId="1" nodeType="withEffect">
                                  <p:stCondLst>
                                    <p:cond delay="0"/>
                                  </p:stCondLst>
                                  <p:childTnLst>
                                    <p:animMotion origin="layout" path="M -3.61111E-6 -4.93827E-7 C 0.0783 -0.00741 0.14549 0.10062 0.14966 0.24228 C 0.15382 0.38303 0.09341 0.50432 0.01511 0.51173 C -0.06336 0.51914 -0.1302 0.40926 -0.1342 0.26852 C -0.13836 0.12685 -0.07847 0.0071 -3.61111E-6 -4.93827E-7 Z " pathEditMode="relative" rAng="21420000" ptsTypes="AAAAA">
                                      <p:cBhvr>
                                        <p:cTn id="14" dur="3000" fill="hold"/>
                                        <p:tgtEl>
                                          <p:spTgt spid="5"/>
                                        </p:tgtEl>
                                        <p:attrNameLst>
                                          <p:attrName>ppt_x</p:attrName>
                                          <p:attrName>ppt_y</p:attrName>
                                        </p:attrNameLst>
                                      </p:cBhvr>
                                      <p:rCtr x="764" y="25556"/>
                                    </p:animMotion>
                                  </p:childTnLst>
                                </p:cTn>
                              </p:par>
                              <p:par>
                                <p:cTn id="15" presetID="21" presetClass="entr" presetSubtype="1" fill="hold" grpId="0"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500"/>
                                        <p:tgtEl>
                                          <p:spTgt spid="6"/>
                                        </p:tgtEl>
                                      </p:cBhvr>
                                    </p:animEffect>
                                  </p:childTnLst>
                                </p:cTn>
                              </p:par>
                            </p:childTnLst>
                          </p:cTn>
                        </p:par>
                        <p:par>
                          <p:cTn id="18" fill="hold">
                            <p:stCondLst>
                              <p:cond delay="3000"/>
                            </p:stCondLst>
                            <p:childTnLst>
                              <p:par>
                                <p:cTn id="19" presetID="1" presetClass="emph" presetSubtype="2" fill="hold" nodeType="afterEffect">
                                  <p:stCondLst>
                                    <p:cond delay="0"/>
                                  </p:stCondLst>
                                  <p:childTnLst>
                                    <p:animClr clrSpc="rgb" dir="cw">
                                      <p:cBhvr>
                                        <p:cTn id="20" dur="2000" fill="hold"/>
                                        <p:tgtEl>
                                          <p:spTgt spid="6"/>
                                        </p:tgtEl>
                                        <p:attrNameLst>
                                          <p:attrName>fillcolor</p:attrName>
                                        </p:attrNameLst>
                                      </p:cBhvr>
                                      <p:to>
                                        <a:srgbClr val="9966FF"/>
                                      </p:to>
                                    </p:animClr>
                                    <p:set>
                                      <p:cBhvr>
                                        <p:cTn id="21" dur="2000" fill="hold"/>
                                        <p:tgtEl>
                                          <p:spTgt spid="6"/>
                                        </p:tgtEl>
                                        <p:attrNameLst>
                                          <p:attrName>fill.type</p:attrName>
                                        </p:attrNameLst>
                                      </p:cBhvr>
                                      <p:to>
                                        <p:strVal val="solid"/>
                                      </p:to>
                                    </p:set>
                                    <p:set>
                                      <p:cBhvr>
                                        <p:cTn id="22" dur="2000" fill="hold"/>
                                        <p:tgtEl>
                                          <p:spTgt spid="6"/>
                                        </p:tgtEl>
                                        <p:attrNameLst>
                                          <p:attrName>fill.on</p:attrName>
                                        </p:attrNameLst>
                                      </p:cBhvr>
                                      <p:to>
                                        <p:strVal val="true"/>
                                      </p:to>
                                    </p:set>
                                  </p:childTnLst>
                                </p:cTn>
                              </p:par>
                              <p:par>
                                <p:cTn id="23" presetID="53" presetClass="exit" presetSubtype="32" fill="hold" grpId="2" nodeType="withEffect">
                                  <p:stCondLst>
                                    <p:cond delay="0"/>
                                  </p:stCondLst>
                                  <p:childTnLst>
                                    <p:anim calcmode="lin" valueType="num">
                                      <p:cBhvr>
                                        <p:cTn id="24" dur="500"/>
                                        <p:tgtEl>
                                          <p:spTgt spid="5"/>
                                        </p:tgtEl>
                                        <p:attrNameLst>
                                          <p:attrName>ppt_w</p:attrName>
                                        </p:attrNameLst>
                                      </p:cBhvr>
                                      <p:tavLst>
                                        <p:tav tm="0">
                                          <p:val>
                                            <p:strVal val="ppt_w"/>
                                          </p:val>
                                        </p:tav>
                                        <p:tav tm="100000">
                                          <p:val>
                                            <p:fltVal val="0"/>
                                          </p:val>
                                        </p:tav>
                                      </p:tavLst>
                                    </p:anim>
                                    <p:anim calcmode="lin" valueType="num">
                                      <p:cBhvr>
                                        <p:cTn id="25" dur="500"/>
                                        <p:tgtEl>
                                          <p:spTgt spid="5"/>
                                        </p:tgtEl>
                                        <p:attrNameLst>
                                          <p:attrName>ppt_h</p:attrName>
                                        </p:attrNameLst>
                                      </p:cBhvr>
                                      <p:tavLst>
                                        <p:tav tm="0">
                                          <p:val>
                                            <p:strVal val="ppt_h"/>
                                          </p:val>
                                        </p:tav>
                                        <p:tav tm="100000">
                                          <p:val>
                                            <p:fltVal val="0"/>
                                          </p:val>
                                        </p:tav>
                                      </p:tavLst>
                                    </p:anim>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ppt_w</p:attrName>
                                        </p:attrNameLst>
                                      </p:cBhvr>
                                      <p:tavLst>
                                        <p:tav tm="0">
                                          <p:val>
                                            <p:fltVal val="0"/>
                                          </p:val>
                                        </p:tav>
                                        <p:tav tm="100000">
                                          <p:val>
                                            <p:strVal val="#ppt_w"/>
                                          </p:val>
                                        </p:tav>
                                      </p:tavLst>
                                    </p:anim>
                                    <p:anim calcmode="lin" valueType="num">
                                      <p:cBhvr>
                                        <p:cTn id="33" dur="1000" fill="hold"/>
                                        <p:tgtEl>
                                          <p:spTgt spid="7"/>
                                        </p:tgtEl>
                                        <p:attrNameLst>
                                          <p:attrName>ppt_h</p:attrName>
                                        </p:attrNameLst>
                                      </p:cBhvr>
                                      <p:tavLst>
                                        <p:tav tm="0">
                                          <p:val>
                                            <p:fltVal val="0"/>
                                          </p:val>
                                        </p:tav>
                                        <p:tav tm="100000">
                                          <p:val>
                                            <p:strVal val="#ppt_h"/>
                                          </p:val>
                                        </p:tav>
                                      </p:tavLst>
                                    </p:anim>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5" grpId="2" animBg="1"/>
      <p:bldP spid="6" grpId="0" animBg="1"/>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F911072-7377-B181-D819-6F4D7ADA0587}"/>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4891149-CE36-5F8B-42C9-CDBCE9CB6C66}"/>
              </a:ext>
            </a:extLst>
          </p:cNvPr>
          <p:cNvSpPr txBox="1">
            <a:spLocks/>
          </p:cNvSpPr>
          <p:nvPr/>
        </p:nvSpPr>
        <p:spPr>
          <a:xfrm>
            <a:off x="1001678" y="6362282"/>
            <a:ext cx="1558664" cy="2529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dirty="0">
              <a:latin typeface="NikoshBAN" panose="02000000000000000000" pitchFamily="2" charset="0"/>
              <a:cs typeface="NikoshBAN" panose="02000000000000000000" pitchFamily="2" charset="0"/>
            </a:endParaRPr>
          </a:p>
        </p:txBody>
      </p:sp>
      <p:sp>
        <p:nvSpPr>
          <p:cNvPr id="4" name="Oval 3">
            <a:extLst>
              <a:ext uri="{FF2B5EF4-FFF2-40B4-BE49-F238E27FC236}">
                <a16:creationId xmlns:a16="http://schemas.microsoft.com/office/drawing/2014/main" id="{976F615C-6C38-676A-D714-32C824D2BBE2}"/>
              </a:ext>
            </a:extLst>
          </p:cNvPr>
          <p:cNvSpPr/>
          <p:nvPr/>
        </p:nvSpPr>
        <p:spPr>
          <a:xfrm>
            <a:off x="1205713" y="2005142"/>
            <a:ext cx="2856489" cy="294718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AE20AA1-0259-ABBA-8719-09E5C1294B9E}"/>
              </a:ext>
            </a:extLst>
          </p:cNvPr>
          <p:cNvGrpSpPr/>
          <p:nvPr/>
        </p:nvGrpSpPr>
        <p:grpSpPr>
          <a:xfrm>
            <a:off x="2546254" y="1949291"/>
            <a:ext cx="345895" cy="3194209"/>
            <a:chOff x="3004458" y="2246810"/>
            <a:chExt cx="548640" cy="4611190"/>
          </a:xfrm>
        </p:grpSpPr>
        <p:sp>
          <p:nvSpPr>
            <p:cNvPr id="6" name="Rectangle 5">
              <a:extLst>
                <a:ext uri="{FF2B5EF4-FFF2-40B4-BE49-F238E27FC236}">
                  <a16:creationId xmlns:a16="http://schemas.microsoft.com/office/drawing/2014/main" id="{034EB4DD-CBBE-05BA-628A-AC056AAB65A0}"/>
                </a:ext>
              </a:extLst>
            </p:cNvPr>
            <p:cNvSpPr/>
            <p:nvPr/>
          </p:nvSpPr>
          <p:spPr>
            <a:xfrm>
              <a:off x="3004458" y="2246810"/>
              <a:ext cx="548640" cy="229705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65B60D3-C0E8-F554-F0BF-445E2696FBB4}"/>
                </a:ext>
              </a:extLst>
            </p:cNvPr>
            <p:cNvSpPr/>
            <p:nvPr/>
          </p:nvSpPr>
          <p:spPr>
            <a:xfrm>
              <a:off x="3004458" y="4560945"/>
              <a:ext cx="548640" cy="2297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2A455405-F9E7-6464-E4A7-0E1629A120D9}"/>
                </a:ext>
              </a:extLst>
            </p:cNvPr>
            <p:cNvGrpSpPr/>
            <p:nvPr/>
          </p:nvGrpSpPr>
          <p:grpSpPr>
            <a:xfrm>
              <a:off x="3179299" y="2363372"/>
              <a:ext cx="168812" cy="168812"/>
              <a:chOff x="4853354" y="1463040"/>
              <a:chExt cx="168812" cy="168812"/>
            </a:xfrm>
          </p:grpSpPr>
          <p:sp>
            <p:nvSpPr>
              <p:cNvPr id="9" name="Oval 8">
                <a:extLst>
                  <a:ext uri="{FF2B5EF4-FFF2-40B4-BE49-F238E27FC236}">
                    <a16:creationId xmlns:a16="http://schemas.microsoft.com/office/drawing/2014/main" id="{45C70AA9-DBCD-1C8D-C0DE-A2BE1C692E31}"/>
                  </a:ext>
                </a:extLst>
              </p:cNvPr>
              <p:cNvSpPr/>
              <p:nvPr/>
            </p:nvSpPr>
            <p:spPr>
              <a:xfrm>
                <a:off x="4853354" y="1463040"/>
                <a:ext cx="168812" cy="16881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E0FFB0EA-4F97-A49B-B49B-D6B6D31197B0}"/>
                  </a:ext>
                </a:extLst>
              </p:cNvPr>
              <p:cNvSpPr/>
              <p:nvPr/>
            </p:nvSpPr>
            <p:spPr>
              <a:xfrm>
                <a:off x="4881488" y="1477107"/>
                <a:ext cx="140678" cy="1406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1" name="Picture 10">
            <a:extLst>
              <a:ext uri="{FF2B5EF4-FFF2-40B4-BE49-F238E27FC236}">
                <a16:creationId xmlns:a16="http://schemas.microsoft.com/office/drawing/2014/main" id="{BA84B93E-F937-1118-AF1B-AB7611BCEE48}"/>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3057" b="95415" l="2188" r="98438">
                        <a14:foregroundMark x1="29063" y1="14192" x2="29063" y2="14192"/>
                      </a14:backgroundRemoval>
                    </a14:imgEffect>
                  </a14:imgLayer>
                </a14:imgProps>
              </a:ext>
              <a:ext uri="{28A0092B-C50C-407E-A947-70E740481C1C}">
                <a14:useLocalDpi xmlns:a14="http://schemas.microsoft.com/office/drawing/2010/main"/>
              </a:ext>
            </a:extLst>
          </a:blip>
          <a:stretch>
            <a:fillRect/>
          </a:stretch>
        </p:blipFill>
        <p:spPr>
          <a:xfrm>
            <a:off x="2283934" y="3040376"/>
            <a:ext cx="435268" cy="622977"/>
          </a:xfrm>
          <a:prstGeom prst="rect">
            <a:avLst/>
          </a:prstGeom>
        </p:spPr>
      </p:pic>
      <p:grpSp>
        <p:nvGrpSpPr>
          <p:cNvPr id="12" name="Group 11">
            <a:extLst>
              <a:ext uri="{FF2B5EF4-FFF2-40B4-BE49-F238E27FC236}">
                <a16:creationId xmlns:a16="http://schemas.microsoft.com/office/drawing/2014/main" id="{8096A72A-175F-4667-4B58-ECE1FF84B9D1}"/>
              </a:ext>
            </a:extLst>
          </p:cNvPr>
          <p:cNvGrpSpPr/>
          <p:nvPr/>
        </p:nvGrpSpPr>
        <p:grpSpPr>
          <a:xfrm>
            <a:off x="2501568" y="865958"/>
            <a:ext cx="1221418" cy="2425340"/>
            <a:chOff x="8438660" y="810260"/>
            <a:chExt cx="1937350" cy="3501244"/>
          </a:xfrm>
        </p:grpSpPr>
        <p:pic>
          <p:nvPicPr>
            <p:cNvPr id="13" name="Picture 12" descr="kk.jpg">
              <a:extLst>
                <a:ext uri="{FF2B5EF4-FFF2-40B4-BE49-F238E27FC236}">
                  <a16:creationId xmlns:a16="http://schemas.microsoft.com/office/drawing/2014/main" id="{DC037E2B-C698-A0B2-377C-2FF002D1CCBA}"/>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684380" y="810260"/>
              <a:ext cx="1691630" cy="1715261"/>
            </a:xfrm>
            <a:prstGeom prst="rect">
              <a:avLst/>
            </a:prstGeom>
          </p:spPr>
        </p:pic>
        <p:pic>
          <p:nvPicPr>
            <p:cNvPr id="14" name="Picture 13" descr="kk.jpg">
              <a:extLst>
                <a:ext uri="{FF2B5EF4-FFF2-40B4-BE49-F238E27FC236}">
                  <a16:creationId xmlns:a16="http://schemas.microsoft.com/office/drawing/2014/main" id="{1592546A-B51B-C457-E433-97B559795084}"/>
                </a:ext>
              </a:extLst>
            </p:cNvPr>
            <p:cNvPicPr>
              <a:picLocks noChangeAspect="1"/>
            </p:cNvPicPr>
            <p:nvPr/>
          </p:nvPicPr>
          <p:blipFill rotWithShape="1">
            <a:blip r:embed="rId6" cstate="email">
              <a:clrChange>
                <a:clrFrom>
                  <a:srgbClr val="FFFFFF"/>
                </a:clrFrom>
                <a:clrTo>
                  <a:srgbClr val="FFFFFF">
                    <a:alpha val="0"/>
                  </a:srgbClr>
                </a:clrTo>
              </a:clrChange>
              <a:biLevel thresh="25000"/>
              <a:extLst>
                <a:ext uri="{BEBA8EAE-BF5A-486C-A8C5-ECC9F3942E4B}">
                  <a14:imgProps xmlns:a14="http://schemas.microsoft.com/office/drawing/2010/main">
                    <a14:imgLayer r:embed="rId7">
                      <a14:imgEffect>
                        <a14:backgroundRemoval t="10000" b="90000" l="10000" r="90000">
                          <a14:backgroundMark x1="49541" y1="80909" x2="49541" y2="80909"/>
                          <a14:backgroundMark x1="59633" y1="82727" x2="59633" y2="82727"/>
                          <a14:backgroundMark x1="68807" y1="82727" x2="68807" y2="82727"/>
                          <a14:backgroundMark x1="77982" y1="85455" x2="77982" y2="85455"/>
                          <a14:backgroundMark x1="41284" y1="56364" x2="41284" y2="56364"/>
                          <a14:backgroundMark x1="55046" y1="56364" x2="55046" y2="56364"/>
                          <a14:backgroundMark x1="59633" y1="50000" x2="59633" y2="50000"/>
                          <a14:backgroundMark x1="70642" y1="51818" x2="70642" y2="51818"/>
                          <a14:backgroundMark x1="81651" y1="57273" x2="81651" y2="57273"/>
                        </a14:backgroundRemoval>
                      </a14:imgEffect>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8438660" y="2596244"/>
              <a:ext cx="1691631" cy="1715260"/>
            </a:xfrm>
            <a:prstGeom prst="rect">
              <a:avLst/>
            </a:prstGeom>
          </p:spPr>
        </p:pic>
      </p:grpSp>
      <p:sp>
        <p:nvSpPr>
          <p:cNvPr id="15" name="Rectangle 14">
            <a:extLst>
              <a:ext uri="{FF2B5EF4-FFF2-40B4-BE49-F238E27FC236}">
                <a16:creationId xmlns:a16="http://schemas.microsoft.com/office/drawing/2014/main" id="{9137BB48-2D52-190A-F0BE-D4A5EDF0BB3D}"/>
              </a:ext>
            </a:extLst>
          </p:cNvPr>
          <p:cNvSpPr/>
          <p:nvPr/>
        </p:nvSpPr>
        <p:spPr>
          <a:xfrm>
            <a:off x="4733841" y="1306139"/>
            <a:ext cx="4175490" cy="3539430"/>
          </a:xfrm>
          <a:prstGeom prst="rect">
            <a:avLst/>
          </a:prstGeom>
          <a:noFill/>
          <a:scene3d>
            <a:camera prst="orthographicFront"/>
            <a:lightRig rig="threePt" dir="t"/>
          </a:scene3d>
          <a:sp3d>
            <a:bevelT w="0" h="514350"/>
          </a:sp3d>
        </p:spPr>
        <p:txBody>
          <a:bodyPr wrap="square">
            <a:spAutoFit/>
            <a:sp3d extrusionH="57150" contourW="12700">
              <a:bevelT w="171450" h="368300" prst="coolSlant"/>
              <a:contourClr>
                <a:srgbClr val="FF66FF"/>
              </a:contourClr>
            </a:sp3d>
          </a:bodyPr>
          <a:lstStyle/>
          <a:p>
            <a:pPr algn="ctr"/>
            <a:r>
              <a:rPr lang="en-US" sz="2800" b="1" dirty="0">
                <a:ln w="19050">
                  <a:solidFill>
                    <a:schemeClr val="tx1"/>
                  </a:solidFill>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এক টুকরো কাগজকে ভাঁজ করে এক এক প্রান্তে একটি ছোট ছিদ্র করি। আয়তকার কাগজের টুকরোটি পৃষ্ঠার উপর রেখে এর এক প্রান্ত পুশপিন দিয়ে আটকে দেই। অপর প্রান্তে ছিদ্রের মধ্যে পেন্সিল স্থাপন করে চারদিকে ঘুরাই। এভাবে আমরা সহজেই একটি বৃত্ত আঁকতে পারি।      </a:t>
            </a:r>
          </a:p>
        </p:txBody>
      </p:sp>
      <p:sp>
        <p:nvSpPr>
          <p:cNvPr id="20" name="Rectangle 19">
            <a:extLst>
              <a:ext uri="{FF2B5EF4-FFF2-40B4-BE49-F238E27FC236}">
                <a16:creationId xmlns:a16="http://schemas.microsoft.com/office/drawing/2014/main" id="{D081CEA9-9385-3E09-3026-7D3D12BB4FE5}"/>
              </a:ext>
            </a:extLst>
          </p:cNvPr>
          <p:cNvSpPr/>
          <p:nvPr/>
        </p:nvSpPr>
        <p:spPr>
          <a:xfrm>
            <a:off x="1129191" y="387118"/>
            <a:ext cx="7948307" cy="707886"/>
          </a:xfrm>
          <a:prstGeom prst="rect">
            <a:avLst/>
          </a:prstGeom>
          <a:noFill/>
        </p:spPr>
        <p:txBody>
          <a:bodyPr wrap="square" lIns="91440" tIns="45720" rIns="91440" bIns="45720">
            <a:spAutoFit/>
          </a:bodyPr>
          <a:lstStyle/>
          <a:p>
            <a:pPr algn="ctr"/>
            <a:r>
              <a:rPr lang="en-US" sz="4000" b="1" cap="none" spc="0" dirty="0">
                <a:ln w="9525">
                  <a:solidFill>
                    <a:srgbClr val="FF0000"/>
                  </a:solidFill>
                  <a:prstDash val="solid"/>
                </a:ln>
                <a:effectLst>
                  <a:glow rad="101600">
                    <a:schemeClr val="accent2">
                      <a:satMod val="175000"/>
                      <a:alpha val="40000"/>
                    </a:schemeClr>
                  </a:glow>
                  <a:outerShdw blurRad="12700" dist="38100" dir="2700000" algn="tl" rotWithShape="0">
                    <a:schemeClr val="bg1">
                      <a:lumMod val="50000"/>
                    </a:schemeClr>
                  </a:outerShdw>
                </a:effectLst>
                <a:latin typeface="NikoshBAN" panose="02000000000000000000" pitchFamily="2" charset="0"/>
                <a:cs typeface="NikoshBAN" panose="02000000000000000000" pitchFamily="2" charset="0"/>
              </a:rPr>
              <a:t>এসো দেখি কীভাবে সহজেই একটি বৃত্ত আঁকতে যায়    </a:t>
            </a:r>
            <a:endParaRPr lang="en-US" sz="4000" b="1" cap="none" spc="0" dirty="0">
              <a:ln w="9525">
                <a:solidFill>
                  <a:srgbClr val="FF0000"/>
                </a:solidFill>
                <a:prstDash val="solid"/>
              </a:ln>
              <a:effectLst>
                <a:glow rad="101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3641687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2000"/>
                            </p:stCondLst>
                            <p:childTnLst>
                              <p:par>
                                <p:cTn id="18" presetID="1" presetClass="path" presetSubtype="0" fill="hold" nodeType="afterEffect">
                                  <p:stCondLst>
                                    <p:cond delay="0"/>
                                  </p:stCondLst>
                                  <p:childTnLst>
                                    <p:animMotion origin="layout" path="M -1.94444E-6 4.93827E-7 C 0.06684 -0.01667 0.14358 0.11852 0.14358 0.26574 C 0.14358 0.41296 0.07917 0.53272 -1.94444E-6 0.53272 C -0.07934 0.53272 -0.14305 0.41296 -0.14305 0.26574 C -0.14305 0.11852 -0.06701 0.01667 -1.94444E-6 4.93827E-7 Z " pathEditMode="relative" rAng="0" ptsTypes="AAAAA">
                                      <p:cBhvr>
                                        <p:cTn id="19" dur="4000" fill="hold"/>
                                        <p:tgtEl>
                                          <p:spTgt spid="12"/>
                                        </p:tgtEl>
                                        <p:attrNameLst>
                                          <p:attrName>ppt_x</p:attrName>
                                          <p:attrName>ppt_y</p:attrName>
                                        </p:attrNameLst>
                                      </p:cBhvr>
                                      <p:rCtr x="17" y="26574"/>
                                    </p:animMotion>
                                  </p:childTnLst>
                                </p:cTn>
                              </p:par>
                              <p:par>
                                <p:cTn id="20" presetID="8" presetClass="emph" presetSubtype="0" fill="hold" nodeType="withEffect">
                                  <p:stCondLst>
                                    <p:cond delay="0"/>
                                  </p:stCondLst>
                                  <p:childTnLst>
                                    <p:animRot by="21600000">
                                      <p:cBhvr>
                                        <p:cTn id="21" dur="4000" fill="hold"/>
                                        <p:tgtEl>
                                          <p:spTgt spid="5"/>
                                        </p:tgtEl>
                                        <p:attrNameLst>
                                          <p:attrName>r</p:attrName>
                                        </p:attrNameLst>
                                      </p:cBhvr>
                                    </p:animRot>
                                  </p:childTnLst>
                                  <p:subTnLst>
                                    <p:set>
                                      <p:cBhvr override="childStyle">
                                        <p:cTn dur="1" fill="hold" display="0" masterRel="sameClick" afterEffect="1">
                                          <p:stCondLst>
                                            <p:cond evt="end" delay="0">
                                              <p:tn val="20"/>
                                            </p:cond>
                                          </p:stCondLst>
                                        </p:cTn>
                                        <p:tgtEl>
                                          <p:spTgt spid="5"/>
                                        </p:tgtEl>
                                        <p:attrNameLst>
                                          <p:attrName>style.visibility</p:attrName>
                                        </p:attrNameLst>
                                      </p:cBhvr>
                                      <p:to>
                                        <p:strVal val="hidden"/>
                                      </p:to>
                                    </p:set>
                                  </p:subTnLst>
                                </p:cTn>
                              </p:par>
                              <p:par>
                                <p:cTn id="22" presetID="21" presetClass="entr" presetSubtype="1"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1)">
                                      <p:cBhvr>
                                        <p:cTn id="24" dur="4500"/>
                                        <p:tgtEl>
                                          <p:spTgt spid="4"/>
                                        </p:tgtEl>
                                      </p:cBhvr>
                                    </p:animEffect>
                                  </p:childTnLst>
                                </p:cTn>
                              </p:par>
                            </p:childTnLst>
                          </p:cTn>
                        </p:par>
                        <p:par>
                          <p:cTn id="25" fill="hold">
                            <p:stCondLst>
                              <p:cond delay="6500"/>
                            </p:stCondLst>
                            <p:childTnLst>
                              <p:par>
                                <p:cTn id="26" presetID="10" presetClass="exit" presetSubtype="0" fill="hold" nodeType="after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ppt_w</p:attrName>
                                        </p:attrNameLst>
                                      </p:cBhvr>
                                      <p:tavLst>
                                        <p:tav tm="0">
                                          <p:val>
                                            <p:fltVal val="0"/>
                                          </p:val>
                                        </p:tav>
                                        <p:tav tm="100000">
                                          <p:val>
                                            <p:strVal val="#ppt_w"/>
                                          </p:val>
                                        </p:tav>
                                      </p:tavLst>
                                    </p:anim>
                                    <p:anim calcmode="lin" valueType="num">
                                      <p:cBhvr>
                                        <p:cTn id="40" dur="1000" fill="hold"/>
                                        <p:tgtEl>
                                          <p:spTgt spid="15"/>
                                        </p:tgtEl>
                                        <p:attrNameLst>
                                          <p:attrName>ppt_h</p:attrName>
                                        </p:attrNameLst>
                                      </p:cBhvr>
                                      <p:tavLst>
                                        <p:tav tm="0">
                                          <p:val>
                                            <p:fltVal val="0"/>
                                          </p:val>
                                        </p:tav>
                                        <p:tav tm="100000">
                                          <p:val>
                                            <p:strVal val="#ppt_h"/>
                                          </p:val>
                                        </p:tav>
                                      </p:tavLst>
                                    </p:anim>
                                    <p:animEffect transition="in" filter="fade">
                                      <p:cBhvr>
                                        <p:cTn id="4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D25DD67-61F6-E1BB-DD73-C7EBFD39E32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3E02868-62B0-8CF5-1966-2B0B8B370EB7}"/>
              </a:ext>
            </a:extLst>
          </p:cNvPr>
          <p:cNvSpPr txBox="1">
            <a:spLocks/>
          </p:cNvSpPr>
          <p:nvPr/>
        </p:nvSpPr>
        <p:spPr>
          <a:xfrm>
            <a:off x="979517" y="6336806"/>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8D53D33B-C48A-5337-8EA0-08D22A521D0E}"/>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8</a:t>
            </a:fld>
            <a:endParaRPr lang="en-US">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CB08C4A6-30ED-7E7E-3C60-08577F8DB2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5356" y="2089482"/>
            <a:ext cx="2757746" cy="2804195"/>
          </a:xfrm>
          <a:prstGeom prst="rect">
            <a:avLst/>
          </a:prstGeom>
        </p:spPr>
      </p:pic>
      <p:grpSp>
        <p:nvGrpSpPr>
          <p:cNvPr id="5" name="Group 4">
            <a:extLst>
              <a:ext uri="{FF2B5EF4-FFF2-40B4-BE49-F238E27FC236}">
                <a16:creationId xmlns:a16="http://schemas.microsoft.com/office/drawing/2014/main" id="{D010E7F3-9BF9-153E-4762-70FF74481C9C}"/>
              </a:ext>
            </a:extLst>
          </p:cNvPr>
          <p:cNvGrpSpPr/>
          <p:nvPr/>
        </p:nvGrpSpPr>
        <p:grpSpPr>
          <a:xfrm>
            <a:off x="2659664" y="409261"/>
            <a:ext cx="1132236" cy="2258261"/>
            <a:chOff x="8438661" y="880984"/>
            <a:chExt cx="1691631" cy="3430520"/>
          </a:xfrm>
        </p:grpSpPr>
        <p:pic>
          <p:nvPicPr>
            <p:cNvPr id="6" name="Picture 5" descr="kk.jpg">
              <a:extLst>
                <a:ext uri="{FF2B5EF4-FFF2-40B4-BE49-F238E27FC236}">
                  <a16:creationId xmlns:a16="http://schemas.microsoft.com/office/drawing/2014/main" id="{04D60121-75B8-731C-277A-ABF97CD20551}"/>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438661" y="880984"/>
              <a:ext cx="1691631" cy="1715260"/>
            </a:xfrm>
            <a:prstGeom prst="rect">
              <a:avLst/>
            </a:prstGeom>
          </p:spPr>
        </p:pic>
        <p:pic>
          <p:nvPicPr>
            <p:cNvPr id="7" name="Picture 6" descr="kk.jpg">
              <a:extLst>
                <a:ext uri="{FF2B5EF4-FFF2-40B4-BE49-F238E27FC236}">
                  <a16:creationId xmlns:a16="http://schemas.microsoft.com/office/drawing/2014/main" id="{2E4CA7BD-665B-2483-8980-63E64243B6DE}"/>
                </a:ext>
              </a:extLst>
            </p:cNvPr>
            <p:cNvPicPr>
              <a:picLocks noChangeAspect="1"/>
            </p:cNvPicPr>
            <p:nvPr/>
          </p:nvPicPr>
          <p:blipFill rotWithShape="1">
            <a:blip r:embed="rId5" cstate="email">
              <a:clrChange>
                <a:clrFrom>
                  <a:srgbClr val="FFFFFF"/>
                </a:clrFrom>
                <a:clrTo>
                  <a:srgbClr val="FFFFFF">
                    <a:alpha val="0"/>
                  </a:srgbClr>
                </a:clrTo>
              </a:clrChange>
              <a:biLevel thresh="25000"/>
              <a:extLst>
                <a:ext uri="{BEBA8EAE-BF5A-486C-A8C5-ECC9F3942E4B}">
                  <a14:imgProps xmlns:a14="http://schemas.microsoft.com/office/drawing/2010/main">
                    <a14:imgLayer r:embed="rId6">
                      <a14:imgEffect>
                        <a14:backgroundRemoval t="10000" b="90000" l="10000" r="90000">
                          <a14:backgroundMark x1="49541" y1="80909" x2="49541" y2="80909"/>
                          <a14:backgroundMark x1="59633" y1="82727" x2="59633" y2="82727"/>
                          <a14:backgroundMark x1="68807" y1="82727" x2="68807" y2="82727"/>
                          <a14:backgroundMark x1="77982" y1="85455" x2="77982" y2="85455"/>
                          <a14:backgroundMark x1="41284" y1="56364" x2="41284" y2="56364"/>
                          <a14:backgroundMark x1="55046" y1="56364" x2="55046" y2="56364"/>
                          <a14:backgroundMark x1="59633" y1="50000" x2="59633" y2="50000"/>
                          <a14:backgroundMark x1="70642" y1="51818" x2="70642" y2="51818"/>
                          <a14:backgroundMark x1="81651" y1="57273" x2="81651" y2="57273"/>
                        </a14:backgroundRemoval>
                      </a14:imgEffect>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8438661" y="2596244"/>
              <a:ext cx="1691631" cy="1715260"/>
            </a:xfrm>
            <a:prstGeom prst="rect">
              <a:avLst/>
            </a:prstGeom>
          </p:spPr>
        </p:pic>
      </p:grpSp>
      <p:sp>
        <p:nvSpPr>
          <p:cNvPr id="8" name="Oval 7">
            <a:extLst>
              <a:ext uri="{FF2B5EF4-FFF2-40B4-BE49-F238E27FC236}">
                <a16:creationId xmlns:a16="http://schemas.microsoft.com/office/drawing/2014/main" id="{84D62020-A7E8-9A39-91A9-7A0A8ED8C37F}"/>
              </a:ext>
            </a:extLst>
          </p:cNvPr>
          <p:cNvSpPr/>
          <p:nvPr/>
        </p:nvSpPr>
        <p:spPr>
          <a:xfrm>
            <a:off x="1445356" y="2124521"/>
            <a:ext cx="2710387" cy="2665717"/>
          </a:xfrm>
          <a:prstGeom prst="ellipse">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5040A67-862A-D9DF-C558-3FDC0CEE9F5D}"/>
              </a:ext>
            </a:extLst>
          </p:cNvPr>
          <p:cNvSpPr/>
          <p:nvPr/>
        </p:nvSpPr>
        <p:spPr>
          <a:xfrm>
            <a:off x="4497185" y="2018663"/>
            <a:ext cx="4586575" cy="2062103"/>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n w="38100">
                  <a:solidFill>
                    <a:schemeClr val="tx1"/>
                  </a:solidFill>
                </a:ln>
                <a:solidFill>
                  <a:schemeClr val="accent2">
                    <a:lumMod val="50000"/>
                  </a:schemeClr>
                </a:solidFill>
                <a:latin typeface="NikoshBAN" panose="02000000000000000000" pitchFamily="2" charset="0"/>
                <a:cs typeface="NikoshBAN" panose="02000000000000000000" pitchFamily="2" charset="0"/>
              </a:rPr>
              <a:t>একটি এক বা দুই টাকার কয়েন </a:t>
            </a:r>
            <a:r>
              <a:rPr lang="en-US" sz="3200" dirty="0">
                <a:ln w="38100">
                  <a:solidFill>
                    <a:schemeClr val="tx1"/>
                  </a:solidFill>
                </a:ln>
                <a:latin typeface="NikoshBAN" panose="02000000000000000000" pitchFamily="2" charset="0"/>
                <a:cs typeface="NikoshBAN" panose="02000000000000000000" pitchFamily="2" charset="0"/>
              </a:rPr>
              <a:t>কাগজের</a:t>
            </a:r>
            <a:r>
              <a:rPr lang="en-US" sz="3200" dirty="0">
                <a:ln w="38100">
                  <a:solidFill>
                    <a:schemeClr val="tx1"/>
                  </a:solidFill>
                </a:ln>
                <a:solidFill>
                  <a:schemeClr val="accent2">
                    <a:lumMod val="50000"/>
                  </a:schemeClr>
                </a:solidFill>
                <a:latin typeface="NikoshBAN" panose="02000000000000000000" pitchFamily="2" charset="0"/>
                <a:cs typeface="NikoshBAN" panose="02000000000000000000" pitchFamily="2" charset="0"/>
              </a:rPr>
              <a:t> উপর রেখে এর চারদিকে পেন্সিল ঘুরিয়ে আমরা সহজেই একটি বৃত্ত আঁকতে পারি।     </a:t>
            </a:r>
          </a:p>
        </p:txBody>
      </p:sp>
      <p:sp>
        <p:nvSpPr>
          <p:cNvPr id="10" name="Rectangle 9">
            <a:extLst>
              <a:ext uri="{FF2B5EF4-FFF2-40B4-BE49-F238E27FC236}">
                <a16:creationId xmlns:a16="http://schemas.microsoft.com/office/drawing/2014/main" id="{060EE071-E1BB-41E5-94D2-BC0484FF88DB}"/>
              </a:ext>
            </a:extLst>
          </p:cNvPr>
          <p:cNvSpPr/>
          <p:nvPr/>
        </p:nvSpPr>
        <p:spPr>
          <a:xfrm>
            <a:off x="4488872" y="1057856"/>
            <a:ext cx="4355869" cy="1077218"/>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marL="571500" indent="-571500" algn="ctr">
              <a:buFont typeface="Wingdings" panose="05000000000000000000" pitchFamily="2" charset="2"/>
              <a:buChar char="q"/>
            </a:pPr>
            <a:r>
              <a:rPr lang="en-US" sz="3200" dirty="0">
                <a:ln>
                  <a:solidFill>
                    <a:schemeClr val="accent1">
                      <a:lumMod val="50000"/>
                    </a:schemeClr>
                  </a:solidFill>
                </a:ln>
                <a:latin typeface="NikoshBAN" panose="02000000000000000000" pitchFamily="2" charset="0"/>
                <a:cs typeface="NikoshBAN" panose="02000000000000000000" pitchFamily="2" charset="0"/>
              </a:rPr>
              <a:t>বৃত্ত আঁকতে আমরা আর কী কী ব্যবহার করতে পারি?     </a:t>
            </a:r>
          </a:p>
        </p:txBody>
      </p:sp>
      <p:sp>
        <p:nvSpPr>
          <p:cNvPr id="11" name="Rectangle 10">
            <a:extLst>
              <a:ext uri="{FF2B5EF4-FFF2-40B4-BE49-F238E27FC236}">
                <a16:creationId xmlns:a16="http://schemas.microsoft.com/office/drawing/2014/main" id="{CA7DD2F2-2134-E203-E578-6FEE078666FE}"/>
              </a:ext>
            </a:extLst>
          </p:cNvPr>
          <p:cNvSpPr/>
          <p:nvPr/>
        </p:nvSpPr>
        <p:spPr>
          <a:xfrm>
            <a:off x="4449826" y="3404568"/>
            <a:ext cx="4355869" cy="1200329"/>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3200" dirty="0">
                <a:latin typeface="NikoshBAN" panose="02000000000000000000" pitchFamily="2" charset="0"/>
                <a:cs typeface="NikoshBAN" panose="02000000000000000000" pitchFamily="2" charset="0"/>
              </a:rPr>
              <a:t>বৃত্ত আঁকতে আমরা গ্লাস, চুড়ি ইত্যাদি ব্যবহার করতে পারি।</a:t>
            </a:r>
            <a:r>
              <a:rPr lang="en-US" sz="4000" dirty="0">
                <a:latin typeface="NikoshBAN" panose="02000000000000000000" pitchFamily="2" charset="0"/>
                <a:cs typeface="NikoshBAN" panose="02000000000000000000" pitchFamily="2" charset="0"/>
              </a:rPr>
              <a:t>     </a:t>
            </a:r>
          </a:p>
        </p:txBody>
      </p:sp>
      <p:grpSp>
        <p:nvGrpSpPr>
          <p:cNvPr id="12" name="Group 11">
            <a:extLst>
              <a:ext uri="{FF2B5EF4-FFF2-40B4-BE49-F238E27FC236}">
                <a16:creationId xmlns:a16="http://schemas.microsoft.com/office/drawing/2014/main" id="{562DE9AB-A95B-1FFE-7C10-E1D9076C57FA}"/>
              </a:ext>
            </a:extLst>
          </p:cNvPr>
          <p:cNvGrpSpPr/>
          <p:nvPr/>
        </p:nvGrpSpPr>
        <p:grpSpPr>
          <a:xfrm>
            <a:off x="474578" y="356058"/>
            <a:ext cx="9413096" cy="769441"/>
            <a:chOff x="795206" y="270956"/>
            <a:chExt cx="9413096" cy="769441"/>
          </a:xfrm>
        </p:grpSpPr>
        <p:sp>
          <p:nvSpPr>
            <p:cNvPr id="13" name="Rectangle 12">
              <a:extLst>
                <a:ext uri="{FF2B5EF4-FFF2-40B4-BE49-F238E27FC236}">
                  <a16:creationId xmlns:a16="http://schemas.microsoft.com/office/drawing/2014/main" id="{2ED178D7-D67F-FEFD-CF9E-D5180242AD02}"/>
                </a:ext>
              </a:extLst>
            </p:cNvPr>
            <p:cNvSpPr/>
            <p:nvPr/>
          </p:nvSpPr>
          <p:spPr>
            <a:xfrm>
              <a:off x="795206" y="270956"/>
              <a:ext cx="9177163" cy="769441"/>
            </a:xfrm>
            <a:prstGeom prst="rect">
              <a:avLst/>
            </a:prstGeom>
            <a:noFill/>
            <a:ln w="3175">
              <a:noFill/>
            </a:ln>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n>
                    <a:solidFill>
                      <a:schemeClr val="tx1"/>
                    </a:solidFill>
                  </a:ln>
                  <a:solidFill>
                    <a:srgbClr val="002060"/>
                  </a:solidFill>
                  <a:latin typeface="NikoshBAN" panose="02000000000000000000" pitchFamily="2" charset="0"/>
                  <a:cs typeface="NikoshBAN" panose="02000000000000000000" pitchFamily="2" charset="0"/>
                </a:rPr>
                <a:t>আর কীভাবে সহজেই একটি বৃত্ত আঁকতে যায়    </a:t>
              </a:r>
            </a:p>
          </p:txBody>
        </p:sp>
        <p:sp>
          <p:nvSpPr>
            <p:cNvPr id="14" name="Rectangle 13">
              <a:extLst>
                <a:ext uri="{FF2B5EF4-FFF2-40B4-BE49-F238E27FC236}">
                  <a16:creationId xmlns:a16="http://schemas.microsoft.com/office/drawing/2014/main" id="{C6EFA489-FD7C-6B89-90D5-0402D2017DA4}"/>
                </a:ext>
              </a:extLst>
            </p:cNvPr>
            <p:cNvSpPr/>
            <p:nvPr/>
          </p:nvSpPr>
          <p:spPr>
            <a:xfrm>
              <a:off x="2083633" y="379627"/>
              <a:ext cx="8124669" cy="57563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4899263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500" fill="hold"/>
                                        <p:tgtEl>
                                          <p:spTgt spid="4"/>
                                        </p:tgtEl>
                                        <p:attrNameLst>
                                          <p:attrName>ppt_w</p:attrName>
                                        </p:attrNameLst>
                                      </p:cBhvr>
                                      <p:tavLst>
                                        <p:tav tm="0">
                                          <p:val>
                                            <p:fltVal val="0"/>
                                          </p:val>
                                        </p:tav>
                                        <p:tav tm="100000">
                                          <p:val>
                                            <p:strVal val="#ppt_w"/>
                                          </p:val>
                                        </p:tav>
                                      </p:tavLst>
                                    </p:anim>
                                    <p:anim calcmode="lin" valueType="num">
                                      <p:cBhvr>
                                        <p:cTn id="15" dur="1500" fill="hold"/>
                                        <p:tgtEl>
                                          <p:spTgt spid="4"/>
                                        </p:tgtEl>
                                        <p:attrNameLst>
                                          <p:attrName>ppt_h</p:attrName>
                                        </p:attrNameLst>
                                      </p:cBhvr>
                                      <p:tavLst>
                                        <p:tav tm="0">
                                          <p:val>
                                            <p:fltVal val="0"/>
                                          </p:val>
                                        </p:tav>
                                        <p:tav tm="100000">
                                          <p:val>
                                            <p:strVal val="#ppt_h"/>
                                          </p:val>
                                        </p:tav>
                                      </p:tavLst>
                                    </p:anim>
                                    <p:animEffect transition="in" filter="fade">
                                      <p:cBhvr>
                                        <p:cTn id="16" dur="1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path" presetSubtype="0" accel="50000" decel="50000" fill="hold" nodeType="clickEffect">
                                  <p:stCondLst>
                                    <p:cond delay="0"/>
                                  </p:stCondLst>
                                  <p:childTnLst>
                                    <p:animMotion origin="layout" path="M 0.00434 0.10895 C 0.07465 0.09167 0.15538 0.23025 0.15538 0.37994 C 0.15538 0.52994 0.0875 0.65247 0.00434 0.65247 C -0.07917 0.65247 -0.14618 0.52994 -0.14618 0.37994 C -0.14618 0.23025 -0.06632 0.12593 0.00434 0.10895 Z " pathEditMode="relative" rAng="0" ptsTypes="AAAAA">
                                      <p:cBhvr>
                                        <p:cTn id="25" dur="3000" fill="hold"/>
                                        <p:tgtEl>
                                          <p:spTgt spid="5"/>
                                        </p:tgtEl>
                                        <p:attrNameLst>
                                          <p:attrName>ppt_x</p:attrName>
                                          <p:attrName>ppt_y</p:attrName>
                                        </p:attrNameLst>
                                      </p:cBhvr>
                                      <p:rCtr x="17" y="27099"/>
                                    </p:animMotion>
                                  </p:childTnLst>
                                </p:cTn>
                              </p:par>
                            </p:childTnLst>
                          </p:cTn>
                        </p:par>
                        <p:par>
                          <p:cTn id="26" fill="hold">
                            <p:stCondLst>
                              <p:cond delay="3000"/>
                            </p:stCondLst>
                            <p:childTnLst>
                              <p:par>
                                <p:cTn id="27" presetID="1"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par>
                          <p:cTn id="29" fill="hold">
                            <p:stCondLst>
                              <p:cond delay="3000"/>
                            </p:stCondLst>
                            <p:childTnLst>
                              <p:par>
                                <p:cTn id="30" presetID="53" presetClass="exit" presetSubtype="32" fill="hold" nodeType="afterEffect">
                                  <p:stCondLst>
                                    <p:cond delay="0"/>
                                  </p:stCondLst>
                                  <p:childTnLst>
                                    <p:anim calcmode="lin" valueType="num">
                                      <p:cBhvr>
                                        <p:cTn id="31" dur="500"/>
                                        <p:tgtEl>
                                          <p:spTgt spid="4"/>
                                        </p:tgtEl>
                                        <p:attrNameLst>
                                          <p:attrName>ppt_w</p:attrName>
                                        </p:attrNameLst>
                                      </p:cBhvr>
                                      <p:tavLst>
                                        <p:tav tm="0">
                                          <p:val>
                                            <p:strVal val="ppt_w"/>
                                          </p:val>
                                        </p:tav>
                                        <p:tav tm="100000">
                                          <p:val>
                                            <p:fltVal val="0"/>
                                          </p:val>
                                        </p:tav>
                                      </p:tavLst>
                                    </p:anim>
                                    <p:anim calcmode="lin" valueType="num">
                                      <p:cBhvr>
                                        <p:cTn id="32" dur="500"/>
                                        <p:tgtEl>
                                          <p:spTgt spid="4"/>
                                        </p:tgtEl>
                                        <p:attrNameLst>
                                          <p:attrName>ppt_h</p:attrName>
                                        </p:attrNameLst>
                                      </p:cBhvr>
                                      <p:tavLst>
                                        <p:tav tm="0">
                                          <p:val>
                                            <p:strVal val="ppt_h"/>
                                          </p:val>
                                        </p:tav>
                                        <p:tav tm="100000">
                                          <p:val>
                                            <p:fltVal val="0"/>
                                          </p:val>
                                        </p:tav>
                                      </p:tavLst>
                                    </p:anim>
                                    <p:animEffect transition="out" filter="fade">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fltVal val="0"/>
                                          </p:val>
                                        </p:tav>
                                        <p:tav tm="100000">
                                          <p:val>
                                            <p:strVal val="#ppt_w"/>
                                          </p:val>
                                        </p:tav>
                                      </p:tavLst>
                                    </p:anim>
                                    <p:anim calcmode="lin" valueType="num">
                                      <p:cBhvr>
                                        <p:cTn id="43" dur="1000" fill="hold"/>
                                        <p:tgtEl>
                                          <p:spTgt spid="9"/>
                                        </p:tgtEl>
                                        <p:attrNameLst>
                                          <p:attrName>ppt_h</p:attrName>
                                        </p:attrNameLst>
                                      </p:cBhvr>
                                      <p:tavLst>
                                        <p:tav tm="0">
                                          <p:val>
                                            <p:fltVal val="0"/>
                                          </p:val>
                                        </p:tav>
                                        <p:tav tm="100000">
                                          <p:val>
                                            <p:strVal val="#ppt_h"/>
                                          </p:val>
                                        </p:tav>
                                      </p:tavLst>
                                    </p:anim>
                                    <p:animEffect transition="in" filter="fade">
                                      <p:cBhvr>
                                        <p:cTn id="44" dur="1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9"/>
                                        </p:tgtEl>
                                        <p:attrNameLst>
                                          <p:attrName>style.visibility</p:attrName>
                                        </p:attrNameLst>
                                      </p:cBhvr>
                                      <p:to>
                                        <p:strVal val="hidden"/>
                                      </p:to>
                                    </p:set>
                                  </p:childTnLst>
                                </p:cTn>
                              </p:par>
                              <p:par>
                                <p:cTn id="49" presetID="53" presetClass="entr" presetSubtype="16"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1000" fill="hold"/>
                                        <p:tgtEl>
                                          <p:spTgt spid="10"/>
                                        </p:tgtEl>
                                        <p:attrNameLst>
                                          <p:attrName>ppt_w</p:attrName>
                                        </p:attrNameLst>
                                      </p:cBhvr>
                                      <p:tavLst>
                                        <p:tav tm="0">
                                          <p:val>
                                            <p:fltVal val="0"/>
                                          </p:val>
                                        </p:tav>
                                        <p:tav tm="100000">
                                          <p:val>
                                            <p:strVal val="#ppt_w"/>
                                          </p:val>
                                        </p:tav>
                                      </p:tavLst>
                                    </p:anim>
                                    <p:anim calcmode="lin" valueType="num">
                                      <p:cBhvr>
                                        <p:cTn id="52" dur="1000" fill="hold"/>
                                        <p:tgtEl>
                                          <p:spTgt spid="10"/>
                                        </p:tgtEl>
                                        <p:attrNameLst>
                                          <p:attrName>ppt_h</p:attrName>
                                        </p:attrNameLst>
                                      </p:cBhvr>
                                      <p:tavLst>
                                        <p:tav tm="0">
                                          <p:val>
                                            <p:fltVal val="0"/>
                                          </p:val>
                                        </p:tav>
                                        <p:tav tm="100000">
                                          <p:val>
                                            <p:strVal val="#ppt_h"/>
                                          </p:val>
                                        </p:tav>
                                      </p:tavLst>
                                    </p:anim>
                                    <p:animEffect transition="in" filter="fade">
                                      <p:cBhvr>
                                        <p:cTn id="53" dur="10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p:cTn id="58" dur="1000" fill="hold"/>
                                        <p:tgtEl>
                                          <p:spTgt spid="11"/>
                                        </p:tgtEl>
                                        <p:attrNameLst>
                                          <p:attrName>ppt_w</p:attrName>
                                        </p:attrNameLst>
                                      </p:cBhvr>
                                      <p:tavLst>
                                        <p:tav tm="0">
                                          <p:val>
                                            <p:fltVal val="0"/>
                                          </p:val>
                                        </p:tav>
                                        <p:tav tm="100000">
                                          <p:val>
                                            <p:strVal val="#ppt_w"/>
                                          </p:val>
                                        </p:tav>
                                      </p:tavLst>
                                    </p:anim>
                                    <p:anim calcmode="lin" valueType="num">
                                      <p:cBhvr>
                                        <p:cTn id="59" dur="1000" fill="hold"/>
                                        <p:tgtEl>
                                          <p:spTgt spid="11"/>
                                        </p:tgtEl>
                                        <p:attrNameLst>
                                          <p:attrName>ppt_h</p:attrName>
                                        </p:attrNameLst>
                                      </p:cBhvr>
                                      <p:tavLst>
                                        <p:tav tm="0">
                                          <p:val>
                                            <p:fltVal val="0"/>
                                          </p:val>
                                        </p:tav>
                                        <p:tav tm="100000">
                                          <p:val>
                                            <p:strVal val="#ppt_h"/>
                                          </p:val>
                                        </p:tav>
                                      </p:tavLst>
                                    </p:anim>
                                    <p:animEffect transition="in" filter="fade">
                                      <p:cBhvr>
                                        <p:cTn id="6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9" grpId="1"/>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E55214-2C56-DC60-967C-EAD487A0EE7E}"/>
              </a:ext>
            </a:extLst>
          </p:cNvPr>
          <p:cNvSpPr txBox="1">
            <a:spLocks/>
          </p:cNvSpPr>
          <p:nvPr/>
        </p:nvSpPr>
        <p:spPr>
          <a:xfrm>
            <a:off x="1084558" y="6364374"/>
            <a:ext cx="2472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0AC131-05F2-4224-922E-C3755A142C9B}" type="datetime1">
              <a:rPr lang="en-US" sz="1400" smtClean="0">
                <a:latin typeface="NikoshBAN" panose="02000000000000000000" pitchFamily="2" charset="0"/>
                <a:cs typeface="NikoshBAN" panose="02000000000000000000" pitchFamily="2" charset="0"/>
              </a:rPr>
              <a:pPr/>
              <a:t>7/27/2026</a:t>
            </a:fld>
            <a:endParaRPr lang="en-US" sz="1400">
              <a:latin typeface="NikoshBAN" panose="02000000000000000000" pitchFamily="2" charset="0"/>
              <a:cs typeface="NikoshBAN" panose="02000000000000000000" pitchFamily="2" charset="0"/>
            </a:endParaRPr>
          </a:p>
        </p:txBody>
      </p:sp>
      <p:sp>
        <p:nvSpPr>
          <p:cNvPr id="3" name="Slide Number Placeholder 3">
            <a:extLst>
              <a:ext uri="{FF2B5EF4-FFF2-40B4-BE49-F238E27FC236}">
                <a16:creationId xmlns:a16="http://schemas.microsoft.com/office/drawing/2014/main" id="{7CC16D2D-8839-777A-E8F3-375B2B0A23C7}"/>
              </a:ext>
            </a:extLst>
          </p:cNvPr>
          <p:cNvSpPr txBox="1">
            <a:spLocks/>
          </p:cNvSpPr>
          <p:nvPr/>
        </p:nvSpPr>
        <p:spPr>
          <a:xfrm>
            <a:off x="9900458" y="6459785"/>
            <a:ext cx="13120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A8D203-5C31-468B-89A5-E4D316A9007D}" type="slidenum">
              <a:rPr lang="en-US" smtClean="0">
                <a:latin typeface="NikoshBAN" panose="02000000000000000000" pitchFamily="2" charset="0"/>
                <a:cs typeface="NikoshBAN" panose="02000000000000000000" pitchFamily="2" charset="0"/>
              </a:rPr>
              <a:pPr/>
              <a:t>9</a:t>
            </a:fld>
            <a:endParaRPr lang="en-US">
              <a:latin typeface="NikoshBAN" panose="02000000000000000000" pitchFamily="2" charset="0"/>
              <a:cs typeface="NikoshBAN" panose="02000000000000000000" pitchFamily="2" charset="0"/>
            </a:endParaRPr>
          </a:p>
        </p:txBody>
      </p:sp>
      <p:sp>
        <p:nvSpPr>
          <p:cNvPr id="4" name="Rectangle: Rounded Corners 41">
            <a:extLst>
              <a:ext uri="{FF2B5EF4-FFF2-40B4-BE49-F238E27FC236}">
                <a16:creationId xmlns:a16="http://schemas.microsoft.com/office/drawing/2014/main" id="{927715AD-76E1-CCC2-036A-F23538A2E38A}"/>
              </a:ext>
            </a:extLst>
          </p:cNvPr>
          <p:cNvSpPr/>
          <p:nvPr/>
        </p:nvSpPr>
        <p:spPr>
          <a:xfrm>
            <a:off x="4509040" y="1107685"/>
            <a:ext cx="4269200" cy="3423288"/>
          </a:xfrm>
          <a:prstGeom prst="roundRect">
            <a:avLst>
              <a:gd name="adj" fmla="val 50000"/>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75D59BA-7204-9E8C-B35B-E60E1B853D0B}"/>
              </a:ext>
            </a:extLst>
          </p:cNvPr>
          <p:cNvSpPr txBox="1"/>
          <p:nvPr/>
        </p:nvSpPr>
        <p:spPr>
          <a:xfrm>
            <a:off x="3391068" y="913676"/>
            <a:ext cx="2286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ক</a:t>
            </a:r>
          </a:p>
        </p:txBody>
      </p:sp>
      <p:sp>
        <p:nvSpPr>
          <p:cNvPr id="7" name="TextBox 6">
            <a:extLst>
              <a:ext uri="{FF2B5EF4-FFF2-40B4-BE49-F238E27FC236}">
                <a16:creationId xmlns:a16="http://schemas.microsoft.com/office/drawing/2014/main" id="{FB784ABE-6FEF-14C8-38C2-3C7EE107569F}"/>
              </a:ext>
            </a:extLst>
          </p:cNvPr>
          <p:cNvSpPr txBox="1"/>
          <p:nvPr/>
        </p:nvSpPr>
        <p:spPr>
          <a:xfrm>
            <a:off x="816553" y="2999121"/>
            <a:ext cx="415546"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খ</a:t>
            </a:r>
          </a:p>
        </p:txBody>
      </p:sp>
      <p:sp>
        <p:nvSpPr>
          <p:cNvPr id="8" name="TextBox 7">
            <a:extLst>
              <a:ext uri="{FF2B5EF4-FFF2-40B4-BE49-F238E27FC236}">
                <a16:creationId xmlns:a16="http://schemas.microsoft.com/office/drawing/2014/main" id="{C9872AB9-309A-82EA-AB3E-AD2E238EA199}"/>
              </a:ext>
            </a:extLst>
          </p:cNvPr>
          <p:cNvSpPr txBox="1"/>
          <p:nvPr/>
        </p:nvSpPr>
        <p:spPr>
          <a:xfrm>
            <a:off x="4164418" y="2999122"/>
            <a:ext cx="457200" cy="584775"/>
          </a:xfrm>
          <a:prstGeom prst="rect">
            <a:avLst/>
          </a:prstGeom>
          <a:noFill/>
        </p:spPr>
        <p:txBody>
          <a:bodyPr wrap="square" rtlCol="0">
            <a:spAutoFit/>
          </a:bodyPr>
          <a:lstStyle/>
          <a:p>
            <a:r>
              <a:rPr lang="en-US" sz="3200" dirty="0">
                <a:ln w="0"/>
                <a:effectLst>
                  <a:outerShdw blurRad="38100" dist="19050" dir="2700000" algn="tl" rotWithShape="0">
                    <a:schemeClr val="dk1">
                      <a:alpha val="40000"/>
                    </a:schemeClr>
                  </a:outerShdw>
                </a:effectLst>
                <a:latin typeface="NikoshBAN" pitchFamily="2" charset="0"/>
                <a:cs typeface="NikoshBAN" pitchFamily="2" charset="0"/>
              </a:rPr>
              <a:t>গ</a:t>
            </a:r>
          </a:p>
        </p:txBody>
      </p:sp>
      <p:sp>
        <p:nvSpPr>
          <p:cNvPr id="9" name="Oval 8">
            <a:extLst>
              <a:ext uri="{FF2B5EF4-FFF2-40B4-BE49-F238E27FC236}">
                <a16:creationId xmlns:a16="http://schemas.microsoft.com/office/drawing/2014/main" id="{65AE9667-66E3-F241-3EDE-27FAF074425E}"/>
              </a:ext>
            </a:extLst>
          </p:cNvPr>
          <p:cNvSpPr/>
          <p:nvPr/>
        </p:nvSpPr>
        <p:spPr>
          <a:xfrm flipH="1">
            <a:off x="1273639" y="1214760"/>
            <a:ext cx="3003356" cy="2957194"/>
          </a:xfrm>
          <a:prstGeom prst="ellipse">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D534A00-DBFD-C019-B31E-3DFE48E25CFF}"/>
              </a:ext>
            </a:extLst>
          </p:cNvPr>
          <p:cNvGrpSpPr/>
          <p:nvPr/>
        </p:nvGrpSpPr>
        <p:grpSpPr>
          <a:xfrm>
            <a:off x="2197145" y="1214760"/>
            <a:ext cx="1088399" cy="3061932"/>
            <a:chOff x="3794909" y="1185283"/>
            <a:chExt cx="1289225" cy="3471550"/>
          </a:xfrm>
        </p:grpSpPr>
        <p:grpSp>
          <p:nvGrpSpPr>
            <p:cNvPr id="11" name="Group 22">
              <a:extLst>
                <a:ext uri="{FF2B5EF4-FFF2-40B4-BE49-F238E27FC236}">
                  <a16:creationId xmlns:a16="http://schemas.microsoft.com/office/drawing/2014/main" id="{D29BAE99-8380-D962-B15D-FC3497C6DF31}"/>
                </a:ext>
              </a:extLst>
            </p:cNvPr>
            <p:cNvGrpSpPr/>
            <p:nvPr/>
          </p:nvGrpSpPr>
          <p:grpSpPr>
            <a:xfrm>
              <a:off x="4469368" y="1185283"/>
              <a:ext cx="614766" cy="1813015"/>
              <a:chOff x="4469368" y="1185283"/>
              <a:chExt cx="614766" cy="1813015"/>
            </a:xfrm>
          </p:grpSpPr>
          <p:sp>
            <p:nvSpPr>
              <p:cNvPr id="18" name="Isosceles Triangle 17">
                <a:extLst>
                  <a:ext uri="{FF2B5EF4-FFF2-40B4-BE49-F238E27FC236}">
                    <a16:creationId xmlns:a16="http://schemas.microsoft.com/office/drawing/2014/main" id="{3B08B6D8-674D-3BE0-B490-EC6949189099}"/>
                  </a:ext>
                </a:extLst>
              </p:cNvPr>
              <p:cNvSpPr/>
              <p:nvPr/>
            </p:nvSpPr>
            <p:spPr>
              <a:xfrm rot="19436746">
                <a:off x="4571098" y="1194260"/>
                <a:ext cx="222808" cy="966318"/>
              </a:xfrm>
              <a:prstGeom prst="triangle">
                <a:avLst/>
              </a:prstGeom>
              <a:solidFill>
                <a:srgbClr val="00B0F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entagon 20">
                <a:extLst>
                  <a:ext uri="{FF2B5EF4-FFF2-40B4-BE49-F238E27FC236}">
                    <a16:creationId xmlns:a16="http://schemas.microsoft.com/office/drawing/2014/main" id="{B02A6249-2847-1B6A-B2C6-A638B1B548E8}"/>
                  </a:ext>
                </a:extLst>
              </p:cNvPr>
              <p:cNvSpPr/>
              <p:nvPr/>
            </p:nvSpPr>
            <p:spPr>
              <a:xfrm rot="14134132">
                <a:off x="4269430" y="1385221"/>
                <a:ext cx="543435" cy="143560"/>
              </a:xfrm>
              <a:prstGeom prst="homePlate">
                <a:avLst>
                  <a:gd name="adj" fmla="val 113704"/>
                </a:avLst>
              </a:prstGeom>
              <a:gradFill flip="none" rotWithShape="1">
                <a:gsLst>
                  <a:gs pos="36000">
                    <a:schemeClr val="bg2">
                      <a:lumMod val="90000"/>
                    </a:schemeClr>
                  </a:gs>
                  <a:gs pos="76000">
                    <a:schemeClr val="bg1"/>
                  </a:gs>
                  <a:gs pos="77000">
                    <a:srgbClr val="BA0066"/>
                  </a:gs>
                  <a:gs pos="73000">
                    <a:srgbClr val="FF0000"/>
                  </a:gs>
                  <a:gs pos="32000">
                    <a:srgbClr val="FF8200"/>
                  </a:gs>
                </a:gsLst>
                <a:lin ang="5400000" scaled="1"/>
                <a:tileRect/>
              </a:gradFill>
              <a:ln w="3175" cap="flat">
                <a:solidFill>
                  <a:srgbClr val="0070C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C35039BA-8C9C-A343-C0AF-620D4887D15D}"/>
                  </a:ext>
                </a:extLst>
              </p:cNvPr>
              <p:cNvSpPr/>
              <p:nvPr/>
            </p:nvSpPr>
            <p:spPr>
              <a:xfrm rot="12831697">
                <a:off x="4626150" y="2010455"/>
                <a:ext cx="169007" cy="987843"/>
              </a:xfrm>
              <a:prstGeom prst="triangle">
                <a:avLst/>
              </a:prstGeom>
              <a:solidFill>
                <a:srgbClr val="FF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nut 22">
                <a:extLst>
                  <a:ext uri="{FF2B5EF4-FFF2-40B4-BE49-F238E27FC236}">
                    <a16:creationId xmlns:a16="http://schemas.microsoft.com/office/drawing/2014/main" id="{47DFC784-AF41-6CB9-C46D-AFD3040E6DDA}"/>
                  </a:ext>
                </a:extLst>
              </p:cNvPr>
              <p:cNvSpPr/>
              <p:nvPr/>
            </p:nvSpPr>
            <p:spPr>
              <a:xfrm>
                <a:off x="4834268" y="1949301"/>
                <a:ext cx="249866" cy="228600"/>
              </a:xfrm>
              <a:prstGeom prst="donut">
                <a:avLst/>
              </a:prstGeom>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path path="circle">
                  <a:fillToRect l="50000" t="50000" r="50000" b="50000"/>
                </a:path>
                <a:tileRect/>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Arc 21">
                <a:extLst>
                  <a:ext uri="{FF2B5EF4-FFF2-40B4-BE49-F238E27FC236}">
                    <a16:creationId xmlns:a16="http://schemas.microsoft.com/office/drawing/2014/main" id="{23D1DF1F-6733-15E6-E980-66888F1E9346}"/>
                  </a:ext>
                </a:extLst>
              </p:cNvPr>
              <p:cNvSpPr/>
              <p:nvPr/>
            </p:nvSpPr>
            <p:spPr>
              <a:xfrm rot="19635785">
                <a:off x="4493503" y="1545376"/>
                <a:ext cx="210608" cy="109177"/>
              </a:xfrm>
              <a:prstGeom prst="arc">
                <a:avLst>
                  <a:gd name="adj1" fmla="val 11382689"/>
                  <a:gd name="adj2" fmla="val 1028249"/>
                </a:avLst>
              </a:prstGeom>
              <a:solidFill>
                <a:schemeClr val="tx1"/>
              </a:solidFill>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Group 23">
              <a:extLst>
                <a:ext uri="{FF2B5EF4-FFF2-40B4-BE49-F238E27FC236}">
                  <a16:creationId xmlns:a16="http://schemas.microsoft.com/office/drawing/2014/main" id="{2BFD6511-AC2E-FCD8-EDBB-CAD2FA137C84}"/>
                </a:ext>
              </a:extLst>
            </p:cNvPr>
            <p:cNvGrpSpPr/>
            <p:nvPr/>
          </p:nvGrpSpPr>
          <p:grpSpPr>
            <a:xfrm rot="10628031">
              <a:off x="3794909" y="2915982"/>
              <a:ext cx="550556" cy="1740851"/>
              <a:chOff x="4533578" y="1204879"/>
              <a:chExt cx="550556" cy="1740851"/>
            </a:xfrm>
            <a:solidFill>
              <a:schemeClr val="bg1"/>
            </a:solidFill>
          </p:grpSpPr>
          <p:sp>
            <p:nvSpPr>
              <p:cNvPr id="13" name="Isosceles Triangle 12">
                <a:extLst>
                  <a:ext uri="{FF2B5EF4-FFF2-40B4-BE49-F238E27FC236}">
                    <a16:creationId xmlns:a16="http://schemas.microsoft.com/office/drawing/2014/main" id="{BCA80431-3EE6-4071-3BBF-E99836F7667D}"/>
                  </a:ext>
                </a:extLst>
              </p:cNvPr>
              <p:cNvSpPr/>
              <p:nvPr/>
            </p:nvSpPr>
            <p:spPr>
              <a:xfrm rot="19436746">
                <a:off x="4570567" y="1204879"/>
                <a:ext cx="222808" cy="966318"/>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entagon 15">
                <a:extLst>
                  <a:ext uri="{FF2B5EF4-FFF2-40B4-BE49-F238E27FC236}">
                    <a16:creationId xmlns:a16="http://schemas.microsoft.com/office/drawing/2014/main" id="{63182AFF-9FDF-19B2-3011-9ABF2C866E7A}"/>
                  </a:ext>
                </a:extLst>
              </p:cNvPr>
              <p:cNvSpPr/>
              <p:nvPr/>
            </p:nvSpPr>
            <p:spPr>
              <a:xfrm rot="14134132">
                <a:off x="4333640" y="1413477"/>
                <a:ext cx="543435" cy="143560"/>
              </a:xfrm>
              <a:prstGeom prst="homePlate">
                <a:avLst>
                  <a:gd name="adj" fmla="val 113704"/>
                </a:avLst>
              </a:prstGeom>
              <a:noFill/>
              <a:ln w="3175"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E7C3B85-54C5-E68F-A9D2-37157381A8F6}"/>
                  </a:ext>
                </a:extLst>
              </p:cNvPr>
              <p:cNvSpPr/>
              <p:nvPr/>
            </p:nvSpPr>
            <p:spPr>
              <a:xfrm rot="12831697">
                <a:off x="4639430" y="1957887"/>
                <a:ext cx="169007" cy="987843"/>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nut 17">
                <a:extLst>
                  <a:ext uri="{FF2B5EF4-FFF2-40B4-BE49-F238E27FC236}">
                    <a16:creationId xmlns:a16="http://schemas.microsoft.com/office/drawing/2014/main" id="{5B09EBFC-637C-578B-B4DD-AA2C780DA0E2}"/>
                  </a:ext>
                </a:extLst>
              </p:cNvPr>
              <p:cNvSpPr/>
              <p:nvPr/>
            </p:nvSpPr>
            <p:spPr>
              <a:xfrm>
                <a:off x="4834268" y="1949301"/>
                <a:ext cx="249866" cy="228600"/>
              </a:xfrm>
              <a:prstGeom prst="don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Arc 16">
                <a:extLst>
                  <a:ext uri="{FF2B5EF4-FFF2-40B4-BE49-F238E27FC236}">
                    <a16:creationId xmlns:a16="http://schemas.microsoft.com/office/drawing/2014/main" id="{282E5D01-6FE5-0491-423B-EB771A8F2FDD}"/>
                  </a:ext>
                </a:extLst>
              </p:cNvPr>
              <p:cNvSpPr/>
              <p:nvPr/>
            </p:nvSpPr>
            <p:spPr>
              <a:xfrm rot="19635785">
                <a:off x="4574161" y="1523950"/>
                <a:ext cx="210608" cy="109177"/>
              </a:xfrm>
              <a:prstGeom prst="arc">
                <a:avLst>
                  <a:gd name="adj1" fmla="val 11382689"/>
                  <a:gd name="adj2" fmla="val 1028249"/>
                </a:avLst>
              </a:prstGeom>
              <a:noFill/>
              <a:ln w="762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23" name="Flowchart: Connector 22">
            <a:extLst>
              <a:ext uri="{FF2B5EF4-FFF2-40B4-BE49-F238E27FC236}">
                <a16:creationId xmlns:a16="http://schemas.microsoft.com/office/drawing/2014/main" id="{E8D2BEA2-5425-0347-EE6B-CE180D437402}"/>
              </a:ext>
            </a:extLst>
          </p:cNvPr>
          <p:cNvSpPr/>
          <p:nvPr/>
        </p:nvSpPr>
        <p:spPr>
          <a:xfrm flipH="1" flipV="1">
            <a:off x="2668204" y="2750999"/>
            <a:ext cx="68258" cy="68457"/>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B9AFC24-7087-1BA4-761B-9BD77F2CA21D}"/>
              </a:ext>
            </a:extLst>
          </p:cNvPr>
          <p:cNvSpPr/>
          <p:nvPr/>
        </p:nvSpPr>
        <p:spPr>
          <a:xfrm>
            <a:off x="663886" y="233798"/>
            <a:ext cx="8267184" cy="769441"/>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400" dirty="0">
                <a:latin typeface="NikoshBAN" panose="02000000000000000000" pitchFamily="2" charset="0"/>
                <a:cs typeface="NikoshBAN" panose="02000000000000000000" pitchFamily="2" charset="0"/>
              </a:rPr>
              <a:t>এসো কাঁটা কম্পাস দিয়ে একটি বৃত্ত আঁকি     </a:t>
            </a:r>
          </a:p>
        </p:txBody>
      </p:sp>
      <p:sp>
        <p:nvSpPr>
          <p:cNvPr id="25" name="Rectangle 24">
            <a:extLst>
              <a:ext uri="{FF2B5EF4-FFF2-40B4-BE49-F238E27FC236}">
                <a16:creationId xmlns:a16="http://schemas.microsoft.com/office/drawing/2014/main" id="{6B2BA4B0-BA99-4012-94DD-0624D4A1BF81}"/>
              </a:ext>
            </a:extLst>
          </p:cNvPr>
          <p:cNvSpPr/>
          <p:nvPr/>
        </p:nvSpPr>
        <p:spPr>
          <a:xfrm>
            <a:off x="4797478" y="1343962"/>
            <a:ext cx="4269200" cy="3539430"/>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2800" dirty="0">
                <a:latin typeface="NikoshBAN" panose="02000000000000000000" pitchFamily="2" charset="0"/>
                <a:cs typeface="NikoshBAN" panose="02000000000000000000" pitchFamily="2" charset="0"/>
              </a:rPr>
              <a:t>কাঁটা কম্পাসের কাঁটাযুক্ত প্রান্তটি বৃত্তের কেন্দ্রে স্থাপন করে পেন্সিল যুক্ত প্রান্তটি নির্দিষ্ট দূরত্বে স্থাপন করি। অত:পর হাতের সাহায্যে কম্পাসকে চারদিকে </a:t>
            </a:r>
            <a:r>
              <a:rPr lang="en-US" sz="2800" dirty="0" err="1">
                <a:latin typeface="NikoshBAN" panose="02000000000000000000" pitchFamily="2" charset="0"/>
                <a:cs typeface="NikoshBAN" panose="02000000000000000000" pitchFamily="2" charset="0"/>
              </a:rPr>
              <a:t>ঘুরাই</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এভাবে</a:t>
            </a:r>
            <a:r>
              <a:rPr lang="en-US" sz="2800" dirty="0">
                <a:latin typeface="NikoshBAN" panose="02000000000000000000" pitchFamily="2" charset="0"/>
                <a:cs typeface="NikoshBAN" panose="02000000000000000000" pitchFamily="2" charset="0"/>
              </a:rPr>
              <a:t> কাঁটা কম্পাস ব্যবহার করেও সহজেই বৃত্ত আঁকা যায়। নির্দিষ্ট পরিমাপের বৃত্ত আঁকতে কাঁটা কম্পাস ব্যবহার সুবিধাজনক।       </a:t>
            </a:r>
          </a:p>
        </p:txBody>
      </p:sp>
      <p:sp>
        <p:nvSpPr>
          <p:cNvPr id="26" name="Rectangle 25">
            <a:extLst>
              <a:ext uri="{FF2B5EF4-FFF2-40B4-BE49-F238E27FC236}">
                <a16:creationId xmlns:a16="http://schemas.microsoft.com/office/drawing/2014/main" id="{0ADD8CA7-E002-4660-50D6-F5C795C978BB}"/>
              </a:ext>
            </a:extLst>
          </p:cNvPr>
          <p:cNvSpPr/>
          <p:nvPr/>
        </p:nvSpPr>
        <p:spPr>
          <a:xfrm>
            <a:off x="747332" y="4287705"/>
            <a:ext cx="3841743" cy="707886"/>
          </a:xfrm>
          <a:prstGeom prst="rect">
            <a:avLst/>
          </a:prstGeom>
          <a:noFill/>
          <a:scene3d>
            <a:camera prst="obliqueBottomLeft"/>
            <a:lightRig rig="threePt" dir="t"/>
          </a:scene3d>
          <a:sp3d>
            <a:bevelT w="0" h="514350" prst="convex"/>
          </a:sp3d>
        </p:spPr>
        <p:txBody>
          <a:bodyPr wrap="square">
            <a:spAutoFit/>
            <a:sp3d extrusionH="57150" contourW="12700">
              <a:bevelT w="171450" h="368300" prst="coolSlant"/>
              <a:contourClr>
                <a:srgbClr val="FF66FF"/>
              </a:contourClr>
            </a:sp3d>
          </a:bodyPr>
          <a:lstStyle/>
          <a:p>
            <a:pPr algn="ctr"/>
            <a:r>
              <a:rPr lang="en-US" sz="4000" dirty="0">
                <a:latin typeface="NikoshBAN" panose="02000000000000000000" pitchFamily="2" charset="0"/>
                <a:cs typeface="NikoshBAN" panose="02000000000000000000" pitchFamily="2" charset="0"/>
              </a:rPr>
              <a:t>চিত্রে ক খ গ একটি বৃত্ত      </a:t>
            </a:r>
          </a:p>
        </p:txBody>
      </p:sp>
    </p:spTree>
    <p:extLst>
      <p:ext uri="{BB962C8B-B14F-4D97-AF65-F5344CB8AC3E}">
        <p14:creationId xmlns:p14="http://schemas.microsoft.com/office/powerpoint/2010/main" val="12485787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Effect transition="in" filter="fade">
                                      <p:cBhvr>
                                        <p:cTn id="9" dur="10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50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5000"/>
                                        <p:tgtEl>
                                          <p:spTgt spid="9"/>
                                        </p:tgtEl>
                                      </p:cBhvr>
                                    </p:animEffect>
                                  </p:childTnLst>
                                </p:cTn>
                              </p:par>
                              <p:par>
                                <p:cTn id="25" presetID="8" presetClass="emph" presetSubtype="0" fill="hold" nodeType="withEffect">
                                  <p:stCondLst>
                                    <p:cond delay="0"/>
                                  </p:stCondLst>
                                  <p:childTnLst>
                                    <p:animRot by="21600000">
                                      <p:cBhvr>
                                        <p:cTn id="26" dur="5000" fill="hold"/>
                                        <p:tgtEl>
                                          <p:spTgt spid="10"/>
                                        </p:tgtEl>
                                        <p:attrNameLst>
                                          <p:attrName>r</p:attrName>
                                        </p:attrNameLst>
                                      </p:cBhvr>
                                    </p:animRot>
                                  </p:childTnLst>
                                </p:cTn>
                              </p:par>
                            </p:childTnLst>
                          </p:cTn>
                        </p:par>
                        <p:par>
                          <p:cTn id="27" fill="hold">
                            <p:stCondLst>
                              <p:cond delay="5500"/>
                            </p:stCondLst>
                            <p:childTnLst>
                              <p:par>
                                <p:cTn id="28" presetID="1" presetClass="exit" presetSubtype="0" fill="hold" nodeType="afterEffect">
                                  <p:stCondLst>
                                    <p:cond delay="0"/>
                                  </p:stCondLst>
                                  <p:childTnLst>
                                    <p:set>
                                      <p:cBhvr>
                                        <p:cTn id="29" dur="1" fill="hold">
                                          <p:stCondLst>
                                            <p:cond delay="0"/>
                                          </p:stCondLst>
                                        </p:cTn>
                                        <p:tgtEl>
                                          <p:spTgt spid="10"/>
                                        </p:tgtEl>
                                        <p:attrNameLst>
                                          <p:attrName>style.visibility</p:attrName>
                                        </p:attrNameLst>
                                      </p:cBhvr>
                                      <p:to>
                                        <p:strVal val="hidden"/>
                                      </p:to>
                                    </p:set>
                                  </p:childTnLst>
                                </p:cTn>
                              </p:par>
                            </p:childTnLst>
                          </p:cTn>
                        </p:par>
                        <p:par>
                          <p:cTn id="30" fill="hold">
                            <p:stCondLst>
                              <p:cond delay="5500"/>
                            </p:stCondLst>
                            <p:childTnLst>
                              <p:par>
                                <p:cTn id="31" presetID="10"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6000"/>
                            </p:stCondLst>
                            <p:childTnLst>
                              <p:par>
                                <p:cTn id="41" presetID="53" presetClass="entr" presetSubtype="16"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1000" fill="hold"/>
                                        <p:tgtEl>
                                          <p:spTgt spid="26"/>
                                        </p:tgtEl>
                                        <p:attrNameLst>
                                          <p:attrName>ppt_w</p:attrName>
                                        </p:attrNameLst>
                                      </p:cBhvr>
                                      <p:tavLst>
                                        <p:tav tm="0">
                                          <p:val>
                                            <p:fltVal val="0"/>
                                          </p:val>
                                        </p:tav>
                                        <p:tav tm="100000">
                                          <p:val>
                                            <p:strVal val="#ppt_w"/>
                                          </p:val>
                                        </p:tav>
                                      </p:tavLst>
                                    </p:anim>
                                    <p:anim calcmode="lin" valueType="num">
                                      <p:cBhvr>
                                        <p:cTn id="44" dur="1000" fill="hold"/>
                                        <p:tgtEl>
                                          <p:spTgt spid="26"/>
                                        </p:tgtEl>
                                        <p:attrNameLst>
                                          <p:attrName>ppt_h</p:attrName>
                                        </p:attrNameLst>
                                      </p:cBhvr>
                                      <p:tavLst>
                                        <p:tav tm="0">
                                          <p:val>
                                            <p:fltVal val="0"/>
                                          </p:val>
                                        </p:tav>
                                        <p:tav tm="100000">
                                          <p:val>
                                            <p:strVal val="#ppt_h"/>
                                          </p:val>
                                        </p:tav>
                                      </p:tavLst>
                                    </p:anim>
                                    <p:animEffect transition="in" filter="fade">
                                      <p:cBhvr>
                                        <p:cTn id="45" dur="10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p:cTn id="50" dur="500" fill="hold"/>
                                        <p:tgtEl>
                                          <p:spTgt spid="4"/>
                                        </p:tgtEl>
                                        <p:attrNameLst>
                                          <p:attrName>ppt_w</p:attrName>
                                        </p:attrNameLst>
                                      </p:cBhvr>
                                      <p:tavLst>
                                        <p:tav tm="0">
                                          <p:val>
                                            <p:fltVal val="0"/>
                                          </p:val>
                                        </p:tav>
                                        <p:tav tm="100000">
                                          <p:val>
                                            <p:strVal val="#ppt_w"/>
                                          </p:val>
                                        </p:tav>
                                      </p:tavLst>
                                    </p:anim>
                                    <p:anim calcmode="lin" valueType="num">
                                      <p:cBhvr>
                                        <p:cTn id="51" dur="500" fill="hold"/>
                                        <p:tgtEl>
                                          <p:spTgt spid="4"/>
                                        </p:tgtEl>
                                        <p:attrNameLst>
                                          <p:attrName>ppt_h</p:attrName>
                                        </p:attrNameLst>
                                      </p:cBhvr>
                                      <p:tavLst>
                                        <p:tav tm="0">
                                          <p:val>
                                            <p:fltVal val="0"/>
                                          </p:val>
                                        </p:tav>
                                        <p:tav tm="100000">
                                          <p:val>
                                            <p:strVal val="#ppt_h"/>
                                          </p:val>
                                        </p:tav>
                                      </p:tavLst>
                                    </p:anim>
                                    <p:animEffect transition="in" filter="fade">
                                      <p:cBhvr>
                                        <p:cTn id="52" dur="500"/>
                                        <p:tgtEl>
                                          <p:spTgt spid="4"/>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p:cTn id="55" dur="1000" fill="hold"/>
                                        <p:tgtEl>
                                          <p:spTgt spid="25"/>
                                        </p:tgtEl>
                                        <p:attrNameLst>
                                          <p:attrName>ppt_w</p:attrName>
                                        </p:attrNameLst>
                                      </p:cBhvr>
                                      <p:tavLst>
                                        <p:tav tm="0">
                                          <p:val>
                                            <p:fltVal val="0"/>
                                          </p:val>
                                        </p:tav>
                                        <p:tav tm="100000">
                                          <p:val>
                                            <p:strVal val="#ppt_w"/>
                                          </p:val>
                                        </p:tav>
                                      </p:tavLst>
                                    </p:anim>
                                    <p:anim calcmode="lin" valueType="num">
                                      <p:cBhvr>
                                        <p:cTn id="56" dur="1000" fill="hold"/>
                                        <p:tgtEl>
                                          <p:spTgt spid="25"/>
                                        </p:tgtEl>
                                        <p:attrNameLst>
                                          <p:attrName>ppt_h</p:attrName>
                                        </p:attrNameLst>
                                      </p:cBhvr>
                                      <p:tavLst>
                                        <p:tav tm="0">
                                          <p:val>
                                            <p:fltVal val="0"/>
                                          </p:val>
                                        </p:tav>
                                        <p:tav tm="100000">
                                          <p:val>
                                            <p:strVal val="#ppt_h"/>
                                          </p:val>
                                        </p:tav>
                                      </p:tavLst>
                                    </p:anim>
                                    <p:animEffect transition="in" filter="fade">
                                      <p:cBhvr>
                                        <p:cTn id="5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P spid="8" grpId="0"/>
      <p:bldP spid="9" grpId="0" animBg="1"/>
      <p:bldP spid="23" grpId="0" animBg="1"/>
      <p:bldP spid="24" grpId="0"/>
      <p:bldP spid="25" grpId="0"/>
      <p:bldP spid="26" grpId="0"/>
    </p:bldLst>
  </p:timing>
</p:sld>
</file>

<file path=ppt/theme/theme1.xml><?xml version="1.0" encoding="utf-8"?>
<a:theme xmlns:a="http://schemas.openxmlformats.org/drawingml/2006/main" name="Wisp">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spDef>
      <a:spPr>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spPr>
      <a:bodyPr rtlCol="0" anchor="ctr"/>
      <a:lstStyle>
        <a:defPPr algn="ctr">
          <a:defRPr sz="2400" dirty="0">
            <a:latin typeface="NikoshBAN" panose="02000000000000000000" pitchFamily="2" charset="0"/>
            <a:cs typeface="NikoshBAN" panose="02000000000000000000" pitchFamily="2"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3200" dirty="0">
            <a:latin typeface="NikoshBAN" panose="02000000000000000000" pitchFamily="2" charset="0"/>
            <a:cs typeface="NikoshBAN" panose="02000000000000000000" pitchFamily="2" charset="0"/>
          </a:defRPr>
        </a:defPPr>
      </a:lstStyle>
    </a:txDef>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3147</TotalTime>
  <Words>621</Words>
  <Application>Microsoft Office PowerPoint</Application>
  <PresentationFormat>On-screen Show (16:9)</PresentationFormat>
  <Paragraphs>115</Paragraphs>
  <Slides>18</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Arial</vt:lpstr>
      <vt:lpstr>Bookman Old Style</vt:lpstr>
      <vt:lpstr>Calibri</vt:lpstr>
      <vt:lpstr>Century Gothic</vt:lpstr>
      <vt:lpstr>Nikosh</vt:lpstr>
      <vt:lpstr>NikoshBAN</vt:lpstr>
      <vt:lpstr>SutonnyMJ</vt:lpstr>
      <vt:lpstr>Times New Roman</vt:lpstr>
      <vt:lpstr>Wingdings</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DPE</cp:lastModifiedBy>
  <cp:revision>429</cp:revision>
  <dcterms:created xsi:type="dcterms:W3CDTF">2020-03-15T09:10:48Z</dcterms:created>
  <dcterms:modified xsi:type="dcterms:W3CDTF">2026-07-27T01:24:19Z</dcterms:modified>
</cp:coreProperties>
</file>