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pTIAUEqRzlKQyOhWKXAM2Q==" hashData="O/QCni6m7TUgx4WGuLsttWBz+MwtyPNVbwNEkVPM9bU43x+17LKpeXiAqOfvDA39A9DdD/Wlgx+XtWKHOUkoJA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D1F0"/>
    <a:srgbClr val="F16A30"/>
    <a:srgbClr val="B8E6FD"/>
    <a:srgbClr val="EEF9FD"/>
    <a:srgbClr val="DDF6FD"/>
    <a:srgbClr val="6EC7E7"/>
    <a:srgbClr val="27804B"/>
    <a:srgbClr val="616161"/>
    <a:srgbClr val="EFF3F6"/>
    <a:srgbClr val="90C1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940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srin Jahan" userId="fc470faae2420a25" providerId="LiveId" clId="{D6D4813E-5BAD-49F8-96ED-F53C52679948}"/>
    <pc:docChg chg="undo custSel modSld sldOrd modMainMaster">
      <pc:chgData name="Nasrin Jahan" userId="fc470faae2420a25" providerId="LiveId" clId="{D6D4813E-5BAD-49F8-96ED-F53C52679948}" dt="2026-06-27T15:22:33.904" v="117"/>
      <pc:docMkLst>
        <pc:docMk/>
      </pc:docMkLst>
      <pc:sldChg chg="addSp delSp modSp mod modTransition">
        <pc:chgData name="Nasrin Jahan" userId="fc470faae2420a25" providerId="LiveId" clId="{D6D4813E-5BAD-49F8-96ED-F53C52679948}" dt="2026-06-27T15:22:33.904" v="117"/>
        <pc:sldMkLst>
          <pc:docMk/>
          <pc:sldMk cId="0" sldId="256"/>
        </pc:sldMkLst>
        <pc:spChg chg="add del mod">
          <ac:chgData name="Nasrin Jahan" userId="fc470faae2420a25" providerId="LiveId" clId="{D6D4813E-5BAD-49F8-96ED-F53C52679948}" dt="2026-06-25T10:13:18.823" v="62" actId="478"/>
          <ac:spMkLst>
            <pc:docMk/>
            <pc:sldMk cId="0" sldId="256"/>
            <ac:spMk id="3" creationId="{B924B810-ECEA-E939-9F98-020AF943EA49}"/>
          </ac:spMkLst>
        </pc:spChg>
        <pc:picChg chg="mod">
          <ac:chgData name="Nasrin Jahan" userId="fc470faae2420a25" providerId="LiveId" clId="{D6D4813E-5BAD-49F8-96ED-F53C52679948}" dt="2026-06-25T10:16:08.447" v="79" actId="14100"/>
          <ac:picMkLst>
            <pc:docMk/>
            <pc:sldMk cId="0" sldId="256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D6D4813E-5BAD-49F8-96ED-F53C52679948}" dt="2026-06-27T15:22:33.904" v="117"/>
        <pc:sldMkLst>
          <pc:docMk/>
          <pc:sldMk cId="0" sldId="257"/>
        </pc:sldMkLst>
        <pc:spChg chg="add del mod">
          <ac:chgData name="Nasrin Jahan" userId="fc470faae2420a25" providerId="LiveId" clId="{D6D4813E-5BAD-49F8-96ED-F53C52679948}" dt="2026-06-25T10:13:57.949" v="68" actId="478"/>
          <ac:spMkLst>
            <pc:docMk/>
            <pc:sldMk cId="0" sldId="257"/>
            <ac:spMk id="3" creationId="{C962D568-8477-4F32-3CEA-8A75D4B78F10}"/>
          </ac:spMkLst>
        </pc:spChg>
        <pc:picChg chg="mod">
          <ac:chgData name="Nasrin Jahan" userId="fc470faae2420a25" providerId="LiveId" clId="{D6D4813E-5BAD-49F8-96ED-F53C52679948}" dt="2026-06-25T10:16:23.965" v="80" actId="14826"/>
          <ac:picMkLst>
            <pc:docMk/>
            <pc:sldMk cId="0" sldId="257"/>
            <ac:picMk id="2" creationId="{00000000-0000-0000-0000-000000000000}"/>
          </ac:picMkLst>
        </pc:picChg>
      </pc:sldChg>
      <pc:sldChg chg="addSp delSp modSp mod ord modTransition">
        <pc:chgData name="Nasrin Jahan" userId="fc470faae2420a25" providerId="LiveId" clId="{D6D4813E-5BAD-49F8-96ED-F53C52679948}" dt="2026-06-27T15:22:33.904" v="117"/>
        <pc:sldMkLst>
          <pc:docMk/>
          <pc:sldMk cId="0" sldId="258"/>
        </pc:sldMkLst>
        <pc:spChg chg="add del mod">
          <ac:chgData name="Nasrin Jahan" userId="fc470faae2420a25" providerId="LiveId" clId="{D6D4813E-5BAD-49F8-96ED-F53C52679948}" dt="2026-06-25T10:14:27.414" v="73" actId="478"/>
          <ac:spMkLst>
            <pc:docMk/>
            <pc:sldMk cId="0" sldId="258"/>
            <ac:spMk id="3" creationId="{2E04D871-0632-5E0F-82EA-3913B00B57DB}"/>
          </ac:spMkLst>
        </pc:spChg>
        <pc:picChg chg="mod">
          <ac:chgData name="Nasrin Jahan" userId="fc470faae2420a25" providerId="LiveId" clId="{D6D4813E-5BAD-49F8-96ED-F53C52679948}" dt="2026-06-25T10:16:37.956" v="81" actId="14826"/>
          <ac:picMkLst>
            <pc:docMk/>
            <pc:sldMk cId="0" sldId="258"/>
            <ac:picMk id="2" creationId="{00000000-0000-0000-0000-000000000000}"/>
          </ac:picMkLst>
        </pc:picChg>
      </pc:sldChg>
      <pc:sldChg chg="addSp modSp mod modTransition">
        <pc:chgData name="Nasrin Jahan" userId="fc470faae2420a25" providerId="LiveId" clId="{D6D4813E-5BAD-49F8-96ED-F53C52679948}" dt="2026-06-27T15:22:33.904" v="117"/>
        <pc:sldMkLst>
          <pc:docMk/>
          <pc:sldMk cId="0" sldId="259"/>
        </pc:sldMkLst>
        <pc:spChg chg="add mod">
          <ac:chgData name="Nasrin Jahan" userId="fc470faae2420a25" providerId="LiveId" clId="{D6D4813E-5BAD-49F8-96ED-F53C52679948}" dt="2026-06-25T03:59:35.777" v="16" actId="207"/>
          <ac:spMkLst>
            <pc:docMk/>
            <pc:sldMk cId="0" sldId="259"/>
            <ac:spMk id="3" creationId="{B90460AE-64F5-4476-F26B-1E0292D169ED}"/>
          </ac:spMkLst>
        </pc:spChg>
        <pc:spChg chg="add mod">
          <ac:chgData name="Nasrin Jahan" userId="fc470faae2420a25" providerId="LiveId" clId="{D6D4813E-5BAD-49F8-96ED-F53C52679948}" dt="2026-06-25T04:01:10.415" v="27" actId="1076"/>
          <ac:spMkLst>
            <pc:docMk/>
            <pc:sldMk cId="0" sldId="259"/>
            <ac:spMk id="4" creationId="{E20F9DEF-D623-B535-3C37-989A20B4895B}"/>
          </ac:spMkLst>
        </pc:spChg>
        <pc:picChg chg="mod">
          <ac:chgData name="Nasrin Jahan" userId="fc470faae2420a25" providerId="LiveId" clId="{D6D4813E-5BAD-49F8-96ED-F53C52679948}" dt="2026-06-25T10:16:53.725" v="82" actId="14826"/>
          <ac:picMkLst>
            <pc:docMk/>
            <pc:sldMk cId="0" sldId="259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D6D4813E-5BAD-49F8-96ED-F53C52679948}" dt="2026-06-27T15:22:33.904" v="117"/>
        <pc:sldMkLst>
          <pc:docMk/>
          <pc:sldMk cId="0" sldId="260"/>
        </pc:sldMkLst>
        <pc:spChg chg="add del mod">
          <ac:chgData name="Nasrin Jahan" userId="fc470faae2420a25" providerId="LiveId" clId="{D6D4813E-5BAD-49F8-96ED-F53C52679948}" dt="2026-06-25T10:17:28.308" v="86" actId="478"/>
          <ac:spMkLst>
            <pc:docMk/>
            <pc:sldMk cId="0" sldId="260"/>
            <ac:spMk id="3" creationId="{12EFEB5E-1A53-F46C-C624-4A1539164C1A}"/>
          </ac:spMkLst>
        </pc:spChg>
        <pc:spChg chg="add del mod">
          <ac:chgData name="Nasrin Jahan" userId="fc470faae2420a25" providerId="LiveId" clId="{D6D4813E-5BAD-49F8-96ED-F53C52679948}" dt="2026-06-25T10:17:30.157" v="87" actId="478"/>
          <ac:spMkLst>
            <pc:docMk/>
            <pc:sldMk cId="0" sldId="260"/>
            <ac:spMk id="4" creationId="{450D21B0-C073-F55C-2559-0001DD1B4B22}"/>
          </ac:spMkLst>
        </pc:spChg>
        <pc:spChg chg="add del mod">
          <ac:chgData name="Nasrin Jahan" userId="fc470faae2420a25" providerId="LiveId" clId="{D6D4813E-5BAD-49F8-96ED-F53C52679948}" dt="2026-06-25T10:17:26.590" v="85" actId="478"/>
          <ac:spMkLst>
            <pc:docMk/>
            <pc:sldMk cId="0" sldId="260"/>
            <ac:spMk id="5" creationId="{356D0695-0790-13E9-A7E9-7ACD87E604E6}"/>
          </ac:spMkLst>
        </pc:spChg>
        <pc:picChg chg="mod">
          <ac:chgData name="Nasrin Jahan" userId="fc470faae2420a25" providerId="LiveId" clId="{D6D4813E-5BAD-49F8-96ED-F53C52679948}" dt="2026-06-25T10:17:42.862" v="89" actId="14100"/>
          <ac:picMkLst>
            <pc:docMk/>
            <pc:sldMk cId="0" sldId="260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D6D4813E-5BAD-49F8-96ED-F53C52679948}" dt="2026-06-27T15:22:33.904" v="117"/>
        <pc:sldMkLst>
          <pc:docMk/>
          <pc:sldMk cId="0" sldId="261"/>
        </pc:sldMkLst>
        <pc:spChg chg="add del mod">
          <ac:chgData name="Nasrin Jahan" userId="fc470faae2420a25" providerId="LiveId" clId="{D6D4813E-5BAD-49F8-96ED-F53C52679948}" dt="2026-06-25T10:18:04.484" v="93" actId="478"/>
          <ac:spMkLst>
            <pc:docMk/>
            <pc:sldMk cId="0" sldId="261"/>
            <ac:spMk id="3" creationId="{190B2F01-CB6B-3961-CC66-F37E7EDEB62A}"/>
          </ac:spMkLst>
        </pc:spChg>
        <pc:spChg chg="add del mod">
          <ac:chgData name="Nasrin Jahan" userId="fc470faae2420a25" providerId="LiveId" clId="{D6D4813E-5BAD-49F8-96ED-F53C52679948}" dt="2026-06-25T10:18:03.111" v="92" actId="478"/>
          <ac:spMkLst>
            <pc:docMk/>
            <pc:sldMk cId="0" sldId="261"/>
            <ac:spMk id="4" creationId="{0F9A288D-2FCD-4174-B027-3907AD466EE0}"/>
          </ac:spMkLst>
        </pc:spChg>
        <pc:picChg chg="mod">
          <ac:chgData name="Nasrin Jahan" userId="fc470faae2420a25" providerId="LiveId" clId="{D6D4813E-5BAD-49F8-96ED-F53C52679948}" dt="2026-06-25T10:18:13.871" v="95" actId="14100"/>
          <ac:picMkLst>
            <pc:docMk/>
            <pc:sldMk cId="0" sldId="261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D6D4813E-5BAD-49F8-96ED-F53C52679948}" dt="2026-06-27T15:22:33.904" v="117"/>
        <pc:sldMkLst>
          <pc:docMk/>
          <pc:sldMk cId="0" sldId="262"/>
        </pc:sldMkLst>
        <pc:spChg chg="add del mod">
          <ac:chgData name="Nasrin Jahan" userId="fc470faae2420a25" providerId="LiveId" clId="{D6D4813E-5BAD-49F8-96ED-F53C52679948}" dt="2026-06-25T10:18:32.040" v="98" actId="478"/>
          <ac:spMkLst>
            <pc:docMk/>
            <pc:sldMk cId="0" sldId="262"/>
            <ac:spMk id="3" creationId="{360ED6C0-B797-7A06-F945-94969D9BD112}"/>
          </ac:spMkLst>
        </pc:spChg>
        <pc:picChg chg="mod">
          <ac:chgData name="Nasrin Jahan" userId="fc470faae2420a25" providerId="LiveId" clId="{D6D4813E-5BAD-49F8-96ED-F53C52679948}" dt="2026-06-25T10:18:45.815" v="100" actId="14100"/>
          <ac:picMkLst>
            <pc:docMk/>
            <pc:sldMk cId="0" sldId="262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D6D4813E-5BAD-49F8-96ED-F53C52679948}" dt="2026-06-27T15:22:33.904" v="117"/>
        <pc:sldMkLst>
          <pc:docMk/>
          <pc:sldMk cId="0" sldId="263"/>
        </pc:sldMkLst>
        <pc:spChg chg="add del mod">
          <ac:chgData name="Nasrin Jahan" userId="fc470faae2420a25" providerId="LiveId" clId="{D6D4813E-5BAD-49F8-96ED-F53C52679948}" dt="2026-06-25T10:19:06.645" v="103" actId="478"/>
          <ac:spMkLst>
            <pc:docMk/>
            <pc:sldMk cId="0" sldId="263"/>
            <ac:spMk id="3" creationId="{ABB724A1-E697-24B5-54E1-0880C63D4FF5}"/>
          </ac:spMkLst>
        </pc:spChg>
        <pc:picChg chg="mod">
          <ac:chgData name="Nasrin Jahan" userId="fc470faae2420a25" providerId="LiveId" clId="{D6D4813E-5BAD-49F8-96ED-F53C52679948}" dt="2026-06-25T10:19:14.573" v="105" actId="14100"/>
          <ac:picMkLst>
            <pc:docMk/>
            <pc:sldMk cId="0" sldId="263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D6D4813E-5BAD-49F8-96ED-F53C52679948}" dt="2026-06-27T15:22:33.904" v="117"/>
        <pc:sldMkLst>
          <pc:docMk/>
          <pc:sldMk cId="0" sldId="264"/>
        </pc:sldMkLst>
        <pc:spChg chg="add del mod">
          <ac:chgData name="Nasrin Jahan" userId="fc470faae2420a25" providerId="LiveId" clId="{D6D4813E-5BAD-49F8-96ED-F53C52679948}" dt="2026-06-25T10:19:41.075" v="108" actId="478"/>
          <ac:spMkLst>
            <pc:docMk/>
            <pc:sldMk cId="0" sldId="264"/>
            <ac:spMk id="3" creationId="{7F1BB352-587D-EB76-6553-97B0678C67BA}"/>
          </ac:spMkLst>
        </pc:spChg>
        <pc:picChg chg="mod">
          <ac:chgData name="Nasrin Jahan" userId="fc470faae2420a25" providerId="LiveId" clId="{D6D4813E-5BAD-49F8-96ED-F53C52679948}" dt="2026-06-25T10:19:49.204" v="110" actId="14100"/>
          <ac:picMkLst>
            <pc:docMk/>
            <pc:sldMk cId="0" sldId="264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D6D4813E-5BAD-49F8-96ED-F53C52679948}" dt="2026-06-27T15:22:33.904" v="117"/>
        <pc:sldMkLst>
          <pc:docMk/>
          <pc:sldMk cId="0" sldId="265"/>
        </pc:sldMkLst>
        <pc:spChg chg="add del mod">
          <ac:chgData name="Nasrin Jahan" userId="fc470faae2420a25" providerId="LiveId" clId="{D6D4813E-5BAD-49F8-96ED-F53C52679948}" dt="2026-06-25T10:20:07.690" v="113" actId="478"/>
          <ac:spMkLst>
            <pc:docMk/>
            <pc:sldMk cId="0" sldId="265"/>
            <ac:spMk id="3" creationId="{F91A7FF3-A22C-0F0C-F53E-95083DE1606A}"/>
          </ac:spMkLst>
        </pc:spChg>
        <pc:picChg chg="mod">
          <ac:chgData name="Nasrin Jahan" userId="fc470faae2420a25" providerId="LiveId" clId="{D6D4813E-5BAD-49F8-96ED-F53C52679948}" dt="2026-06-25T10:20:15.079" v="115" actId="14100"/>
          <ac:picMkLst>
            <pc:docMk/>
            <pc:sldMk cId="0" sldId="265"/>
            <ac:picMk id="2" creationId="{00000000-0000-0000-0000-000000000000}"/>
          </ac:picMkLst>
        </pc:picChg>
      </pc:sldChg>
      <pc:sldMasterChg chg="modTransition modSldLayout">
        <pc:chgData name="Nasrin Jahan" userId="fc470faae2420a25" providerId="LiveId" clId="{D6D4813E-5BAD-49F8-96ED-F53C52679948}" dt="2026-06-27T15:22:33.904" v="117"/>
        <pc:sldMasterMkLst>
          <pc:docMk/>
          <pc:sldMasterMk cId="0" sldId="2147483648"/>
        </pc:sldMasterMkLst>
        <pc:sldLayoutChg chg="modTransition">
          <pc:chgData name="Nasrin Jahan" userId="fc470faae2420a25" providerId="LiveId" clId="{D6D4813E-5BAD-49F8-96ED-F53C52679948}" dt="2026-06-27T15:22:33.904" v="117"/>
          <pc:sldLayoutMkLst>
            <pc:docMk/>
            <pc:sldMasterMk cId="0" sldId="2147483648"/>
            <pc:sldLayoutMk cId="0" sldId="2147483649"/>
          </pc:sldLayoutMkLst>
        </pc:sldLayoutChg>
        <pc:sldLayoutChg chg="modTransition">
          <pc:chgData name="Nasrin Jahan" userId="fc470faae2420a25" providerId="LiveId" clId="{D6D4813E-5BAD-49F8-96ED-F53C52679948}" dt="2026-06-27T15:22:33.904" v="117"/>
          <pc:sldLayoutMkLst>
            <pc:docMk/>
            <pc:sldMasterMk cId="0" sldId="2147483648"/>
            <pc:sldLayoutMk cId="0" sldId="2147483650"/>
          </pc:sldLayoutMkLst>
        </pc:sldLayoutChg>
        <pc:sldLayoutChg chg="modTransition">
          <pc:chgData name="Nasrin Jahan" userId="fc470faae2420a25" providerId="LiveId" clId="{D6D4813E-5BAD-49F8-96ED-F53C52679948}" dt="2026-06-27T15:22:33.904" v="117"/>
          <pc:sldLayoutMkLst>
            <pc:docMk/>
            <pc:sldMasterMk cId="0" sldId="2147483648"/>
            <pc:sldLayoutMk cId="0" sldId="2147483651"/>
          </pc:sldLayoutMkLst>
        </pc:sldLayoutChg>
        <pc:sldLayoutChg chg="modTransition">
          <pc:chgData name="Nasrin Jahan" userId="fc470faae2420a25" providerId="LiveId" clId="{D6D4813E-5BAD-49F8-96ED-F53C52679948}" dt="2026-06-27T15:22:33.904" v="117"/>
          <pc:sldLayoutMkLst>
            <pc:docMk/>
            <pc:sldMasterMk cId="0" sldId="2147483648"/>
            <pc:sldLayoutMk cId="0" sldId="2147483652"/>
          </pc:sldLayoutMkLst>
        </pc:sldLayoutChg>
        <pc:sldLayoutChg chg="modTransition">
          <pc:chgData name="Nasrin Jahan" userId="fc470faae2420a25" providerId="LiveId" clId="{D6D4813E-5BAD-49F8-96ED-F53C52679948}" dt="2026-06-27T15:22:33.904" v="117"/>
          <pc:sldLayoutMkLst>
            <pc:docMk/>
            <pc:sldMasterMk cId="0" sldId="2147483648"/>
            <pc:sldLayoutMk cId="0" sldId="2147483653"/>
          </pc:sldLayoutMkLst>
        </pc:sldLayoutChg>
        <pc:sldLayoutChg chg="modTransition">
          <pc:chgData name="Nasrin Jahan" userId="fc470faae2420a25" providerId="LiveId" clId="{D6D4813E-5BAD-49F8-96ED-F53C52679948}" dt="2026-06-27T15:22:33.904" v="117"/>
          <pc:sldLayoutMkLst>
            <pc:docMk/>
            <pc:sldMasterMk cId="0" sldId="2147483648"/>
            <pc:sldLayoutMk cId="0" sldId="2147483654"/>
          </pc:sldLayoutMkLst>
        </pc:sldLayoutChg>
        <pc:sldLayoutChg chg="modTransition">
          <pc:chgData name="Nasrin Jahan" userId="fc470faae2420a25" providerId="LiveId" clId="{D6D4813E-5BAD-49F8-96ED-F53C52679948}" dt="2026-06-27T15:22:33.904" v="117"/>
          <pc:sldLayoutMkLst>
            <pc:docMk/>
            <pc:sldMasterMk cId="0" sldId="2147483648"/>
            <pc:sldLayoutMk cId="0" sldId="2147483655"/>
          </pc:sldLayoutMkLst>
        </pc:sldLayoutChg>
        <pc:sldLayoutChg chg="modTransition">
          <pc:chgData name="Nasrin Jahan" userId="fc470faae2420a25" providerId="LiveId" clId="{D6D4813E-5BAD-49F8-96ED-F53C52679948}" dt="2026-06-27T15:22:33.904" v="117"/>
          <pc:sldLayoutMkLst>
            <pc:docMk/>
            <pc:sldMasterMk cId="0" sldId="2147483648"/>
            <pc:sldLayoutMk cId="0" sldId="2147483656"/>
          </pc:sldLayoutMkLst>
        </pc:sldLayoutChg>
        <pc:sldLayoutChg chg="modTransition">
          <pc:chgData name="Nasrin Jahan" userId="fc470faae2420a25" providerId="LiveId" clId="{D6D4813E-5BAD-49F8-96ED-F53C52679948}" dt="2026-06-27T15:22:33.904" v="117"/>
          <pc:sldLayoutMkLst>
            <pc:docMk/>
            <pc:sldMasterMk cId="0" sldId="2147483648"/>
            <pc:sldLayoutMk cId="0" sldId="2147483657"/>
          </pc:sldLayoutMkLst>
        </pc:sldLayoutChg>
        <pc:sldLayoutChg chg="modTransition">
          <pc:chgData name="Nasrin Jahan" userId="fc470faae2420a25" providerId="LiveId" clId="{D6D4813E-5BAD-49F8-96ED-F53C52679948}" dt="2026-06-27T15:22:33.904" v="117"/>
          <pc:sldLayoutMkLst>
            <pc:docMk/>
            <pc:sldMasterMk cId="0" sldId="2147483648"/>
            <pc:sldLayoutMk cId="0" sldId="2147483658"/>
          </pc:sldLayoutMkLst>
        </pc:sldLayoutChg>
        <pc:sldLayoutChg chg="modTransition">
          <pc:chgData name="Nasrin Jahan" userId="fc470faae2420a25" providerId="LiveId" clId="{D6D4813E-5BAD-49F8-96ED-F53C52679948}" dt="2026-06-27T15:22:33.904" v="117"/>
          <pc:sldLayoutMkLst>
            <pc:docMk/>
            <pc:sldMasterMk cId="0" sldId="2147483648"/>
            <pc:sldLayoutMk cId="0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E8B36BE2-759A-C4F3-66F9-44E4DE05DFF6}"/>
              </a:ext>
            </a:extLst>
          </p:cNvPr>
          <p:cNvSpPr txBox="1"/>
          <p:nvPr/>
        </p:nvSpPr>
        <p:spPr>
          <a:xfrm>
            <a:off x="14757400" y="8767411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69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2BF084E-B9A0-C64A-540F-15DCA58E7DC4}"/>
              </a:ext>
            </a:extLst>
          </p:cNvPr>
          <p:cNvSpPr txBox="1"/>
          <p:nvPr/>
        </p:nvSpPr>
        <p:spPr>
          <a:xfrm>
            <a:off x="14757400" y="8767411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8100"/>
            <a:ext cx="16245946" cy="9067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16430A-21AF-44F5-D53D-840196376170}"/>
              </a:ext>
            </a:extLst>
          </p:cNvPr>
          <p:cNvSpPr txBox="1"/>
          <p:nvPr/>
        </p:nvSpPr>
        <p:spPr>
          <a:xfrm>
            <a:off x="14757400" y="8767411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09" y="38100"/>
            <a:ext cx="16220582" cy="9067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181DA3-AEB6-7E04-1F66-9657BCBB819F}"/>
              </a:ext>
            </a:extLst>
          </p:cNvPr>
          <p:cNvSpPr txBox="1"/>
          <p:nvPr/>
        </p:nvSpPr>
        <p:spPr>
          <a:xfrm>
            <a:off x="14757400" y="8767411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652" y="38100"/>
            <a:ext cx="16190695" cy="90678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90460AE-64F5-4476-F26B-1E0292D169ED}"/>
              </a:ext>
            </a:extLst>
          </p:cNvPr>
          <p:cNvSpPr/>
          <p:nvPr/>
        </p:nvSpPr>
        <p:spPr>
          <a:xfrm>
            <a:off x="14909800" y="8839200"/>
            <a:ext cx="1219200" cy="152400"/>
          </a:xfrm>
          <a:prstGeom prst="rect">
            <a:avLst/>
          </a:prstGeom>
          <a:solidFill>
            <a:srgbClr val="EFF3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0F9DEF-D623-B535-3C37-989A20B4895B}"/>
              </a:ext>
            </a:extLst>
          </p:cNvPr>
          <p:cNvSpPr/>
          <p:nvPr/>
        </p:nvSpPr>
        <p:spPr>
          <a:xfrm>
            <a:off x="14757400" y="8788400"/>
            <a:ext cx="323448" cy="266700"/>
          </a:xfrm>
          <a:prstGeom prst="rect">
            <a:avLst/>
          </a:prstGeom>
          <a:solidFill>
            <a:srgbClr val="27804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3A38B09F-0B19-C6C5-8201-F9AC827BC2F4}"/>
              </a:ext>
            </a:extLst>
          </p:cNvPr>
          <p:cNvSpPr txBox="1"/>
          <p:nvPr/>
        </p:nvSpPr>
        <p:spPr>
          <a:xfrm>
            <a:off x="14757400" y="8767411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594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C97EDDB-5148-7468-4F92-0D146D13D9CF}"/>
              </a:ext>
            </a:extLst>
          </p:cNvPr>
          <p:cNvSpPr txBox="1"/>
          <p:nvPr/>
        </p:nvSpPr>
        <p:spPr>
          <a:xfrm>
            <a:off x="14757400" y="8767411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15499B-CB28-A1E6-93ED-3C75ED76CEC5}"/>
              </a:ext>
            </a:extLst>
          </p:cNvPr>
          <p:cNvSpPr txBox="1"/>
          <p:nvPr/>
        </p:nvSpPr>
        <p:spPr>
          <a:xfrm>
            <a:off x="14757400" y="8767411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180" y="0"/>
            <a:ext cx="1625072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F28F71-AC7D-9DF9-F112-028543F2107A}"/>
              </a:ext>
            </a:extLst>
          </p:cNvPr>
          <p:cNvSpPr txBox="1"/>
          <p:nvPr/>
        </p:nvSpPr>
        <p:spPr>
          <a:xfrm>
            <a:off x="14757400" y="8767411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DCB058-5601-2E48-0EAB-40498EBE97AB}"/>
              </a:ext>
            </a:extLst>
          </p:cNvPr>
          <p:cNvSpPr txBox="1"/>
          <p:nvPr/>
        </p:nvSpPr>
        <p:spPr>
          <a:xfrm>
            <a:off x="14757400" y="8767411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6256000" cy="914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6DA9B1-B22F-24A8-49C5-99249557A6A6}"/>
              </a:ext>
            </a:extLst>
          </p:cNvPr>
          <p:cNvSpPr txBox="1"/>
          <p:nvPr/>
        </p:nvSpPr>
        <p:spPr>
          <a:xfrm>
            <a:off x="14757400" y="8767411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20</Words>
  <Application>Microsoft Office PowerPoint</Application>
  <PresentationFormat>Custom</PresentationFormat>
  <Paragraphs>10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HP;Nasrin Jahan</dc:creator>
  <cp:lastModifiedBy>Nasrin Jahan</cp:lastModifiedBy>
  <cp:revision>3</cp:revision>
  <dcterms:created xsi:type="dcterms:W3CDTF">2006-08-16T00:00:00Z</dcterms:created>
  <dcterms:modified xsi:type="dcterms:W3CDTF">2026-07-27T13:17:10Z</dcterms:modified>
</cp:coreProperties>
</file>