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HP0yx2/i0Suqa+IJtY8mdA==" hashData="yOejn/L9CRpBWr6lGAOvEY0Z96i7zJCwsYRNU855Auf4w14CxlIZ0UAH+yob8XHFWa0EgpnTV8+EBb+v2Rfcy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DEBA1"/>
    <a:srgbClr val="FFFFFF"/>
    <a:srgbClr val="334D4B"/>
    <a:srgbClr val="FCE796"/>
    <a:srgbClr val="FDEB97"/>
    <a:srgbClr val="C8E8F7"/>
    <a:srgbClr val="FBC002"/>
    <a:srgbClr val="FDF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5" d="100"/>
          <a:sy n="25" d="100"/>
        </p:scale>
        <p:origin x="1052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srin Jahan" userId="fc470faae2420a25" providerId="LiveId" clId="{FD357176-B22D-4B31-9F5E-C1A4706C9DE9}"/>
    <pc:docChg chg="undo custSel addSld modSld modMainMaster">
      <pc:chgData name="Nasrin Jahan" userId="fc470faae2420a25" providerId="LiveId" clId="{FD357176-B22D-4B31-9F5E-C1A4706C9DE9}" dt="2026-06-27T15:39:42.821" v="83"/>
      <pc:docMkLst>
        <pc:docMk/>
      </pc:docMkLst>
      <pc:sldChg chg="addSp delSp modSp mod modTransition">
        <pc:chgData name="Nasrin Jahan" userId="fc470faae2420a25" providerId="LiveId" clId="{FD357176-B22D-4B31-9F5E-C1A4706C9DE9}" dt="2026-06-27T15:39:42.821" v="83"/>
        <pc:sldMkLst>
          <pc:docMk/>
          <pc:sldMk cId="0" sldId="256"/>
        </pc:sldMkLst>
        <pc:spChg chg="add del mod">
          <ac:chgData name="Nasrin Jahan" userId="fc470faae2420a25" providerId="LiveId" clId="{FD357176-B22D-4B31-9F5E-C1A4706C9DE9}" dt="2026-06-25T11:02:48.117" v="28" actId="478"/>
          <ac:spMkLst>
            <pc:docMk/>
            <pc:sldMk cId="0" sldId="256"/>
            <ac:spMk id="3" creationId="{25FF34E4-0AAD-E529-D859-E19D12035DC4}"/>
          </ac:spMkLst>
        </pc:spChg>
        <pc:picChg chg="mod">
          <ac:chgData name="Nasrin Jahan" userId="fc470faae2420a25" providerId="LiveId" clId="{FD357176-B22D-4B31-9F5E-C1A4706C9DE9}" dt="2026-06-25T11:02:57.050" v="30" actId="14100"/>
          <ac:picMkLst>
            <pc:docMk/>
            <pc:sldMk cId="0" sldId="256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FD357176-B22D-4B31-9F5E-C1A4706C9DE9}" dt="2026-06-27T15:39:42.821" v="83"/>
        <pc:sldMkLst>
          <pc:docMk/>
          <pc:sldMk cId="0" sldId="257"/>
        </pc:sldMkLst>
        <pc:spChg chg="add del mod">
          <ac:chgData name="Nasrin Jahan" userId="fc470faae2420a25" providerId="LiveId" clId="{FD357176-B22D-4B31-9F5E-C1A4706C9DE9}" dt="2026-06-25T11:03:13.811" v="33" actId="478"/>
          <ac:spMkLst>
            <pc:docMk/>
            <pc:sldMk cId="0" sldId="257"/>
            <ac:spMk id="3" creationId="{CF6DA8AE-75FC-6D06-A9B4-D7B460BF7316}"/>
          </ac:spMkLst>
        </pc:spChg>
        <pc:picChg chg="mod">
          <ac:chgData name="Nasrin Jahan" userId="fc470faae2420a25" providerId="LiveId" clId="{FD357176-B22D-4B31-9F5E-C1A4706C9DE9}" dt="2026-06-25T11:03:21.685" v="35" actId="14100"/>
          <ac:picMkLst>
            <pc:docMk/>
            <pc:sldMk cId="0" sldId="257"/>
            <ac:picMk id="2" creationId="{00000000-0000-0000-0000-000000000000}"/>
          </ac:picMkLst>
        </pc:picChg>
      </pc:sldChg>
      <pc:sldChg chg="addSp modSp mod modTransition">
        <pc:chgData name="Nasrin Jahan" userId="fc470faae2420a25" providerId="LiveId" clId="{FD357176-B22D-4B31-9F5E-C1A4706C9DE9}" dt="2026-06-27T15:39:42.821" v="83"/>
        <pc:sldMkLst>
          <pc:docMk/>
          <pc:sldMk cId="0" sldId="258"/>
        </pc:sldMkLst>
        <pc:spChg chg="add mod">
          <ac:chgData name="Nasrin Jahan" userId="fc470faae2420a25" providerId="LiveId" clId="{FD357176-B22D-4B31-9F5E-C1A4706C9DE9}" dt="2026-06-25T10:47:25.830" v="6" actId="207"/>
          <ac:spMkLst>
            <pc:docMk/>
            <pc:sldMk cId="0" sldId="258"/>
            <ac:spMk id="3" creationId="{32642400-3A46-1122-ED76-CD93FD8825D0}"/>
          </ac:spMkLst>
        </pc:spChg>
        <pc:picChg chg="mod">
          <ac:chgData name="Nasrin Jahan" userId="fc470faae2420a25" providerId="LiveId" clId="{FD357176-B22D-4B31-9F5E-C1A4706C9DE9}" dt="2026-06-25T11:03:35.095" v="36" actId="14826"/>
          <ac:picMkLst>
            <pc:docMk/>
            <pc:sldMk cId="0" sldId="258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FD357176-B22D-4B31-9F5E-C1A4706C9DE9}" dt="2026-06-27T15:39:42.821" v="83"/>
        <pc:sldMkLst>
          <pc:docMk/>
          <pc:sldMk cId="0" sldId="259"/>
        </pc:sldMkLst>
        <pc:spChg chg="add del mod">
          <ac:chgData name="Nasrin Jahan" userId="fc470faae2420a25" providerId="LiveId" clId="{FD357176-B22D-4B31-9F5E-C1A4706C9DE9}" dt="2026-06-25T11:04:01.839" v="39" actId="478"/>
          <ac:spMkLst>
            <pc:docMk/>
            <pc:sldMk cId="0" sldId="259"/>
            <ac:spMk id="3" creationId="{A910C05C-97C7-0A0C-146C-0EE0C63CE4A6}"/>
          </ac:spMkLst>
        </pc:spChg>
        <pc:picChg chg="mod">
          <ac:chgData name="Nasrin Jahan" userId="fc470faae2420a25" providerId="LiveId" clId="{FD357176-B22D-4B31-9F5E-C1A4706C9DE9}" dt="2026-06-25T11:04:10.390" v="41" actId="14100"/>
          <ac:picMkLst>
            <pc:docMk/>
            <pc:sldMk cId="0" sldId="259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FD357176-B22D-4B31-9F5E-C1A4706C9DE9}" dt="2026-06-27T15:39:42.821" v="83"/>
        <pc:sldMkLst>
          <pc:docMk/>
          <pc:sldMk cId="0" sldId="260"/>
        </pc:sldMkLst>
        <pc:spChg chg="add del mod">
          <ac:chgData name="Nasrin Jahan" userId="fc470faae2420a25" providerId="LiveId" clId="{FD357176-B22D-4B31-9F5E-C1A4706C9DE9}" dt="2026-06-25T11:04:25.988" v="44" actId="478"/>
          <ac:spMkLst>
            <pc:docMk/>
            <pc:sldMk cId="0" sldId="260"/>
            <ac:spMk id="3" creationId="{67FF758A-5726-6B7A-9E44-BAC4F2DA84F8}"/>
          </ac:spMkLst>
        </pc:spChg>
        <pc:picChg chg="mod">
          <ac:chgData name="Nasrin Jahan" userId="fc470faae2420a25" providerId="LiveId" clId="{FD357176-B22D-4B31-9F5E-C1A4706C9DE9}" dt="2026-06-25T11:04:35.806" v="46" actId="14100"/>
          <ac:picMkLst>
            <pc:docMk/>
            <pc:sldMk cId="0" sldId="260"/>
            <ac:picMk id="2" creationId="{00000000-0000-0000-0000-000000000000}"/>
          </ac:picMkLst>
        </pc:picChg>
      </pc:sldChg>
      <pc:sldChg chg="addSp modSp mod modTransition">
        <pc:chgData name="Nasrin Jahan" userId="fc470faae2420a25" providerId="LiveId" clId="{FD357176-B22D-4B31-9F5E-C1A4706C9DE9}" dt="2026-06-27T15:39:42.821" v="83"/>
        <pc:sldMkLst>
          <pc:docMk/>
          <pc:sldMk cId="0" sldId="261"/>
        </pc:sldMkLst>
        <pc:spChg chg="add mod">
          <ac:chgData name="Nasrin Jahan" userId="fc470faae2420a25" providerId="LiveId" clId="{FD357176-B22D-4B31-9F5E-C1A4706C9DE9}" dt="2026-06-25T10:48:15.310" v="12" actId="207"/>
          <ac:spMkLst>
            <pc:docMk/>
            <pc:sldMk cId="0" sldId="261"/>
            <ac:spMk id="3" creationId="{2A48CBB1-65BA-E5C0-4586-9480977D563F}"/>
          </ac:spMkLst>
        </pc:spChg>
        <pc:picChg chg="mod">
          <ac:chgData name="Nasrin Jahan" userId="fc470faae2420a25" providerId="LiveId" clId="{FD357176-B22D-4B31-9F5E-C1A4706C9DE9}" dt="2026-06-25T11:04:59.104" v="49" actId="14100"/>
          <ac:picMkLst>
            <pc:docMk/>
            <pc:sldMk cId="0" sldId="261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FD357176-B22D-4B31-9F5E-C1A4706C9DE9}" dt="2026-06-27T15:39:42.821" v="83"/>
        <pc:sldMkLst>
          <pc:docMk/>
          <pc:sldMk cId="0" sldId="262"/>
        </pc:sldMkLst>
        <pc:spChg chg="add del mod">
          <ac:chgData name="Nasrin Jahan" userId="fc470faae2420a25" providerId="LiveId" clId="{FD357176-B22D-4B31-9F5E-C1A4706C9DE9}" dt="2026-06-25T11:05:30.277" v="52" actId="478"/>
          <ac:spMkLst>
            <pc:docMk/>
            <pc:sldMk cId="0" sldId="262"/>
            <ac:spMk id="3" creationId="{5D8E083D-99E2-BFAE-566C-36CCE90B08B4}"/>
          </ac:spMkLst>
        </pc:spChg>
        <pc:picChg chg="mod">
          <ac:chgData name="Nasrin Jahan" userId="fc470faae2420a25" providerId="LiveId" clId="{FD357176-B22D-4B31-9F5E-C1A4706C9DE9}" dt="2026-06-25T11:05:47.840" v="55" actId="14100"/>
          <ac:picMkLst>
            <pc:docMk/>
            <pc:sldMk cId="0" sldId="262"/>
            <ac:picMk id="2" creationId="{00000000-0000-0000-0000-000000000000}"/>
          </ac:picMkLst>
        </pc:picChg>
      </pc:sldChg>
      <pc:sldChg chg="addSp modSp mod modTransition">
        <pc:chgData name="Nasrin Jahan" userId="fc470faae2420a25" providerId="LiveId" clId="{FD357176-B22D-4B31-9F5E-C1A4706C9DE9}" dt="2026-06-27T15:39:42.821" v="83"/>
        <pc:sldMkLst>
          <pc:docMk/>
          <pc:sldMk cId="0" sldId="263"/>
        </pc:sldMkLst>
        <pc:spChg chg="add mod">
          <ac:chgData name="Nasrin Jahan" userId="fc470faae2420a25" providerId="LiveId" clId="{FD357176-B22D-4B31-9F5E-C1A4706C9DE9}" dt="2026-06-25T10:55:23.198" v="19" actId="207"/>
          <ac:spMkLst>
            <pc:docMk/>
            <pc:sldMk cId="0" sldId="263"/>
            <ac:spMk id="3" creationId="{69354412-A673-141C-ADBC-5BEF6BDFF19B}"/>
          </ac:spMkLst>
        </pc:spChg>
        <pc:picChg chg="mod">
          <ac:chgData name="Nasrin Jahan" userId="fc470faae2420a25" providerId="LiveId" clId="{FD357176-B22D-4B31-9F5E-C1A4706C9DE9}" dt="2026-06-25T11:06:07.721" v="57" actId="14100"/>
          <ac:picMkLst>
            <pc:docMk/>
            <pc:sldMk cId="0" sldId="263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FD357176-B22D-4B31-9F5E-C1A4706C9DE9}" dt="2026-06-27T15:39:42.821" v="83"/>
        <pc:sldMkLst>
          <pc:docMk/>
          <pc:sldMk cId="0" sldId="264"/>
        </pc:sldMkLst>
        <pc:spChg chg="add del mod">
          <ac:chgData name="Nasrin Jahan" userId="fc470faae2420a25" providerId="LiveId" clId="{FD357176-B22D-4B31-9F5E-C1A4706C9DE9}" dt="2026-06-25T11:06:25.613" v="60" actId="478"/>
          <ac:spMkLst>
            <pc:docMk/>
            <pc:sldMk cId="0" sldId="264"/>
            <ac:spMk id="3" creationId="{93B86E0B-B9D4-8ABF-0C13-D152E74230A1}"/>
          </ac:spMkLst>
        </pc:spChg>
        <pc:picChg chg="mod">
          <ac:chgData name="Nasrin Jahan" userId="fc470faae2420a25" providerId="LiveId" clId="{FD357176-B22D-4B31-9F5E-C1A4706C9DE9}" dt="2026-06-25T11:06:34.187" v="62" actId="14100"/>
          <ac:picMkLst>
            <pc:docMk/>
            <pc:sldMk cId="0" sldId="264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FD357176-B22D-4B31-9F5E-C1A4706C9DE9}" dt="2026-06-27T15:39:42.821" v="83"/>
        <pc:sldMkLst>
          <pc:docMk/>
          <pc:sldMk cId="0" sldId="265"/>
        </pc:sldMkLst>
        <pc:spChg chg="add del mod">
          <ac:chgData name="Nasrin Jahan" userId="fc470faae2420a25" providerId="LiveId" clId="{FD357176-B22D-4B31-9F5E-C1A4706C9DE9}" dt="2026-06-25T11:06:53.717" v="65" actId="478"/>
          <ac:spMkLst>
            <pc:docMk/>
            <pc:sldMk cId="0" sldId="265"/>
            <ac:spMk id="5" creationId="{4ABC4BE5-88F0-563D-593E-CDBF840D027E}"/>
          </ac:spMkLst>
        </pc:spChg>
        <pc:picChg chg="mod">
          <ac:chgData name="Nasrin Jahan" userId="fc470faae2420a25" providerId="LiveId" clId="{FD357176-B22D-4B31-9F5E-C1A4706C9DE9}" dt="2026-06-25T11:07:00.896" v="67" actId="14100"/>
          <ac:picMkLst>
            <pc:docMk/>
            <pc:sldMk cId="0" sldId="265"/>
            <ac:picMk id="2" creationId="{00000000-0000-0000-0000-000000000000}"/>
          </ac:picMkLst>
        </pc:picChg>
        <pc:picChg chg="add del">
          <ac:chgData name="Nasrin Jahan" userId="fc470faae2420a25" providerId="LiveId" clId="{FD357176-B22D-4B31-9F5E-C1A4706C9DE9}" dt="2026-06-25T10:56:55.450" v="23" actId="22"/>
          <ac:picMkLst>
            <pc:docMk/>
            <pc:sldMk cId="0" sldId="265"/>
            <ac:picMk id="4" creationId="{9E113F34-AC6E-F46F-9C65-366E2DB34228}"/>
          </ac:picMkLst>
        </pc:picChg>
      </pc:sldChg>
      <pc:sldChg chg="addSp delSp modSp mod modTransition">
        <pc:chgData name="Nasrin Jahan" userId="fc470faae2420a25" providerId="LiveId" clId="{FD357176-B22D-4B31-9F5E-C1A4706C9DE9}" dt="2026-06-27T15:39:42.821" v="83"/>
        <pc:sldMkLst>
          <pc:docMk/>
          <pc:sldMk cId="0" sldId="266"/>
        </pc:sldMkLst>
        <pc:spChg chg="add del mod">
          <ac:chgData name="Nasrin Jahan" userId="fc470faae2420a25" providerId="LiveId" clId="{FD357176-B22D-4B31-9F5E-C1A4706C9DE9}" dt="2026-06-25T11:07:17.656" v="70" actId="478"/>
          <ac:spMkLst>
            <pc:docMk/>
            <pc:sldMk cId="0" sldId="266"/>
            <ac:spMk id="3" creationId="{4BDB642A-4DB2-6AE2-4BFB-04077D4F15A5}"/>
          </ac:spMkLst>
        </pc:spChg>
        <pc:picChg chg="mod">
          <ac:chgData name="Nasrin Jahan" userId="fc470faae2420a25" providerId="LiveId" clId="{FD357176-B22D-4B31-9F5E-C1A4706C9DE9}" dt="2026-06-25T11:07:27.212" v="72" actId="14100"/>
          <ac:picMkLst>
            <pc:docMk/>
            <pc:sldMk cId="0" sldId="266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FD357176-B22D-4B31-9F5E-C1A4706C9DE9}" dt="2026-06-27T15:39:42.821" v="83"/>
        <pc:sldMkLst>
          <pc:docMk/>
          <pc:sldMk cId="0" sldId="267"/>
        </pc:sldMkLst>
        <pc:spChg chg="add del mod">
          <ac:chgData name="Nasrin Jahan" userId="fc470faae2420a25" providerId="LiveId" clId="{FD357176-B22D-4B31-9F5E-C1A4706C9DE9}" dt="2026-06-25T11:07:43.359" v="75" actId="478"/>
          <ac:spMkLst>
            <pc:docMk/>
            <pc:sldMk cId="0" sldId="267"/>
            <ac:spMk id="3" creationId="{2A77A784-8266-C253-C474-3F5672A5C746}"/>
          </ac:spMkLst>
        </pc:spChg>
        <pc:picChg chg="mod">
          <ac:chgData name="Nasrin Jahan" userId="fc470faae2420a25" providerId="LiveId" clId="{FD357176-B22D-4B31-9F5E-C1A4706C9DE9}" dt="2026-06-25T11:07:54.144" v="77" actId="14100"/>
          <ac:picMkLst>
            <pc:docMk/>
            <pc:sldMk cId="0" sldId="267"/>
            <ac:picMk id="2" creationId="{00000000-0000-0000-0000-000000000000}"/>
          </ac:picMkLst>
        </pc:picChg>
      </pc:sldChg>
      <pc:sldChg chg="addSp modSp new mod modTransition modAnim">
        <pc:chgData name="Nasrin Jahan" userId="fc470faae2420a25" providerId="LiveId" clId="{FD357176-B22D-4B31-9F5E-C1A4706C9DE9}" dt="2026-06-27T15:39:42.821" v="83"/>
        <pc:sldMkLst>
          <pc:docMk/>
          <pc:sldMk cId="1941345129" sldId="268"/>
        </pc:sldMkLst>
        <pc:picChg chg="add mod">
          <ac:chgData name="Nasrin Jahan" userId="fc470faae2420a25" providerId="LiveId" clId="{FD357176-B22D-4B31-9F5E-C1A4706C9DE9}" dt="2026-06-27T15:39:30.843" v="81" actId="14100"/>
          <ac:picMkLst>
            <pc:docMk/>
            <pc:sldMk cId="1941345129" sldId="268"/>
            <ac:picMk id="2" creationId="{29E53B9F-7986-180F-B9B7-CF93DD22E0E3}"/>
          </ac:picMkLst>
        </pc:picChg>
      </pc:sldChg>
      <pc:sldMasterChg chg="modTransition modSldLayout">
        <pc:chgData name="Nasrin Jahan" userId="fc470faae2420a25" providerId="LiveId" clId="{FD357176-B22D-4B31-9F5E-C1A4706C9DE9}" dt="2026-06-27T15:39:42.821" v="83"/>
        <pc:sldMasterMkLst>
          <pc:docMk/>
          <pc:sldMasterMk cId="0" sldId="2147483648"/>
        </pc:sldMasterMkLst>
        <pc:sldLayoutChg chg="modTransition">
          <pc:chgData name="Nasrin Jahan" userId="fc470faae2420a25" providerId="LiveId" clId="{FD357176-B22D-4B31-9F5E-C1A4706C9DE9}" dt="2026-06-27T15:39:42.821" v="83"/>
          <pc:sldLayoutMkLst>
            <pc:docMk/>
            <pc:sldMasterMk cId="0" sldId="2147483648"/>
            <pc:sldLayoutMk cId="0" sldId="2147483649"/>
          </pc:sldLayoutMkLst>
        </pc:sldLayoutChg>
        <pc:sldLayoutChg chg="modTransition">
          <pc:chgData name="Nasrin Jahan" userId="fc470faae2420a25" providerId="LiveId" clId="{FD357176-B22D-4B31-9F5E-C1A4706C9DE9}" dt="2026-06-27T15:39:42.821" v="83"/>
          <pc:sldLayoutMkLst>
            <pc:docMk/>
            <pc:sldMasterMk cId="0" sldId="2147483648"/>
            <pc:sldLayoutMk cId="0" sldId="2147483650"/>
          </pc:sldLayoutMkLst>
        </pc:sldLayoutChg>
        <pc:sldLayoutChg chg="modTransition">
          <pc:chgData name="Nasrin Jahan" userId="fc470faae2420a25" providerId="LiveId" clId="{FD357176-B22D-4B31-9F5E-C1A4706C9DE9}" dt="2026-06-27T15:39:42.821" v="83"/>
          <pc:sldLayoutMkLst>
            <pc:docMk/>
            <pc:sldMasterMk cId="0" sldId="2147483648"/>
            <pc:sldLayoutMk cId="0" sldId="2147483651"/>
          </pc:sldLayoutMkLst>
        </pc:sldLayoutChg>
        <pc:sldLayoutChg chg="modTransition">
          <pc:chgData name="Nasrin Jahan" userId="fc470faae2420a25" providerId="LiveId" clId="{FD357176-B22D-4B31-9F5E-C1A4706C9DE9}" dt="2026-06-27T15:39:42.821" v="83"/>
          <pc:sldLayoutMkLst>
            <pc:docMk/>
            <pc:sldMasterMk cId="0" sldId="2147483648"/>
            <pc:sldLayoutMk cId="0" sldId="2147483652"/>
          </pc:sldLayoutMkLst>
        </pc:sldLayoutChg>
        <pc:sldLayoutChg chg="modTransition">
          <pc:chgData name="Nasrin Jahan" userId="fc470faae2420a25" providerId="LiveId" clId="{FD357176-B22D-4B31-9F5E-C1A4706C9DE9}" dt="2026-06-27T15:39:42.821" v="83"/>
          <pc:sldLayoutMkLst>
            <pc:docMk/>
            <pc:sldMasterMk cId="0" sldId="2147483648"/>
            <pc:sldLayoutMk cId="0" sldId="2147483653"/>
          </pc:sldLayoutMkLst>
        </pc:sldLayoutChg>
        <pc:sldLayoutChg chg="modTransition">
          <pc:chgData name="Nasrin Jahan" userId="fc470faae2420a25" providerId="LiveId" clId="{FD357176-B22D-4B31-9F5E-C1A4706C9DE9}" dt="2026-06-27T15:39:42.821" v="83"/>
          <pc:sldLayoutMkLst>
            <pc:docMk/>
            <pc:sldMasterMk cId="0" sldId="2147483648"/>
            <pc:sldLayoutMk cId="0" sldId="2147483654"/>
          </pc:sldLayoutMkLst>
        </pc:sldLayoutChg>
        <pc:sldLayoutChg chg="modTransition">
          <pc:chgData name="Nasrin Jahan" userId="fc470faae2420a25" providerId="LiveId" clId="{FD357176-B22D-4B31-9F5E-C1A4706C9DE9}" dt="2026-06-27T15:39:42.821" v="83"/>
          <pc:sldLayoutMkLst>
            <pc:docMk/>
            <pc:sldMasterMk cId="0" sldId="2147483648"/>
            <pc:sldLayoutMk cId="0" sldId="2147483655"/>
          </pc:sldLayoutMkLst>
        </pc:sldLayoutChg>
        <pc:sldLayoutChg chg="modTransition">
          <pc:chgData name="Nasrin Jahan" userId="fc470faae2420a25" providerId="LiveId" clId="{FD357176-B22D-4B31-9F5E-C1A4706C9DE9}" dt="2026-06-27T15:39:42.821" v="83"/>
          <pc:sldLayoutMkLst>
            <pc:docMk/>
            <pc:sldMasterMk cId="0" sldId="2147483648"/>
            <pc:sldLayoutMk cId="0" sldId="2147483656"/>
          </pc:sldLayoutMkLst>
        </pc:sldLayoutChg>
        <pc:sldLayoutChg chg="modTransition">
          <pc:chgData name="Nasrin Jahan" userId="fc470faae2420a25" providerId="LiveId" clId="{FD357176-B22D-4B31-9F5E-C1A4706C9DE9}" dt="2026-06-27T15:39:42.821" v="83"/>
          <pc:sldLayoutMkLst>
            <pc:docMk/>
            <pc:sldMasterMk cId="0" sldId="2147483648"/>
            <pc:sldLayoutMk cId="0" sldId="2147483657"/>
          </pc:sldLayoutMkLst>
        </pc:sldLayoutChg>
        <pc:sldLayoutChg chg="modTransition">
          <pc:chgData name="Nasrin Jahan" userId="fc470faae2420a25" providerId="LiveId" clId="{FD357176-B22D-4B31-9F5E-C1A4706C9DE9}" dt="2026-06-27T15:39:42.821" v="83"/>
          <pc:sldLayoutMkLst>
            <pc:docMk/>
            <pc:sldMasterMk cId="0" sldId="2147483648"/>
            <pc:sldLayoutMk cId="0" sldId="2147483658"/>
          </pc:sldLayoutMkLst>
        </pc:sldLayoutChg>
        <pc:sldLayoutChg chg="modTransition">
          <pc:chgData name="Nasrin Jahan" userId="fc470faae2420a25" providerId="LiveId" clId="{FD357176-B22D-4B31-9F5E-C1A4706C9DE9}" dt="2026-06-27T15:39:42.821" v="83"/>
          <pc:sldLayoutMkLst>
            <pc:docMk/>
            <pc:sldMasterMk cId="0" sldId="2147483648"/>
            <pc:sldLayoutMk cId="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6043"/>
            <a:ext cx="16256000" cy="9174932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E8B36BE2-759A-C4F3-66F9-44E4DE05DFF6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E7BA99-E417-E930-91BE-12B7F3196FDB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700" y="1"/>
            <a:ext cx="16256000" cy="916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3577E4-827E-DA0E-7880-261FDB88E4D5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0" y="0"/>
            <a:ext cx="1625072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D07891-4680-0F7C-2AAA-B2466B714130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056A2CA6-1BB1-E53D-6B34-B458C386B461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96" y="38100"/>
            <a:ext cx="16152808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642400-3A46-1122-ED76-CD93FD8825D0}"/>
              </a:ext>
            </a:extLst>
          </p:cNvPr>
          <p:cNvSpPr/>
          <p:nvPr/>
        </p:nvSpPr>
        <p:spPr>
          <a:xfrm>
            <a:off x="14909800" y="8839200"/>
            <a:ext cx="12192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8B822D26-C975-B864-88DD-BBAC9EFF3DE3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dbye song">
            <a:hlinkClick r:id="" action="ppaction://media"/>
            <a:extLst>
              <a:ext uri="{FF2B5EF4-FFF2-40B4-BE49-F238E27FC236}">
                <a16:creationId xmlns:a16="http://schemas.microsoft.com/office/drawing/2014/main" id="{29E53B9F-7986-180F-B9B7-CF93DD22E0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600" y="628649"/>
            <a:ext cx="14097000" cy="79295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3FECE8-EE1A-3C6C-59F4-2BF12DC52725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  <p:extLst>
      <p:ext uri="{BB962C8B-B14F-4D97-AF65-F5344CB8AC3E}">
        <p14:creationId xmlns:p14="http://schemas.microsoft.com/office/powerpoint/2010/main" val="1941345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767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0D5ED7-75E0-74EC-FF4A-BF38A8EC1E35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45946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5BDE5C-683B-BF5F-CBB4-BCE9BA3CF111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127" y="0"/>
            <a:ext cx="16268699" cy="9144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48CBB1-65BA-E5C0-4586-9480977D563F}"/>
              </a:ext>
            </a:extLst>
          </p:cNvPr>
          <p:cNvSpPr/>
          <p:nvPr/>
        </p:nvSpPr>
        <p:spPr>
          <a:xfrm>
            <a:off x="14909800" y="8839200"/>
            <a:ext cx="12192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F0A12EA4-B89E-BDDA-4ADA-EA9873B831A4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00" y="0"/>
            <a:ext cx="16190695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361306-AE49-1C9C-C9A3-1081910C0EB9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100"/>
            <a:ext cx="16204404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354412-A673-141C-ADBC-5BEF6BDFF19B}"/>
              </a:ext>
            </a:extLst>
          </p:cNvPr>
          <p:cNvSpPr/>
          <p:nvPr/>
        </p:nvSpPr>
        <p:spPr>
          <a:xfrm>
            <a:off x="14909800" y="8839200"/>
            <a:ext cx="12192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37F18D2D-A7E8-AADC-9010-D5E74C583858}"/>
              </a:ext>
            </a:extLst>
          </p:cNvPr>
          <p:cNvSpPr txBox="1"/>
          <p:nvPr/>
        </p:nvSpPr>
        <p:spPr>
          <a:xfrm>
            <a:off x="14833600" y="8763782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24</Words>
  <Application>Microsoft Office PowerPoint</Application>
  <PresentationFormat>Custom</PresentationFormat>
  <Paragraphs>12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HP;Nasrin Jahan</dc:creator>
  <cp:lastModifiedBy>Nasrin Jahan</cp:lastModifiedBy>
  <cp:revision>3</cp:revision>
  <dcterms:created xsi:type="dcterms:W3CDTF">2006-08-16T00:00:00Z</dcterms:created>
  <dcterms:modified xsi:type="dcterms:W3CDTF">2026-07-27T13:34:11Z</dcterms:modified>
</cp:coreProperties>
</file>