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3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5BFD5A-08DD-487E-B2FB-6DA92AFED0B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01ED75-512A-4718-92C6-BA0AAD9EE6CA}">
      <dgm:prSet phldrT="[Text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মেশিন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কোড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কি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তা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বলতে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0C745E6E-A0CF-4700-93D4-A7E59916B5F5}" type="parTrans" cxnId="{D3F7956F-BE72-4BBB-9D93-7FA285AD5C62}">
      <dgm:prSet/>
      <dgm:spPr/>
      <dgm:t>
        <a:bodyPr/>
        <a:lstStyle/>
        <a:p>
          <a:endParaRPr lang="en-US"/>
        </a:p>
      </dgm:t>
    </dgm:pt>
    <dgm:pt modelId="{0CFD0FF7-B0ED-4B24-BDCB-CED6C49C47DF}" type="sibTrans" cxnId="{D3F7956F-BE72-4BBB-9D93-7FA285AD5C62}">
      <dgm:prSet/>
      <dgm:spPr/>
      <dgm:t>
        <a:bodyPr/>
        <a:lstStyle/>
        <a:p>
          <a:endParaRPr lang="en-US"/>
        </a:p>
      </dgm:t>
    </dgm:pt>
    <dgm:pt modelId="{D46F6951-84EC-436D-AF08-1A82DB2C87EF}">
      <dgm:prSet phldrT="[Text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প্রোগ্রামিং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ভাষা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কি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তা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বলতে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1A451930-A2AC-4AE8-A950-2FC4906BFD00}" type="parTrans" cxnId="{E4935449-A18B-47A8-8A60-1BEFABC7FBD7}">
      <dgm:prSet/>
      <dgm:spPr/>
      <dgm:t>
        <a:bodyPr/>
        <a:lstStyle/>
        <a:p>
          <a:endParaRPr lang="en-US"/>
        </a:p>
      </dgm:t>
    </dgm:pt>
    <dgm:pt modelId="{00DA64FB-C644-44B2-94E2-9C15CB644F21}" type="sibTrans" cxnId="{E4935449-A18B-47A8-8A60-1BEFABC7FBD7}">
      <dgm:prSet/>
      <dgm:spPr/>
      <dgm:t>
        <a:bodyPr/>
        <a:lstStyle/>
        <a:p>
          <a:endParaRPr lang="en-US"/>
        </a:p>
      </dgm:t>
    </dgm:pt>
    <dgm:pt modelId="{A3CBF340-DAD5-4483-BA37-C8E0A2B33A1F}">
      <dgm:prSet phldrT="[Text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অনুবাদক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প্রোগ্রাম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ব্যাখ্যা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6401E086-1BBE-4CAF-A3B7-DB913BFB02D2}" type="parTrans" cxnId="{0043898C-B287-40B2-BB7B-6FAC24997B3D}">
      <dgm:prSet/>
      <dgm:spPr/>
      <dgm:t>
        <a:bodyPr/>
        <a:lstStyle/>
        <a:p>
          <a:endParaRPr lang="en-US"/>
        </a:p>
      </dgm:t>
    </dgm:pt>
    <dgm:pt modelId="{2D0C8151-B3D9-43EE-80DA-9A86B479F0F2}" type="sibTrans" cxnId="{0043898C-B287-40B2-BB7B-6FAC24997B3D}">
      <dgm:prSet/>
      <dgm:spPr/>
      <dgm:t>
        <a:bodyPr/>
        <a:lstStyle/>
        <a:p>
          <a:endParaRPr lang="en-US"/>
        </a:p>
      </dgm:t>
    </dgm:pt>
    <dgm:pt modelId="{DC268710-5274-4A6C-82CA-28344A3F8BAD}">
      <dgm:prSet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কম্পাইলার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ও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ইন্টারপ্রেটার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চিহ্নিত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326B5F35-AE2F-4020-89BA-1B99356D5CE1}" type="parTrans" cxnId="{1EF00799-5DC6-4747-8BBC-B88A6800EA6B}">
      <dgm:prSet/>
      <dgm:spPr/>
      <dgm:t>
        <a:bodyPr/>
        <a:lstStyle/>
        <a:p>
          <a:endParaRPr lang="en-US"/>
        </a:p>
      </dgm:t>
    </dgm:pt>
    <dgm:pt modelId="{615671B1-A7FD-4ABC-8844-E7CAD879D4F7}" type="sibTrans" cxnId="{1EF00799-5DC6-4747-8BBC-B88A6800EA6B}">
      <dgm:prSet/>
      <dgm:spPr/>
      <dgm:t>
        <a:bodyPr/>
        <a:lstStyle/>
        <a:p>
          <a:endParaRPr lang="en-US"/>
        </a:p>
      </dgm:t>
    </dgm:pt>
    <dgm:pt modelId="{6FDA8383-03C7-46C7-99B8-863EA26055CE}">
      <dgm:prSet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সমস্যা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সমাধানের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ধাপগুলো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বর্ণনা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36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BE4F53B-E700-485B-B3FD-16280EB0D8EF}" type="parTrans" cxnId="{B2335AAF-50FC-4B36-A9C0-345E3726BB8C}">
      <dgm:prSet/>
      <dgm:spPr/>
      <dgm:t>
        <a:bodyPr/>
        <a:lstStyle/>
        <a:p>
          <a:endParaRPr lang="en-US"/>
        </a:p>
      </dgm:t>
    </dgm:pt>
    <dgm:pt modelId="{DA59872D-D347-40ED-9EB0-91DDAE17B0A0}" type="sibTrans" cxnId="{B2335AAF-50FC-4B36-A9C0-345E3726BB8C}">
      <dgm:prSet/>
      <dgm:spPr/>
      <dgm:t>
        <a:bodyPr/>
        <a:lstStyle/>
        <a:p>
          <a:endParaRPr lang="en-US"/>
        </a:p>
      </dgm:t>
    </dgm:pt>
    <dgm:pt modelId="{0BC0772E-2C48-4AE2-88C4-8AE3F6A560CA}" type="pres">
      <dgm:prSet presAssocID="{295BFD5A-08DD-487E-B2FB-6DA92AFED0B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F074613-600A-4E05-9690-111C34D97CA6}" type="pres">
      <dgm:prSet presAssocID="{295BFD5A-08DD-487E-B2FB-6DA92AFED0B8}" presName="Name1" presStyleCnt="0"/>
      <dgm:spPr/>
    </dgm:pt>
    <dgm:pt modelId="{F8AB97A1-6294-420D-8B6C-FA3DD3621651}" type="pres">
      <dgm:prSet presAssocID="{295BFD5A-08DD-487E-B2FB-6DA92AFED0B8}" presName="cycle" presStyleCnt="0"/>
      <dgm:spPr/>
    </dgm:pt>
    <dgm:pt modelId="{66812483-2B1F-4F63-BF8F-C740C8C53D2D}" type="pres">
      <dgm:prSet presAssocID="{295BFD5A-08DD-487E-B2FB-6DA92AFED0B8}" presName="srcNode" presStyleLbl="node1" presStyleIdx="0" presStyleCnt="5"/>
      <dgm:spPr/>
    </dgm:pt>
    <dgm:pt modelId="{93AA0380-E8A9-483C-9F4C-BCD332C6A425}" type="pres">
      <dgm:prSet presAssocID="{295BFD5A-08DD-487E-B2FB-6DA92AFED0B8}" presName="conn" presStyleLbl="parChTrans1D2" presStyleIdx="0" presStyleCnt="1"/>
      <dgm:spPr/>
      <dgm:t>
        <a:bodyPr/>
        <a:lstStyle/>
        <a:p>
          <a:endParaRPr lang="en-US"/>
        </a:p>
      </dgm:t>
    </dgm:pt>
    <dgm:pt modelId="{4FE3DC75-B232-4CEA-B889-54FECCF7D65A}" type="pres">
      <dgm:prSet presAssocID="{295BFD5A-08DD-487E-B2FB-6DA92AFED0B8}" presName="extraNode" presStyleLbl="node1" presStyleIdx="0" presStyleCnt="5"/>
      <dgm:spPr/>
    </dgm:pt>
    <dgm:pt modelId="{79CCEEE8-DEAE-465B-AEDE-2B3ABF4D59F4}" type="pres">
      <dgm:prSet presAssocID="{295BFD5A-08DD-487E-B2FB-6DA92AFED0B8}" presName="dstNode" presStyleLbl="node1" presStyleIdx="0" presStyleCnt="5"/>
      <dgm:spPr/>
    </dgm:pt>
    <dgm:pt modelId="{4E70C540-F752-4EAB-91CD-99C6A99D8C21}" type="pres">
      <dgm:prSet presAssocID="{6FDA8383-03C7-46C7-99B8-863EA26055C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E3BE2C-193C-4089-99B7-F7530A8051E8}" type="pres">
      <dgm:prSet presAssocID="{6FDA8383-03C7-46C7-99B8-863EA26055CE}" presName="accent_1" presStyleCnt="0"/>
      <dgm:spPr/>
    </dgm:pt>
    <dgm:pt modelId="{D22D238D-E6A5-481B-926A-E17052EC708E}" type="pres">
      <dgm:prSet presAssocID="{6FDA8383-03C7-46C7-99B8-863EA26055CE}" presName="accentRepeatNode" presStyleLbl="solidFgAcc1" presStyleIdx="0" presStyleCnt="5"/>
      <dgm:spPr/>
    </dgm:pt>
    <dgm:pt modelId="{E236CB53-C733-4283-9965-39729B36E244}" type="pres">
      <dgm:prSet presAssocID="{0901ED75-512A-4718-92C6-BA0AAD9EE6C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8AA61F-BD55-4B9F-B7F0-3DCC5CAEED6A}" type="pres">
      <dgm:prSet presAssocID="{0901ED75-512A-4718-92C6-BA0AAD9EE6CA}" presName="accent_2" presStyleCnt="0"/>
      <dgm:spPr/>
    </dgm:pt>
    <dgm:pt modelId="{603843F2-6E88-4708-98F7-ABD85946725C}" type="pres">
      <dgm:prSet presAssocID="{0901ED75-512A-4718-92C6-BA0AAD9EE6CA}" presName="accentRepeatNode" presStyleLbl="solidFgAcc1" presStyleIdx="1" presStyleCnt="5"/>
      <dgm:spPr/>
    </dgm:pt>
    <dgm:pt modelId="{4BA2539B-A738-440F-A635-D43F436A26CF}" type="pres">
      <dgm:prSet presAssocID="{D46F6951-84EC-436D-AF08-1A82DB2C87E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FD7E79-0043-41DC-87EB-DF5FBCA0B135}" type="pres">
      <dgm:prSet presAssocID="{D46F6951-84EC-436D-AF08-1A82DB2C87EF}" presName="accent_3" presStyleCnt="0"/>
      <dgm:spPr/>
    </dgm:pt>
    <dgm:pt modelId="{2E214405-8BD7-4538-8500-3A113AC75267}" type="pres">
      <dgm:prSet presAssocID="{D46F6951-84EC-436D-AF08-1A82DB2C87EF}" presName="accentRepeatNode" presStyleLbl="solidFgAcc1" presStyleIdx="2" presStyleCnt="5"/>
      <dgm:spPr/>
    </dgm:pt>
    <dgm:pt modelId="{420C79AC-11E5-4963-937B-7B38B379BE60}" type="pres">
      <dgm:prSet presAssocID="{A3CBF340-DAD5-4483-BA37-C8E0A2B33A1F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BC6242-80D6-4D1F-B4B0-59AE6937C74E}" type="pres">
      <dgm:prSet presAssocID="{A3CBF340-DAD5-4483-BA37-C8E0A2B33A1F}" presName="accent_4" presStyleCnt="0"/>
      <dgm:spPr/>
    </dgm:pt>
    <dgm:pt modelId="{E0AD3959-DD22-47B3-9108-A702454CC904}" type="pres">
      <dgm:prSet presAssocID="{A3CBF340-DAD5-4483-BA37-C8E0A2B33A1F}" presName="accentRepeatNode" presStyleLbl="solidFgAcc1" presStyleIdx="3" presStyleCnt="5"/>
      <dgm:spPr/>
    </dgm:pt>
    <dgm:pt modelId="{380E031B-CF26-4724-BC77-629D1BA9E62C}" type="pres">
      <dgm:prSet presAssocID="{DC268710-5274-4A6C-82CA-28344A3F8BA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E15AA1-5FC2-41CA-91B8-249A5535D320}" type="pres">
      <dgm:prSet presAssocID="{DC268710-5274-4A6C-82CA-28344A3F8BAD}" presName="accent_5" presStyleCnt="0"/>
      <dgm:spPr/>
    </dgm:pt>
    <dgm:pt modelId="{D73E4F1F-DA12-442E-B854-60C57CD7B913}" type="pres">
      <dgm:prSet presAssocID="{DC268710-5274-4A6C-82CA-28344A3F8BAD}" presName="accentRepeatNode" presStyleLbl="solidFgAcc1" presStyleIdx="4" presStyleCnt="5"/>
      <dgm:spPr/>
    </dgm:pt>
  </dgm:ptLst>
  <dgm:cxnLst>
    <dgm:cxn modelId="{E4935449-A18B-47A8-8A60-1BEFABC7FBD7}" srcId="{295BFD5A-08DD-487E-B2FB-6DA92AFED0B8}" destId="{D46F6951-84EC-436D-AF08-1A82DB2C87EF}" srcOrd="2" destOrd="0" parTransId="{1A451930-A2AC-4AE8-A950-2FC4906BFD00}" sibTransId="{00DA64FB-C644-44B2-94E2-9C15CB644F21}"/>
    <dgm:cxn modelId="{8471438B-409B-44FA-AC7D-7821C324EC61}" type="presOf" srcId="{6FDA8383-03C7-46C7-99B8-863EA26055CE}" destId="{4E70C540-F752-4EAB-91CD-99C6A99D8C21}" srcOrd="0" destOrd="0" presId="urn:microsoft.com/office/officeart/2008/layout/VerticalCurvedList"/>
    <dgm:cxn modelId="{7FB01AC5-C9E8-4F2B-96CF-043B71C064FD}" type="presOf" srcId="{D46F6951-84EC-436D-AF08-1A82DB2C87EF}" destId="{4BA2539B-A738-440F-A635-D43F436A26CF}" srcOrd="0" destOrd="0" presId="urn:microsoft.com/office/officeart/2008/layout/VerticalCurvedList"/>
    <dgm:cxn modelId="{0043898C-B287-40B2-BB7B-6FAC24997B3D}" srcId="{295BFD5A-08DD-487E-B2FB-6DA92AFED0B8}" destId="{A3CBF340-DAD5-4483-BA37-C8E0A2B33A1F}" srcOrd="3" destOrd="0" parTransId="{6401E086-1BBE-4CAF-A3B7-DB913BFB02D2}" sibTransId="{2D0C8151-B3D9-43EE-80DA-9A86B479F0F2}"/>
    <dgm:cxn modelId="{D3F7956F-BE72-4BBB-9D93-7FA285AD5C62}" srcId="{295BFD5A-08DD-487E-B2FB-6DA92AFED0B8}" destId="{0901ED75-512A-4718-92C6-BA0AAD9EE6CA}" srcOrd="1" destOrd="0" parTransId="{0C745E6E-A0CF-4700-93D4-A7E59916B5F5}" sibTransId="{0CFD0FF7-B0ED-4B24-BDCB-CED6C49C47DF}"/>
    <dgm:cxn modelId="{8E58AAF0-323E-429E-9DCE-D660C2897BF2}" type="presOf" srcId="{DC268710-5274-4A6C-82CA-28344A3F8BAD}" destId="{380E031B-CF26-4724-BC77-629D1BA9E62C}" srcOrd="0" destOrd="0" presId="urn:microsoft.com/office/officeart/2008/layout/VerticalCurvedList"/>
    <dgm:cxn modelId="{6742C196-2B34-4220-ADD7-9DCE7B4B4FC5}" type="presOf" srcId="{0901ED75-512A-4718-92C6-BA0AAD9EE6CA}" destId="{E236CB53-C733-4283-9965-39729B36E244}" srcOrd="0" destOrd="0" presId="urn:microsoft.com/office/officeart/2008/layout/VerticalCurvedList"/>
    <dgm:cxn modelId="{B2335AAF-50FC-4B36-A9C0-345E3726BB8C}" srcId="{295BFD5A-08DD-487E-B2FB-6DA92AFED0B8}" destId="{6FDA8383-03C7-46C7-99B8-863EA26055CE}" srcOrd="0" destOrd="0" parTransId="{4BE4F53B-E700-485B-B3FD-16280EB0D8EF}" sibTransId="{DA59872D-D347-40ED-9EB0-91DDAE17B0A0}"/>
    <dgm:cxn modelId="{AEFF125A-3E2C-4E77-A0AD-94350ED867B4}" type="presOf" srcId="{A3CBF340-DAD5-4483-BA37-C8E0A2B33A1F}" destId="{420C79AC-11E5-4963-937B-7B38B379BE60}" srcOrd="0" destOrd="0" presId="urn:microsoft.com/office/officeart/2008/layout/VerticalCurvedList"/>
    <dgm:cxn modelId="{72170AE2-3875-4858-8CD5-FE356DFB7266}" type="presOf" srcId="{DA59872D-D347-40ED-9EB0-91DDAE17B0A0}" destId="{93AA0380-E8A9-483C-9F4C-BCD332C6A425}" srcOrd="0" destOrd="0" presId="urn:microsoft.com/office/officeart/2008/layout/VerticalCurvedList"/>
    <dgm:cxn modelId="{1EF00799-5DC6-4747-8BBC-B88A6800EA6B}" srcId="{295BFD5A-08DD-487E-B2FB-6DA92AFED0B8}" destId="{DC268710-5274-4A6C-82CA-28344A3F8BAD}" srcOrd="4" destOrd="0" parTransId="{326B5F35-AE2F-4020-89BA-1B99356D5CE1}" sibTransId="{615671B1-A7FD-4ABC-8844-E7CAD879D4F7}"/>
    <dgm:cxn modelId="{82AA46C6-695A-49AD-80E4-69B50079B531}" type="presOf" srcId="{295BFD5A-08DD-487E-B2FB-6DA92AFED0B8}" destId="{0BC0772E-2C48-4AE2-88C4-8AE3F6A560CA}" srcOrd="0" destOrd="0" presId="urn:microsoft.com/office/officeart/2008/layout/VerticalCurvedList"/>
    <dgm:cxn modelId="{1B994214-D02B-4CE7-9861-12003C7EAD7C}" type="presParOf" srcId="{0BC0772E-2C48-4AE2-88C4-8AE3F6A560CA}" destId="{EF074613-600A-4E05-9690-111C34D97CA6}" srcOrd="0" destOrd="0" presId="urn:microsoft.com/office/officeart/2008/layout/VerticalCurvedList"/>
    <dgm:cxn modelId="{CD4CB472-EF1F-415F-9BDE-08F6A22E70C5}" type="presParOf" srcId="{EF074613-600A-4E05-9690-111C34D97CA6}" destId="{F8AB97A1-6294-420D-8B6C-FA3DD3621651}" srcOrd="0" destOrd="0" presId="urn:microsoft.com/office/officeart/2008/layout/VerticalCurvedList"/>
    <dgm:cxn modelId="{C74D57AA-8FD6-42E4-9058-896EC4256103}" type="presParOf" srcId="{F8AB97A1-6294-420D-8B6C-FA3DD3621651}" destId="{66812483-2B1F-4F63-BF8F-C740C8C53D2D}" srcOrd="0" destOrd="0" presId="urn:microsoft.com/office/officeart/2008/layout/VerticalCurvedList"/>
    <dgm:cxn modelId="{4F75084A-90BF-499F-9AA5-D4A765B84304}" type="presParOf" srcId="{F8AB97A1-6294-420D-8B6C-FA3DD3621651}" destId="{93AA0380-E8A9-483C-9F4C-BCD332C6A425}" srcOrd="1" destOrd="0" presId="urn:microsoft.com/office/officeart/2008/layout/VerticalCurvedList"/>
    <dgm:cxn modelId="{E79A0FE4-4379-4F34-9389-5A9F27075D12}" type="presParOf" srcId="{F8AB97A1-6294-420D-8B6C-FA3DD3621651}" destId="{4FE3DC75-B232-4CEA-B889-54FECCF7D65A}" srcOrd="2" destOrd="0" presId="urn:microsoft.com/office/officeart/2008/layout/VerticalCurvedList"/>
    <dgm:cxn modelId="{E86EBA8F-95C4-46F8-96B3-E0E3B5DCDE47}" type="presParOf" srcId="{F8AB97A1-6294-420D-8B6C-FA3DD3621651}" destId="{79CCEEE8-DEAE-465B-AEDE-2B3ABF4D59F4}" srcOrd="3" destOrd="0" presId="urn:microsoft.com/office/officeart/2008/layout/VerticalCurvedList"/>
    <dgm:cxn modelId="{52AC9A3F-7B07-4133-BEDF-ECEECB6DBD18}" type="presParOf" srcId="{EF074613-600A-4E05-9690-111C34D97CA6}" destId="{4E70C540-F752-4EAB-91CD-99C6A99D8C21}" srcOrd="1" destOrd="0" presId="urn:microsoft.com/office/officeart/2008/layout/VerticalCurvedList"/>
    <dgm:cxn modelId="{F8D33FA0-D4C9-4A73-B264-3E7B93F7B8B5}" type="presParOf" srcId="{EF074613-600A-4E05-9690-111C34D97CA6}" destId="{96E3BE2C-193C-4089-99B7-F7530A8051E8}" srcOrd="2" destOrd="0" presId="urn:microsoft.com/office/officeart/2008/layout/VerticalCurvedList"/>
    <dgm:cxn modelId="{2C57096D-4E50-49CB-9323-958FF2592CE3}" type="presParOf" srcId="{96E3BE2C-193C-4089-99B7-F7530A8051E8}" destId="{D22D238D-E6A5-481B-926A-E17052EC708E}" srcOrd="0" destOrd="0" presId="urn:microsoft.com/office/officeart/2008/layout/VerticalCurvedList"/>
    <dgm:cxn modelId="{9EC17659-6F45-4AD4-9DA8-70CC1B4662FD}" type="presParOf" srcId="{EF074613-600A-4E05-9690-111C34D97CA6}" destId="{E236CB53-C733-4283-9965-39729B36E244}" srcOrd="3" destOrd="0" presId="urn:microsoft.com/office/officeart/2008/layout/VerticalCurvedList"/>
    <dgm:cxn modelId="{2B94FFF7-80BC-4A6A-BEE8-6B6B9A2A4CB1}" type="presParOf" srcId="{EF074613-600A-4E05-9690-111C34D97CA6}" destId="{668AA61F-BD55-4B9F-B7F0-3DCC5CAEED6A}" srcOrd="4" destOrd="0" presId="urn:microsoft.com/office/officeart/2008/layout/VerticalCurvedList"/>
    <dgm:cxn modelId="{823AC7D3-A9D8-4696-87E9-3664E2ADB77E}" type="presParOf" srcId="{668AA61F-BD55-4B9F-B7F0-3DCC5CAEED6A}" destId="{603843F2-6E88-4708-98F7-ABD85946725C}" srcOrd="0" destOrd="0" presId="urn:microsoft.com/office/officeart/2008/layout/VerticalCurvedList"/>
    <dgm:cxn modelId="{8CFF0D53-AB4F-415F-A294-736D2093F06D}" type="presParOf" srcId="{EF074613-600A-4E05-9690-111C34D97CA6}" destId="{4BA2539B-A738-440F-A635-D43F436A26CF}" srcOrd="5" destOrd="0" presId="urn:microsoft.com/office/officeart/2008/layout/VerticalCurvedList"/>
    <dgm:cxn modelId="{750DCB43-B096-48AA-AD55-D73FFD12A7DC}" type="presParOf" srcId="{EF074613-600A-4E05-9690-111C34D97CA6}" destId="{F5FD7E79-0043-41DC-87EB-DF5FBCA0B135}" srcOrd="6" destOrd="0" presId="urn:microsoft.com/office/officeart/2008/layout/VerticalCurvedList"/>
    <dgm:cxn modelId="{1E05F53E-E17E-4FD1-85CC-09D3A7F65D38}" type="presParOf" srcId="{F5FD7E79-0043-41DC-87EB-DF5FBCA0B135}" destId="{2E214405-8BD7-4538-8500-3A113AC75267}" srcOrd="0" destOrd="0" presId="urn:microsoft.com/office/officeart/2008/layout/VerticalCurvedList"/>
    <dgm:cxn modelId="{7242C64D-C872-4A92-A5B4-3B16CCB45CBA}" type="presParOf" srcId="{EF074613-600A-4E05-9690-111C34D97CA6}" destId="{420C79AC-11E5-4963-937B-7B38B379BE60}" srcOrd="7" destOrd="0" presId="urn:microsoft.com/office/officeart/2008/layout/VerticalCurvedList"/>
    <dgm:cxn modelId="{405EB60C-71A3-4430-9321-57B803754DF5}" type="presParOf" srcId="{EF074613-600A-4E05-9690-111C34D97CA6}" destId="{3DBC6242-80D6-4D1F-B4B0-59AE6937C74E}" srcOrd="8" destOrd="0" presId="urn:microsoft.com/office/officeart/2008/layout/VerticalCurvedList"/>
    <dgm:cxn modelId="{4E42EF5F-BA14-4090-A59F-7EB1C884F4E8}" type="presParOf" srcId="{3DBC6242-80D6-4D1F-B4B0-59AE6937C74E}" destId="{E0AD3959-DD22-47B3-9108-A702454CC904}" srcOrd="0" destOrd="0" presId="urn:microsoft.com/office/officeart/2008/layout/VerticalCurvedList"/>
    <dgm:cxn modelId="{00C726CE-388A-4035-9C64-54D6EABFCCDF}" type="presParOf" srcId="{EF074613-600A-4E05-9690-111C34D97CA6}" destId="{380E031B-CF26-4724-BC77-629D1BA9E62C}" srcOrd="9" destOrd="0" presId="urn:microsoft.com/office/officeart/2008/layout/VerticalCurvedList"/>
    <dgm:cxn modelId="{91CC39C7-B79F-4524-8F87-055238D28527}" type="presParOf" srcId="{EF074613-600A-4E05-9690-111C34D97CA6}" destId="{9FE15AA1-5FC2-41CA-91B8-249A5535D320}" srcOrd="10" destOrd="0" presId="urn:microsoft.com/office/officeart/2008/layout/VerticalCurvedList"/>
    <dgm:cxn modelId="{BF921175-2022-498A-8322-11F430734592}" type="presParOf" srcId="{9FE15AA1-5FC2-41CA-91B8-249A5535D320}" destId="{D73E4F1F-DA12-442E-B854-60C57CD7B91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153102-2434-4FA7-92C7-C76A660F145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22D04F-100B-4722-8728-29511B76733B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সমস্যা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সংজ্ঞায়িত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CFCB8F14-F510-4703-9EFF-D36F7D04F319}" type="parTrans" cxnId="{D270CEDE-528A-45B7-98D3-FB9220964D6C}">
      <dgm:prSet/>
      <dgm:spPr/>
      <dgm:t>
        <a:bodyPr/>
        <a:lstStyle/>
        <a:p>
          <a:endParaRPr lang="en-US"/>
        </a:p>
      </dgm:t>
    </dgm:pt>
    <dgm:pt modelId="{C1975241-443C-402E-95EE-1EDBDD886352}" type="sibTrans" cxnId="{D270CEDE-528A-45B7-98D3-FB9220964D6C}">
      <dgm:prSet/>
      <dgm:spPr/>
      <dgm:t>
        <a:bodyPr/>
        <a:lstStyle/>
        <a:p>
          <a:endParaRPr lang="en-US"/>
        </a:p>
      </dgm:t>
    </dgm:pt>
    <dgm:pt modelId="{523ADB9C-9FA5-4DDD-8A0F-94B9D002E54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সম্ভাব্য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নিয়ে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চিন্তা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E6DF3DB4-2473-4F60-B8F8-5D05FAF269AF}" type="parTrans" cxnId="{EEDCBF7F-7A4A-4A59-B98D-E01D29A291A4}">
      <dgm:prSet/>
      <dgm:spPr/>
      <dgm:t>
        <a:bodyPr/>
        <a:lstStyle/>
        <a:p>
          <a:endParaRPr lang="en-US"/>
        </a:p>
      </dgm:t>
    </dgm:pt>
    <dgm:pt modelId="{76EDA839-32D9-4090-85F8-2F14D3E58FFE}" type="sibTrans" cxnId="{EEDCBF7F-7A4A-4A59-B98D-E01D29A291A4}">
      <dgm:prSet/>
      <dgm:spPr/>
      <dgm:t>
        <a:bodyPr/>
        <a:lstStyle/>
        <a:p>
          <a:endParaRPr lang="en-US"/>
        </a:p>
      </dgm:t>
    </dgm:pt>
    <dgm:pt modelId="{20A7C47F-2F53-488B-8FEA-44AAF6CFB5E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বিকল্প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সমাধানগুলো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মূল্যায়ণ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50E5AF2-B82B-4E3B-95CE-2B1EC91F01A8}" type="parTrans" cxnId="{1CB33E53-1D63-40DB-8114-3AF00C1A5FDC}">
      <dgm:prSet/>
      <dgm:spPr/>
      <dgm:t>
        <a:bodyPr/>
        <a:lstStyle/>
        <a:p>
          <a:endParaRPr lang="en-US"/>
        </a:p>
      </dgm:t>
    </dgm:pt>
    <dgm:pt modelId="{BEF7D3B1-57DD-43E4-B352-B0DA74215A2C}" type="sibTrans" cxnId="{1CB33E53-1D63-40DB-8114-3AF00C1A5FDC}">
      <dgm:prSet/>
      <dgm:spPr/>
      <dgm:t>
        <a:bodyPr/>
        <a:lstStyle/>
        <a:p>
          <a:endParaRPr lang="en-US"/>
        </a:p>
      </dgm:t>
    </dgm:pt>
    <dgm:pt modelId="{420E68F0-F218-4755-B717-1A9745B09263}">
      <dgm:prSet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সেরা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সমাধানটি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বাস্তবায়ন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endParaRPr lang="en-US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2DA892FC-6753-4CA6-8D52-8FBBFA628453}" type="parTrans" cxnId="{525A4051-6FB2-49DE-9ED5-B778CA861554}">
      <dgm:prSet/>
      <dgm:spPr/>
      <dgm:t>
        <a:bodyPr/>
        <a:lstStyle/>
        <a:p>
          <a:endParaRPr lang="en-US"/>
        </a:p>
      </dgm:t>
    </dgm:pt>
    <dgm:pt modelId="{3717ACA0-ECB5-4352-A9AD-D2FE9F57F520}" type="sibTrans" cxnId="{525A4051-6FB2-49DE-9ED5-B778CA861554}">
      <dgm:prSet/>
      <dgm:spPr/>
      <dgm:t>
        <a:bodyPr/>
        <a:lstStyle/>
        <a:p>
          <a:endParaRPr lang="en-US"/>
        </a:p>
      </dgm:t>
    </dgm:pt>
    <dgm:pt modelId="{C8EF55C1-12A0-4C0D-A224-C1FF2484B9AA}" type="pres">
      <dgm:prSet presAssocID="{63153102-2434-4FA7-92C7-C76A660F145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08694F8-465B-46D1-879E-92C2048FA821}" type="pres">
      <dgm:prSet presAssocID="{9022D04F-100B-4722-8728-29511B76733B}" presName="composite" presStyleCnt="0"/>
      <dgm:spPr/>
    </dgm:pt>
    <dgm:pt modelId="{144832B2-3A0F-4E0D-9F0A-EAB5DBAE40AF}" type="pres">
      <dgm:prSet presAssocID="{9022D04F-100B-4722-8728-29511B76733B}" presName="bentUpArrow1" presStyleLbl="alignImgPlace1" presStyleIdx="0" presStyleCnt="3" custLinFactNeighborX="-89025" custLinFactNeighborY="-16157"/>
      <dgm:spPr/>
    </dgm:pt>
    <dgm:pt modelId="{FA3086C6-B38D-4540-BFF9-ADC32D06FD79}" type="pres">
      <dgm:prSet presAssocID="{9022D04F-100B-4722-8728-29511B76733B}" presName="ParentText" presStyleLbl="node1" presStyleIdx="0" presStyleCnt="4" custScaleX="258188" custScaleY="78186" custLinFactNeighborX="-13315" custLinFactNeighborY="-53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67945-5AB0-4B41-B36F-6BEB10CB790C}" type="pres">
      <dgm:prSet presAssocID="{9022D04F-100B-4722-8728-29511B76733B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7B49D-CB01-4C21-8CD6-D803A4E0BD24}" type="pres">
      <dgm:prSet presAssocID="{C1975241-443C-402E-95EE-1EDBDD886352}" presName="sibTrans" presStyleCnt="0"/>
      <dgm:spPr/>
    </dgm:pt>
    <dgm:pt modelId="{599ACC36-27F5-482B-9157-310875F34EA3}" type="pres">
      <dgm:prSet presAssocID="{523ADB9C-9FA5-4DDD-8A0F-94B9D002E547}" presName="composite" presStyleCnt="0"/>
      <dgm:spPr/>
    </dgm:pt>
    <dgm:pt modelId="{23D28EC0-1710-4E07-AEB5-F5AB11BEAC03}" type="pres">
      <dgm:prSet presAssocID="{523ADB9C-9FA5-4DDD-8A0F-94B9D002E547}" presName="bentUpArrow1" presStyleLbl="alignImgPlace1" presStyleIdx="1" presStyleCnt="3" custLinFactNeighborX="-92768" custLinFactNeighborY="-34261"/>
      <dgm:spPr/>
    </dgm:pt>
    <dgm:pt modelId="{27B0FAFC-68C9-4EB5-A9A9-9839B2BCF55A}" type="pres">
      <dgm:prSet presAssocID="{523ADB9C-9FA5-4DDD-8A0F-94B9D002E547}" presName="ParentText" presStyleLbl="node1" presStyleIdx="1" presStyleCnt="4" custScaleX="233338" custScaleY="71908" custLinFactNeighborX="-27434" custLinFactNeighborY="-173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666D5-3402-47A5-A914-417A18F1B8E0}" type="pres">
      <dgm:prSet presAssocID="{523ADB9C-9FA5-4DDD-8A0F-94B9D002E547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C971A-20B7-4A37-8225-14FB68EB8897}" type="pres">
      <dgm:prSet presAssocID="{76EDA839-32D9-4090-85F8-2F14D3E58FFE}" presName="sibTrans" presStyleCnt="0"/>
      <dgm:spPr/>
    </dgm:pt>
    <dgm:pt modelId="{04A40F93-C968-4D25-9C29-E6DD9A8A364D}" type="pres">
      <dgm:prSet presAssocID="{20A7C47F-2F53-488B-8FEA-44AAF6CFB5E7}" presName="composite" presStyleCnt="0"/>
      <dgm:spPr/>
    </dgm:pt>
    <dgm:pt modelId="{61E4C4EC-485D-4FD9-9A67-E243E66004BE}" type="pres">
      <dgm:prSet presAssocID="{20A7C47F-2F53-488B-8FEA-44AAF6CFB5E7}" presName="bentUpArrow1" presStyleLbl="alignImgPlace1" presStyleIdx="2" presStyleCnt="3" custLinFactX="-57152" custLinFactNeighborX="-100000" custLinFactNeighborY="-35262"/>
      <dgm:spPr/>
    </dgm:pt>
    <dgm:pt modelId="{0546CFC8-507A-4BF9-A412-5A8B865034F0}" type="pres">
      <dgm:prSet presAssocID="{20A7C47F-2F53-488B-8FEA-44AAF6CFB5E7}" presName="ParentText" presStyleLbl="node1" presStyleIdx="2" presStyleCnt="4" custScaleX="298398" custScaleY="69908" custLinFactNeighborX="-40447" custLinFactNeighborY="-174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0114A-D0CD-445D-9C5A-97E34FFBD7D1}" type="pres">
      <dgm:prSet presAssocID="{20A7C47F-2F53-488B-8FEA-44AAF6CFB5E7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1297A0-ACED-49DA-9F80-16FC9CB6EC09}" type="pres">
      <dgm:prSet presAssocID="{BEF7D3B1-57DD-43E4-B352-B0DA74215A2C}" presName="sibTrans" presStyleCnt="0"/>
      <dgm:spPr/>
    </dgm:pt>
    <dgm:pt modelId="{EC7FC5EE-D6BC-4892-BB6F-B7ED24B3B10C}" type="pres">
      <dgm:prSet presAssocID="{420E68F0-F218-4755-B717-1A9745B09263}" presName="composite" presStyleCnt="0"/>
      <dgm:spPr/>
    </dgm:pt>
    <dgm:pt modelId="{ECB0E5F7-BC86-4BD3-9D61-9853FA84CF78}" type="pres">
      <dgm:prSet presAssocID="{420E68F0-F218-4755-B717-1A9745B09263}" presName="ParentText" presStyleLbl="node1" presStyleIdx="3" presStyleCnt="4" custScaleX="254252" custScaleY="68963" custLinFactNeighborX="-49509" custLinFactNeighborY="-169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5A2CB7-3822-46E0-B3D5-FC4D8D8361D7}" type="presOf" srcId="{20A7C47F-2F53-488B-8FEA-44AAF6CFB5E7}" destId="{0546CFC8-507A-4BF9-A412-5A8B865034F0}" srcOrd="0" destOrd="0" presId="urn:microsoft.com/office/officeart/2005/8/layout/StepDownProcess"/>
    <dgm:cxn modelId="{525A4051-6FB2-49DE-9ED5-B778CA861554}" srcId="{63153102-2434-4FA7-92C7-C76A660F145F}" destId="{420E68F0-F218-4755-B717-1A9745B09263}" srcOrd="3" destOrd="0" parTransId="{2DA892FC-6753-4CA6-8D52-8FBBFA628453}" sibTransId="{3717ACA0-ECB5-4352-A9AD-D2FE9F57F520}"/>
    <dgm:cxn modelId="{6C5D6DEE-36D2-4042-9E39-54BBF5D13358}" type="presOf" srcId="{420E68F0-F218-4755-B717-1A9745B09263}" destId="{ECB0E5F7-BC86-4BD3-9D61-9853FA84CF78}" srcOrd="0" destOrd="0" presId="urn:microsoft.com/office/officeart/2005/8/layout/StepDownProcess"/>
    <dgm:cxn modelId="{D3459F3D-3EBB-47AC-B388-27706007A23C}" type="presOf" srcId="{523ADB9C-9FA5-4DDD-8A0F-94B9D002E547}" destId="{27B0FAFC-68C9-4EB5-A9A9-9839B2BCF55A}" srcOrd="0" destOrd="0" presId="urn:microsoft.com/office/officeart/2005/8/layout/StepDownProcess"/>
    <dgm:cxn modelId="{EEDCBF7F-7A4A-4A59-B98D-E01D29A291A4}" srcId="{63153102-2434-4FA7-92C7-C76A660F145F}" destId="{523ADB9C-9FA5-4DDD-8A0F-94B9D002E547}" srcOrd="1" destOrd="0" parTransId="{E6DF3DB4-2473-4F60-B8F8-5D05FAF269AF}" sibTransId="{76EDA839-32D9-4090-85F8-2F14D3E58FFE}"/>
    <dgm:cxn modelId="{1CB33E53-1D63-40DB-8114-3AF00C1A5FDC}" srcId="{63153102-2434-4FA7-92C7-C76A660F145F}" destId="{20A7C47F-2F53-488B-8FEA-44AAF6CFB5E7}" srcOrd="2" destOrd="0" parTransId="{A50E5AF2-B82B-4E3B-95CE-2B1EC91F01A8}" sibTransId="{BEF7D3B1-57DD-43E4-B352-B0DA74215A2C}"/>
    <dgm:cxn modelId="{282EB914-B70F-4601-A0AE-133D30551CEA}" type="presOf" srcId="{9022D04F-100B-4722-8728-29511B76733B}" destId="{FA3086C6-B38D-4540-BFF9-ADC32D06FD79}" srcOrd="0" destOrd="0" presId="urn:microsoft.com/office/officeart/2005/8/layout/StepDownProcess"/>
    <dgm:cxn modelId="{D270CEDE-528A-45B7-98D3-FB9220964D6C}" srcId="{63153102-2434-4FA7-92C7-C76A660F145F}" destId="{9022D04F-100B-4722-8728-29511B76733B}" srcOrd="0" destOrd="0" parTransId="{CFCB8F14-F510-4703-9EFF-D36F7D04F319}" sibTransId="{C1975241-443C-402E-95EE-1EDBDD886352}"/>
    <dgm:cxn modelId="{389487FD-5DF9-4C36-9D99-3326F7E8A7B1}" type="presOf" srcId="{63153102-2434-4FA7-92C7-C76A660F145F}" destId="{C8EF55C1-12A0-4C0D-A224-C1FF2484B9AA}" srcOrd="0" destOrd="0" presId="urn:microsoft.com/office/officeart/2005/8/layout/StepDownProcess"/>
    <dgm:cxn modelId="{AE498514-6C21-43A7-B844-2C5EE645E7E7}" type="presParOf" srcId="{C8EF55C1-12A0-4C0D-A224-C1FF2484B9AA}" destId="{308694F8-465B-46D1-879E-92C2048FA821}" srcOrd="0" destOrd="0" presId="urn:microsoft.com/office/officeart/2005/8/layout/StepDownProcess"/>
    <dgm:cxn modelId="{F2F69D35-33B5-4CB7-81D6-90115C2FDD20}" type="presParOf" srcId="{308694F8-465B-46D1-879E-92C2048FA821}" destId="{144832B2-3A0F-4E0D-9F0A-EAB5DBAE40AF}" srcOrd="0" destOrd="0" presId="urn:microsoft.com/office/officeart/2005/8/layout/StepDownProcess"/>
    <dgm:cxn modelId="{E40D1A5F-43DA-4F9C-A1DD-76A1C9A8466E}" type="presParOf" srcId="{308694F8-465B-46D1-879E-92C2048FA821}" destId="{FA3086C6-B38D-4540-BFF9-ADC32D06FD79}" srcOrd="1" destOrd="0" presId="urn:microsoft.com/office/officeart/2005/8/layout/StepDownProcess"/>
    <dgm:cxn modelId="{7269633B-1B3A-42DC-BEE5-96F7AB3C6292}" type="presParOf" srcId="{308694F8-465B-46D1-879E-92C2048FA821}" destId="{CD767945-5AB0-4B41-B36F-6BEB10CB790C}" srcOrd="2" destOrd="0" presId="urn:microsoft.com/office/officeart/2005/8/layout/StepDownProcess"/>
    <dgm:cxn modelId="{E80686B4-E044-4D02-8C52-473B3C53D623}" type="presParOf" srcId="{C8EF55C1-12A0-4C0D-A224-C1FF2484B9AA}" destId="{12D7B49D-CB01-4C21-8CD6-D803A4E0BD24}" srcOrd="1" destOrd="0" presId="urn:microsoft.com/office/officeart/2005/8/layout/StepDownProcess"/>
    <dgm:cxn modelId="{0F464EFE-25E2-42ED-A217-47DECD6E2F72}" type="presParOf" srcId="{C8EF55C1-12A0-4C0D-A224-C1FF2484B9AA}" destId="{599ACC36-27F5-482B-9157-310875F34EA3}" srcOrd="2" destOrd="0" presId="urn:microsoft.com/office/officeart/2005/8/layout/StepDownProcess"/>
    <dgm:cxn modelId="{8B6A8176-6EDA-47CF-96AF-6BFCBF99522A}" type="presParOf" srcId="{599ACC36-27F5-482B-9157-310875F34EA3}" destId="{23D28EC0-1710-4E07-AEB5-F5AB11BEAC03}" srcOrd="0" destOrd="0" presId="urn:microsoft.com/office/officeart/2005/8/layout/StepDownProcess"/>
    <dgm:cxn modelId="{7641D844-04CB-41CA-BD2E-9525F03B6428}" type="presParOf" srcId="{599ACC36-27F5-482B-9157-310875F34EA3}" destId="{27B0FAFC-68C9-4EB5-A9A9-9839B2BCF55A}" srcOrd="1" destOrd="0" presId="urn:microsoft.com/office/officeart/2005/8/layout/StepDownProcess"/>
    <dgm:cxn modelId="{9B09F392-0FCB-4A0A-9AB5-7F32E11E7AD4}" type="presParOf" srcId="{599ACC36-27F5-482B-9157-310875F34EA3}" destId="{CCE666D5-3402-47A5-A914-417A18F1B8E0}" srcOrd="2" destOrd="0" presId="urn:microsoft.com/office/officeart/2005/8/layout/StepDownProcess"/>
    <dgm:cxn modelId="{ECB25FF8-4E65-4756-B3E2-2613D0BFD958}" type="presParOf" srcId="{C8EF55C1-12A0-4C0D-A224-C1FF2484B9AA}" destId="{287C971A-20B7-4A37-8225-14FB68EB8897}" srcOrd="3" destOrd="0" presId="urn:microsoft.com/office/officeart/2005/8/layout/StepDownProcess"/>
    <dgm:cxn modelId="{5B331F0F-E7AE-421B-AE7F-6ADDD37EC3E7}" type="presParOf" srcId="{C8EF55C1-12A0-4C0D-A224-C1FF2484B9AA}" destId="{04A40F93-C968-4D25-9C29-E6DD9A8A364D}" srcOrd="4" destOrd="0" presId="urn:microsoft.com/office/officeart/2005/8/layout/StepDownProcess"/>
    <dgm:cxn modelId="{79CD9E7F-688A-4BAB-89A6-11D60B225FC1}" type="presParOf" srcId="{04A40F93-C968-4D25-9C29-E6DD9A8A364D}" destId="{61E4C4EC-485D-4FD9-9A67-E243E66004BE}" srcOrd="0" destOrd="0" presId="urn:microsoft.com/office/officeart/2005/8/layout/StepDownProcess"/>
    <dgm:cxn modelId="{4A9DD59F-300C-40F3-AB36-DE2AB395A809}" type="presParOf" srcId="{04A40F93-C968-4D25-9C29-E6DD9A8A364D}" destId="{0546CFC8-507A-4BF9-A412-5A8B865034F0}" srcOrd="1" destOrd="0" presId="urn:microsoft.com/office/officeart/2005/8/layout/StepDownProcess"/>
    <dgm:cxn modelId="{0F6459FF-B71B-4293-BDF8-7DB7492B737E}" type="presParOf" srcId="{04A40F93-C968-4D25-9C29-E6DD9A8A364D}" destId="{B4D0114A-D0CD-445D-9C5A-97E34FFBD7D1}" srcOrd="2" destOrd="0" presId="urn:microsoft.com/office/officeart/2005/8/layout/StepDownProcess"/>
    <dgm:cxn modelId="{053BF4F1-E835-4C73-A350-1B54D4DC717D}" type="presParOf" srcId="{C8EF55C1-12A0-4C0D-A224-C1FF2484B9AA}" destId="{8E1297A0-ACED-49DA-9F80-16FC9CB6EC09}" srcOrd="5" destOrd="0" presId="urn:microsoft.com/office/officeart/2005/8/layout/StepDownProcess"/>
    <dgm:cxn modelId="{A49A6A35-B757-4F7E-AED3-3008F311B35E}" type="presParOf" srcId="{C8EF55C1-12A0-4C0D-A224-C1FF2484B9AA}" destId="{EC7FC5EE-D6BC-4892-BB6F-B7ED24B3B10C}" srcOrd="6" destOrd="0" presId="urn:microsoft.com/office/officeart/2005/8/layout/StepDownProcess"/>
    <dgm:cxn modelId="{D6F19A8F-C6B0-4FC2-9CC2-47E6E07C69E2}" type="presParOf" srcId="{EC7FC5EE-D6BC-4892-BB6F-B7ED24B3B10C}" destId="{ECB0E5F7-BC86-4BD3-9D61-9853FA84CF7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69A78-C95E-4011-9CC6-FB0C3AB3884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625CC4-8CAE-4050-9B94-FAD1AA754FF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কয়েকটি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প্রোগ্রামিং</a:t>
          </a:r>
          <a:r>
            <a:rPr lang="en-US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ভাষা</a:t>
          </a:r>
          <a:endParaRPr lang="en-US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C667D462-3309-4A04-A7D1-FAAF363950F9}" type="parTrans" cxnId="{79B5D05E-77EB-4BEE-8BE1-50E83150B783}">
      <dgm:prSet/>
      <dgm:spPr/>
      <dgm:t>
        <a:bodyPr/>
        <a:lstStyle/>
        <a:p>
          <a:endParaRPr lang="en-US"/>
        </a:p>
      </dgm:t>
    </dgm:pt>
    <dgm:pt modelId="{6060B972-307C-457A-A03E-03569BB6324F}" type="sibTrans" cxnId="{79B5D05E-77EB-4BEE-8BE1-50E83150B783}">
      <dgm:prSet/>
      <dgm:spPr/>
      <dgm:t>
        <a:bodyPr/>
        <a:lstStyle/>
        <a:p>
          <a:endParaRPr lang="en-US"/>
        </a:p>
      </dgm:t>
    </dgm:pt>
    <dgm:pt modelId="{B7D931BC-64C2-4C19-A5E2-B965A4A9C58E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800" dirty="0" smtClean="0"/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সি</a:t>
          </a:r>
          <a:endParaRPr lang="en-US" sz="3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FBBDBF0A-7E84-478D-AA91-323E8E0D4AA9}" type="parTrans" cxnId="{69610302-DB0B-44FE-A86C-3DF0DBB49E4C}">
      <dgm:prSet/>
      <dgm:spPr/>
      <dgm:t>
        <a:bodyPr/>
        <a:lstStyle/>
        <a:p>
          <a:endParaRPr lang="en-US"/>
        </a:p>
      </dgm:t>
    </dgm:pt>
    <dgm:pt modelId="{6375FDD3-3798-4B10-8D1D-61DA79307E52}" type="sibTrans" cxnId="{69610302-DB0B-44FE-A86C-3DF0DBB49E4C}">
      <dgm:prSet/>
      <dgm:spPr/>
      <dgm:t>
        <a:bodyPr/>
        <a:lstStyle/>
        <a:p>
          <a:endParaRPr lang="en-US"/>
        </a:p>
      </dgm:t>
    </dgm:pt>
    <dgm:pt modelId="{C9918EB8-E3BF-4289-B5C7-27A53261A787}">
      <dgm:prSet phldrT="[Text]"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সি</a:t>
          </a:r>
          <a:r>
            <a:rPr lang="en-US" sz="24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++</a:t>
          </a:r>
          <a:endParaRPr lang="en-US" sz="24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83DDA0D7-1F62-4259-A32B-0AFF08D9FEC7}" type="parTrans" cxnId="{ACDED820-9593-40DA-9D4C-37D411BBE85C}">
      <dgm:prSet/>
      <dgm:spPr/>
      <dgm:t>
        <a:bodyPr/>
        <a:lstStyle/>
        <a:p>
          <a:endParaRPr lang="en-US"/>
        </a:p>
      </dgm:t>
    </dgm:pt>
    <dgm:pt modelId="{419156CF-0A5D-41A5-93AA-FD07CD49DAD4}" type="sibTrans" cxnId="{ACDED820-9593-40DA-9D4C-37D411BBE85C}">
      <dgm:prSet/>
      <dgm:spPr/>
      <dgm:t>
        <a:bodyPr/>
        <a:lstStyle/>
        <a:p>
          <a:endParaRPr lang="en-US"/>
        </a:p>
      </dgm:t>
    </dgm:pt>
    <dgm:pt modelId="{2B4345AF-ACA0-412F-AF2D-9509F1717C58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জাভা</a:t>
          </a:r>
          <a:endParaRPr lang="en-US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BC21C667-EDE2-4B4A-8E6E-D219CD02D109}" type="parTrans" cxnId="{93E38FC7-50EC-4007-8265-4041CCFEEA8E}">
      <dgm:prSet/>
      <dgm:spPr/>
      <dgm:t>
        <a:bodyPr/>
        <a:lstStyle/>
        <a:p>
          <a:endParaRPr lang="en-US"/>
        </a:p>
      </dgm:t>
    </dgm:pt>
    <dgm:pt modelId="{1A57D1CB-7283-4460-A932-74AE40E3F243}" type="sibTrans" cxnId="{93E38FC7-50EC-4007-8265-4041CCFEEA8E}">
      <dgm:prSet/>
      <dgm:spPr/>
      <dgm:t>
        <a:bodyPr/>
        <a:lstStyle/>
        <a:p>
          <a:endParaRPr lang="en-US"/>
        </a:p>
      </dgm:t>
    </dgm:pt>
    <dgm:pt modelId="{141606DB-3FA1-49A1-9C6F-695D4D6E0F86}">
      <dgm:prSet phldrT="[Text]"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পাইথন</a:t>
          </a:r>
          <a:endParaRPr lang="en-US" sz="24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0B788A5B-3155-4865-86C6-44D9E7DCD2DC}" type="parTrans" cxnId="{402B734B-4A30-4D31-9523-EB6280784C02}">
      <dgm:prSet/>
      <dgm:spPr/>
      <dgm:t>
        <a:bodyPr/>
        <a:lstStyle/>
        <a:p>
          <a:endParaRPr lang="en-US"/>
        </a:p>
      </dgm:t>
    </dgm:pt>
    <dgm:pt modelId="{4713E946-3208-4ABA-9AC1-6166A8BF2A0D}" type="sibTrans" cxnId="{402B734B-4A30-4D31-9523-EB6280784C02}">
      <dgm:prSet/>
      <dgm:spPr/>
      <dgm:t>
        <a:bodyPr/>
        <a:lstStyle/>
        <a:p>
          <a:endParaRPr lang="en-US"/>
        </a:p>
      </dgm:t>
    </dgm:pt>
    <dgm:pt modelId="{B1423702-5495-4507-86C9-0AEC3D73D6D8}" type="pres">
      <dgm:prSet presAssocID="{AF569A78-C95E-4011-9CC6-FB0C3AB3884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67BE55-8F1C-4288-9AE9-23198C0E6227}" type="pres">
      <dgm:prSet presAssocID="{D7625CC4-8CAE-4050-9B94-FAD1AA754FF7}" presName="centerShape" presStyleLbl="node0" presStyleIdx="0" presStyleCnt="1"/>
      <dgm:spPr/>
      <dgm:t>
        <a:bodyPr/>
        <a:lstStyle/>
        <a:p>
          <a:endParaRPr lang="en-US"/>
        </a:p>
      </dgm:t>
    </dgm:pt>
    <dgm:pt modelId="{D108C277-9952-4B6A-8F20-18EF5A0FB29F}" type="pres">
      <dgm:prSet presAssocID="{B7D931BC-64C2-4C19-A5E2-B965A4A9C58E}" presName="node" presStyleLbl="node1" presStyleIdx="0" presStyleCnt="4" custScaleX="140675" custScaleY="138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7A722-BABE-460A-AE6C-58422631ED59}" type="pres">
      <dgm:prSet presAssocID="{B7D931BC-64C2-4C19-A5E2-B965A4A9C58E}" presName="dummy" presStyleCnt="0"/>
      <dgm:spPr/>
    </dgm:pt>
    <dgm:pt modelId="{4E6868F9-2991-4C09-9D5B-CAA457754859}" type="pres">
      <dgm:prSet presAssocID="{6375FDD3-3798-4B10-8D1D-61DA79307E5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0B16DEE8-0409-443C-838E-988DA0629B97}" type="pres">
      <dgm:prSet presAssocID="{C9918EB8-E3BF-4289-B5C7-27A53261A787}" presName="node" presStyleLbl="node1" presStyleIdx="1" presStyleCnt="4" custScaleX="149499" custScaleY="128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DA30FB-61DF-42FC-9B8B-FCC7F94A2734}" type="pres">
      <dgm:prSet presAssocID="{C9918EB8-E3BF-4289-B5C7-27A53261A787}" presName="dummy" presStyleCnt="0"/>
      <dgm:spPr/>
    </dgm:pt>
    <dgm:pt modelId="{C50BB818-BC86-4F63-811E-BE971CBD12A9}" type="pres">
      <dgm:prSet presAssocID="{419156CF-0A5D-41A5-93AA-FD07CD49DAD4}" presName="sibTrans" presStyleLbl="sibTrans2D1" presStyleIdx="1" presStyleCnt="4"/>
      <dgm:spPr/>
      <dgm:t>
        <a:bodyPr/>
        <a:lstStyle/>
        <a:p>
          <a:endParaRPr lang="en-US"/>
        </a:p>
      </dgm:t>
    </dgm:pt>
    <dgm:pt modelId="{EA0B90BA-718C-4067-9C16-099ED5D676DB}" type="pres">
      <dgm:prSet presAssocID="{2B4345AF-ACA0-412F-AF2D-9509F1717C58}" presName="node" presStyleLbl="node1" presStyleIdx="2" presStyleCnt="4" custScaleX="141485" custScaleY="1434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5BD22-842C-4769-9A1E-115B148F8879}" type="pres">
      <dgm:prSet presAssocID="{2B4345AF-ACA0-412F-AF2D-9509F1717C58}" presName="dummy" presStyleCnt="0"/>
      <dgm:spPr/>
    </dgm:pt>
    <dgm:pt modelId="{2DBDE962-2D36-4E37-9F57-7C5C18A97F30}" type="pres">
      <dgm:prSet presAssocID="{1A57D1CB-7283-4460-A932-74AE40E3F243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B659108-BE94-4BC9-958D-49D2E2BEED23}" type="pres">
      <dgm:prSet presAssocID="{141606DB-3FA1-49A1-9C6F-695D4D6E0F86}" presName="node" presStyleLbl="node1" presStyleIdx="3" presStyleCnt="4" custScaleX="151659" custScaleY="1422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D7F439-441C-47EB-A114-9F6967F96E93}" type="pres">
      <dgm:prSet presAssocID="{141606DB-3FA1-49A1-9C6F-695D4D6E0F86}" presName="dummy" presStyleCnt="0"/>
      <dgm:spPr/>
    </dgm:pt>
    <dgm:pt modelId="{E402311E-1E3A-4557-B956-24D352D16942}" type="pres">
      <dgm:prSet presAssocID="{4713E946-3208-4ABA-9AC1-6166A8BF2A0D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13B1B297-ED93-4574-BC17-14FD548E9BC4}" type="presOf" srcId="{2B4345AF-ACA0-412F-AF2D-9509F1717C58}" destId="{EA0B90BA-718C-4067-9C16-099ED5D676DB}" srcOrd="0" destOrd="0" presId="urn:microsoft.com/office/officeart/2005/8/layout/radial6"/>
    <dgm:cxn modelId="{436073DA-434A-4318-8CD0-6B4DCC4CB3F0}" type="presOf" srcId="{4713E946-3208-4ABA-9AC1-6166A8BF2A0D}" destId="{E402311E-1E3A-4557-B956-24D352D16942}" srcOrd="0" destOrd="0" presId="urn:microsoft.com/office/officeart/2005/8/layout/radial6"/>
    <dgm:cxn modelId="{05AF45AF-6A2A-43CC-8F90-BA75CABA64AF}" type="presOf" srcId="{1A57D1CB-7283-4460-A932-74AE40E3F243}" destId="{2DBDE962-2D36-4E37-9F57-7C5C18A97F30}" srcOrd="0" destOrd="0" presId="urn:microsoft.com/office/officeart/2005/8/layout/radial6"/>
    <dgm:cxn modelId="{ACDED820-9593-40DA-9D4C-37D411BBE85C}" srcId="{D7625CC4-8CAE-4050-9B94-FAD1AA754FF7}" destId="{C9918EB8-E3BF-4289-B5C7-27A53261A787}" srcOrd="1" destOrd="0" parTransId="{83DDA0D7-1F62-4259-A32B-0AFF08D9FEC7}" sibTransId="{419156CF-0A5D-41A5-93AA-FD07CD49DAD4}"/>
    <dgm:cxn modelId="{8085D143-8B2A-4816-8F65-459DD96F1C9E}" type="presOf" srcId="{141606DB-3FA1-49A1-9C6F-695D4D6E0F86}" destId="{CB659108-BE94-4BC9-958D-49D2E2BEED23}" srcOrd="0" destOrd="0" presId="urn:microsoft.com/office/officeart/2005/8/layout/radial6"/>
    <dgm:cxn modelId="{69610302-DB0B-44FE-A86C-3DF0DBB49E4C}" srcId="{D7625CC4-8CAE-4050-9B94-FAD1AA754FF7}" destId="{B7D931BC-64C2-4C19-A5E2-B965A4A9C58E}" srcOrd="0" destOrd="0" parTransId="{FBBDBF0A-7E84-478D-AA91-323E8E0D4AA9}" sibTransId="{6375FDD3-3798-4B10-8D1D-61DA79307E52}"/>
    <dgm:cxn modelId="{AB493120-7607-41C0-A28F-6635A07434FF}" type="presOf" srcId="{D7625CC4-8CAE-4050-9B94-FAD1AA754FF7}" destId="{3E67BE55-8F1C-4288-9AE9-23198C0E6227}" srcOrd="0" destOrd="0" presId="urn:microsoft.com/office/officeart/2005/8/layout/radial6"/>
    <dgm:cxn modelId="{402B734B-4A30-4D31-9523-EB6280784C02}" srcId="{D7625CC4-8CAE-4050-9B94-FAD1AA754FF7}" destId="{141606DB-3FA1-49A1-9C6F-695D4D6E0F86}" srcOrd="3" destOrd="0" parTransId="{0B788A5B-3155-4865-86C6-44D9E7DCD2DC}" sibTransId="{4713E946-3208-4ABA-9AC1-6166A8BF2A0D}"/>
    <dgm:cxn modelId="{E2EE8295-743C-4AB5-BC24-070CA3F5D76F}" type="presOf" srcId="{C9918EB8-E3BF-4289-B5C7-27A53261A787}" destId="{0B16DEE8-0409-443C-838E-988DA0629B97}" srcOrd="0" destOrd="0" presId="urn:microsoft.com/office/officeart/2005/8/layout/radial6"/>
    <dgm:cxn modelId="{B51F5461-D439-419D-9AA1-295883D6A832}" type="presOf" srcId="{419156CF-0A5D-41A5-93AA-FD07CD49DAD4}" destId="{C50BB818-BC86-4F63-811E-BE971CBD12A9}" srcOrd="0" destOrd="0" presId="urn:microsoft.com/office/officeart/2005/8/layout/radial6"/>
    <dgm:cxn modelId="{23859219-585A-429E-A407-CC9C5AFC9EF3}" type="presOf" srcId="{B7D931BC-64C2-4C19-A5E2-B965A4A9C58E}" destId="{D108C277-9952-4B6A-8F20-18EF5A0FB29F}" srcOrd="0" destOrd="0" presId="urn:microsoft.com/office/officeart/2005/8/layout/radial6"/>
    <dgm:cxn modelId="{93E38FC7-50EC-4007-8265-4041CCFEEA8E}" srcId="{D7625CC4-8CAE-4050-9B94-FAD1AA754FF7}" destId="{2B4345AF-ACA0-412F-AF2D-9509F1717C58}" srcOrd="2" destOrd="0" parTransId="{BC21C667-EDE2-4B4A-8E6E-D219CD02D109}" sibTransId="{1A57D1CB-7283-4460-A932-74AE40E3F243}"/>
    <dgm:cxn modelId="{3F322039-ABED-4C67-B359-449680F1450A}" type="presOf" srcId="{6375FDD3-3798-4B10-8D1D-61DA79307E52}" destId="{4E6868F9-2991-4C09-9D5B-CAA457754859}" srcOrd="0" destOrd="0" presId="urn:microsoft.com/office/officeart/2005/8/layout/radial6"/>
    <dgm:cxn modelId="{A75E830A-4CC2-4970-BB8E-D38CE205FDEB}" type="presOf" srcId="{AF569A78-C95E-4011-9CC6-FB0C3AB38849}" destId="{B1423702-5495-4507-86C9-0AEC3D73D6D8}" srcOrd="0" destOrd="0" presId="urn:microsoft.com/office/officeart/2005/8/layout/radial6"/>
    <dgm:cxn modelId="{79B5D05E-77EB-4BEE-8BE1-50E83150B783}" srcId="{AF569A78-C95E-4011-9CC6-FB0C3AB38849}" destId="{D7625CC4-8CAE-4050-9B94-FAD1AA754FF7}" srcOrd="0" destOrd="0" parTransId="{C667D462-3309-4A04-A7D1-FAAF363950F9}" sibTransId="{6060B972-307C-457A-A03E-03569BB6324F}"/>
    <dgm:cxn modelId="{F0988EA9-B64E-4186-9E6D-8680EC399B5B}" type="presParOf" srcId="{B1423702-5495-4507-86C9-0AEC3D73D6D8}" destId="{3E67BE55-8F1C-4288-9AE9-23198C0E6227}" srcOrd="0" destOrd="0" presId="urn:microsoft.com/office/officeart/2005/8/layout/radial6"/>
    <dgm:cxn modelId="{C482A74E-5A67-4565-907E-6011368AAE63}" type="presParOf" srcId="{B1423702-5495-4507-86C9-0AEC3D73D6D8}" destId="{D108C277-9952-4B6A-8F20-18EF5A0FB29F}" srcOrd="1" destOrd="0" presId="urn:microsoft.com/office/officeart/2005/8/layout/radial6"/>
    <dgm:cxn modelId="{447EC98D-273A-46D2-B7CD-E34F4B9F264A}" type="presParOf" srcId="{B1423702-5495-4507-86C9-0AEC3D73D6D8}" destId="{3FA7A722-BABE-460A-AE6C-58422631ED59}" srcOrd="2" destOrd="0" presId="urn:microsoft.com/office/officeart/2005/8/layout/radial6"/>
    <dgm:cxn modelId="{586D9EE0-6160-471E-8649-0067BA8337C7}" type="presParOf" srcId="{B1423702-5495-4507-86C9-0AEC3D73D6D8}" destId="{4E6868F9-2991-4C09-9D5B-CAA457754859}" srcOrd="3" destOrd="0" presId="urn:microsoft.com/office/officeart/2005/8/layout/radial6"/>
    <dgm:cxn modelId="{0FBEADC8-7CA9-48A4-94B7-4E46457749CE}" type="presParOf" srcId="{B1423702-5495-4507-86C9-0AEC3D73D6D8}" destId="{0B16DEE8-0409-443C-838E-988DA0629B97}" srcOrd="4" destOrd="0" presId="urn:microsoft.com/office/officeart/2005/8/layout/radial6"/>
    <dgm:cxn modelId="{B32B0D83-6139-4E93-BC61-E1BF82855FB4}" type="presParOf" srcId="{B1423702-5495-4507-86C9-0AEC3D73D6D8}" destId="{21DA30FB-61DF-42FC-9B8B-FCC7F94A2734}" srcOrd="5" destOrd="0" presId="urn:microsoft.com/office/officeart/2005/8/layout/radial6"/>
    <dgm:cxn modelId="{18628B05-D419-485A-87DC-8C33BA1168E3}" type="presParOf" srcId="{B1423702-5495-4507-86C9-0AEC3D73D6D8}" destId="{C50BB818-BC86-4F63-811E-BE971CBD12A9}" srcOrd="6" destOrd="0" presId="urn:microsoft.com/office/officeart/2005/8/layout/radial6"/>
    <dgm:cxn modelId="{B62A4C25-8BD5-4FDC-8260-2CE54ED7F789}" type="presParOf" srcId="{B1423702-5495-4507-86C9-0AEC3D73D6D8}" destId="{EA0B90BA-718C-4067-9C16-099ED5D676DB}" srcOrd="7" destOrd="0" presId="urn:microsoft.com/office/officeart/2005/8/layout/radial6"/>
    <dgm:cxn modelId="{D388CF65-875A-4EF3-A496-4D0DED2C65E1}" type="presParOf" srcId="{B1423702-5495-4507-86C9-0AEC3D73D6D8}" destId="{86A5BD22-842C-4769-9A1E-115B148F8879}" srcOrd="8" destOrd="0" presId="urn:microsoft.com/office/officeart/2005/8/layout/radial6"/>
    <dgm:cxn modelId="{3B6F5CBF-B5DB-4220-9D20-8A0B881F869C}" type="presParOf" srcId="{B1423702-5495-4507-86C9-0AEC3D73D6D8}" destId="{2DBDE962-2D36-4E37-9F57-7C5C18A97F30}" srcOrd="9" destOrd="0" presId="urn:microsoft.com/office/officeart/2005/8/layout/radial6"/>
    <dgm:cxn modelId="{FEA08A75-24C2-471C-9D02-DF3609876B1D}" type="presParOf" srcId="{B1423702-5495-4507-86C9-0AEC3D73D6D8}" destId="{CB659108-BE94-4BC9-958D-49D2E2BEED23}" srcOrd="10" destOrd="0" presId="urn:microsoft.com/office/officeart/2005/8/layout/radial6"/>
    <dgm:cxn modelId="{0CB559DF-2A32-49BF-A361-B5BD97AB6238}" type="presParOf" srcId="{B1423702-5495-4507-86C9-0AEC3D73D6D8}" destId="{28D7F439-441C-47EB-A114-9F6967F96E93}" srcOrd="11" destOrd="0" presId="urn:microsoft.com/office/officeart/2005/8/layout/radial6"/>
    <dgm:cxn modelId="{54C69B9E-5D2B-44FB-867F-49ADDCA916FD}" type="presParOf" srcId="{B1423702-5495-4507-86C9-0AEC3D73D6D8}" destId="{E402311E-1E3A-4557-B956-24D352D1694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1AB2E6-A573-442E-93CE-1C3586C887C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547B31-D86D-45CD-B10A-0C37397D8A36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সব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নির্দেশ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একসাথে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রূপান্তর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endParaRPr lang="en-US" sz="3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9D7FC2AC-EAC8-4DCE-82B9-04D2312E45E6}" type="parTrans" cxnId="{CDE39206-66D8-4751-B443-F77DA58686B5}">
      <dgm:prSet/>
      <dgm:spPr/>
      <dgm:t>
        <a:bodyPr/>
        <a:lstStyle/>
        <a:p>
          <a:endParaRPr lang="en-US"/>
        </a:p>
      </dgm:t>
    </dgm:pt>
    <dgm:pt modelId="{6082F941-A111-4AD5-B29D-CFE29757892D}" type="sibTrans" cxnId="{CDE39206-66D8-4751-B443-F77DA58686B5}">
      <dgm:prSet/>
      <dgm:spPr/>
      <dgm:t>
        <a:bodyPr/>
        <a:lstStyle/>
        <a:p>
          <a:endParaRPr lang="en-US"/>
        </a:p>
      </dgm:t>
    </dgm:pt>
    <dgm:pt modelId="{CBC5EFE1-FB1A-4010-A769-3482CEC816E2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সবভুলগুলো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একসাথে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প্রদর্শন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endParaRPr lang="en-US" sz="28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5F52F85C-5BE0-4F92-9E58-23864E5B2660}" type="parTrans" cxnId="{156468BF-1F5F-4B7A-8571-8DB025FE1BF9}">
      <dgm:prSet/>
      <dgm:spPr/>
      <dgm:t>
        <a:bodyPr/>
        <a:lstStyle/>
        <a:p>
          <a:endParaRPr lang="en-US"/>
        </a:p>
      </dgm:t>
    </dgm:pt>
    <dgm:pt modelId="{6403700E-D87D-4713-B179-5004893A9928}" type="sibTrans" cxnId="{156468BF-1F5F-4B7A-8571-8DB025FE1BF9}">
      <dgm:prSet/>
      <dgm:spPr/>
      <dgm:t>
        <a:bodyPr/>
        <a:lstStyle/>
        <a:p>
          <a:endParaRPr lang="en-US"/>
        </a:p>
      </dgm:t>
    </dgm:pt>
    <dgm:pt modelId="{BE03AA0D-6808-480D-8EA7-054CC57066B5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ভূল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সংশোধন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কঠিন</a:t>
          </a:r>
          <a:endParaRPr lang="en-US" sz="28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8420DE1D-2829-43BE-91BF-3DEA453521AE}" type="parTrans" cxnId="{2F56A2F0-56AC-4B65-A58D-D55248DF76E0}">
      <dgm:prSet/>
      <dgm:spPr/>
      <dgm:t>
        <a:bodyPr/>
        <a:lstStyle/>
        <a:p>
          <a:endParaRPr lang="en-US"/>
        </a:p>
      </dgm:t>
    </dgm:pt>
    <dgm:pt modelId="{65443D4D-03BF-423F-9F8B-5325D5D611C3}" type="sibTrans" cxnId="{2F56A2F0-56AC-4B65-A58D-D55248DF76E0}">
      <dgm:prSet/>
      <dgm:spPr/>
      <dgm:t>
        <a:bodyPr/>
        <a:lstStyle/>
        <a:p>
          <a:endParaRPr lang="en-US"/>
        </a:p>
      </dgm:t>
    </dgm:pt>
    <dgm:pt modelId="{0F966BBE-B2BB-432C-B18E-2ADD1639091D}">
      <dgm:prSet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মেমরিতে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জায়গা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বেশি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লাগে</a:t>
          </a:r>
          <a:endParaRPr lang="en-US" sz="28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9EA4A147-1678-4477-A8C3-568F6039BD1C}" type="parTrans" cxnId="{FF52B233-CC9B-473D-B16C-7604EF3F1E8E}">
      <dgm:prSet/>
      <dgm:spPr/>
      <dgm:t>
        <a:bodyPr/>
        <a:lstStyle/>
        <a:p>
          <a:endParaRPr lang="en-US"/>
        </a:p>
      </dgm:t>
    </dgm:pt>
    <dgm:pt modelId="{C98676AF-D026-4275-9645-89B21992E320}" type="sibTrans" cxnId="{FF52B233-CC9B-473D-B16C-7604EF3F1E8E}">
      <dgm:prSet/>
      <dgm:spPr/>
      <dgm:t>
        <a:bodyPr/>
        <a:lstStyle/>
        <a:p>
          <a:endParaRPr lang="en-US"/>
        </a:p>
      </dgm:t>
    </dgm:pt>
    <dgm:pt modelId="{6AACDCC4-F5E4-4E43-92FE-A31621F4AF72}" type="pres">
      <dgm:prSet presAssocID="{6D1AB2E6-A573-442E-93CE-1C3586C887C8}" presName="linear" presStyleCnt="0">
        <dgm:presLayoutVars>
          <dgm:dir/>
          <dgm:animLvl val="lvl"/>
          <dgm:resizeHandles val="exact"/>
        </dgm:presLayoutVars>
      </dgm:prSet>
      <dgm:spPr/>
    </dgm:pt>
    <dgm:pt modelId="{F01904A3-B5D8-4502-BC9C-B39188B67EFF}" type="pres">
      <dgm:prSet presAssocID="{3D547B31-D86D-45CD-B10A-0C37397D8A36}" presName="parentLin" presStyleCnt="0"/>
      <dgm:spPr/>
    </dgm:pt>
    <dgm:pt modelId="{E9A0E521-7A7F-4805-A7FE-F704C125ADD2}" type="pres">
      <dgm:prSet presAssocID="{3D547B31-D86D-45CD-B10A-0C37397D8A36}" presName="parentLeftMargin" presStyleLbl="node1" presStyleIdx="0" presStyleCnt="4"/>
      <dgm:spPr/>
    </dgm:pt>
    <dgm:pt modelId="{6F8E7964-0603-428B-92B9-13D63F83DD12}" type="pres">
      <dgm:prSet presAssocID="{3D547B31-D86D-45CD-B10A-0C37397D8A3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18646E-BB2F-42F4-BFD1-C964BB043CA0}" type="pres">
      <dgm:prSet presAssocID="{3D547B31-D86D-45CD-B10A-0C37397D8A36}" presName="negativeSpace" presStyleCnt="0"/>
      <dgm:spPr/>
    </dgm:pt>
    <dgm:pt modelId="{653A724A-6BAD-4DA3-BE2C-EF5A1AD48567}" type="pres">
      <dgm:prSet presAssocID="{3D547B31-D86D-45CD-B10A-0C37397D8A36}" presName="childText" presStyleLbl="conFgAcc1" presStyleIdx="0" presStyleCnt="4">
        <dgm:presLayoutVars>
          <dgm:bulletEnabled val="1"/>
        </dgm:presLayoutVars>
      </dgm:prSet>
      <dgm:spPr/>
    </dgm:pt>
    <dgm:pt modelId="{591F5B79-5B1F-4A23-BFB0-B8F40B239D2C}" type="pres">
      <dgm:prSet presAssocID="{6082F941-A111-4AD5-B29D-CFE29757892D}" presName="spaceBetweenRectangles" presStyleCnt="0"/>
      <dgm:spPr/>
    </dgm:pt>
    <dgm:pt modelId="{43DDAE85-9756-4813-97EF-467D777DD797}" type="pres">
      <dgm:prSet presAssocID="{CBC5EFE1-FB1A-4010-A769-3482CEC816E2}" presName="parentLin" presStyleCnt="0"/>
      <dgm:spPr/>
    </dgm:pt>
    <dgm:pt modelId="{34B63552-12BC-4ADB-B80B-12089D80482A}" type="pres">
      <dgm:prSet presAssocID="{CBC5EFE1-FB1A-4010-A769-3482CEC816E2}" presName="parentLeftMargin" presStyleLbl="node1" presStyleIdx="0" presStyleCnt="4"/>
      <dgm:spPr/>
    </dgm:pt>
    <dgm:pt modelId="{C95DC800-ACE3-406E-A56F-72FB2FABDE5F}" type="pres">
      <dgm:prSet presAssocID="{CBC5EFE1-FB1A-4010-A769-3482CEC816E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8BC8FF-D269-4C8F-83EB-D1F612A5ACA5}" type="pres">
      <dgm:prSet presAssocID="{CBC5EFE1-FB1A-4010-A769-3482CEC816E2}" presName="negativeSpace" presStyleCnt="0"/>
      <dgm:spPr/>
    </dgm:pt>
    <dgm:pt modelId="{27846171-BFDE-4CCE-937F-3541AE460602}" type="pres">
      <dgm:prSet presAssocID="{CBC5EFE1-FB1A-4010-A769-3482CEC816E2}" presName="childText" presStyleLbl="conFgAcc1" presStyleIdx="1" presStyleCnt="4">
        <dgm:presLayoutVars>
          <dgm:bulletEnabled val="1"/>
        </dgm:presLayoutVars>
      </dgm:prSet>
      <dgm:spPr/>
    </dgm:pt>
    <dgm:pt modelId="{69A14432-742D-41DB-97A4-40DA9FF77CF5}" type="pres">
      <dgm:prSet presAssocID="{6403700E-D87D-4713-B179-5004893A9928}" presName="spaceBetweenRectangles" presStyleCnt="0"/>
      <dgm:spPr/>
    </dgm:pt>
    <dgm:pt modelId="{39526ADB-65E6-46B2-BCEB-7FA6E0429DA6}" type="pres">
      <dgm:prSet presAssocID="{BE03AA0D-6808-480D-8EA7-054CC57066B5}" presName="parentLin" presStyleCnt="0"/>
      <dgm:spPr/>
    </dgm:pt>
    <dgm:pt modelId="{CACB7949-33C7-4554-A0F2-3582F9C27E7F}" type="pres">
      <dgm:prSet presAssocID="{BE03AA0D-6808-480D-8EA7-054CC57066B5}" presName="parentLeftMargin" presStyleLbl="node1" presStyleIdx="1" presStyleCnt="4"/>
      <dgm:spPr/>
    </dgm:pt>
    <dgm:pt modelId="{F88F06AB-A2EA-4285-B8C3-2EAC6524B8C2}" type="pres">
      <dgm:prSet presAssocID="{BE03AA0D-6808-480D-8EA7-054CC57066B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0A79E0-85D3-4008-98F6-54114AD07B8F}" type="pres">
      <dgm:prSet presAssocID="{BE03AA0D-6808-480D-8EA7-054CC57066B5}" presName="negativeSpace" presStyleCnt="0"/>
      <dgm:spPr/>
    </dgm:pt>
    <dgm:pt modelId="{640157D0-3F59-41DC-B7BF-F63450AFA03D}" type="pres">
      <dgm:prSet presAssocID="{BE03AA0D-6808-480D-8EA7-054CC57066B5}" presName="childText" presStyleLbl="conFgAcc1" presStyleIdx="2" presStyleCnt="4">
        <dgm:presLayoutVars>
          <dgm:bulletEnabled val="1"/>
        </dgm:presLayoutVars>
      </dgm:prSet>
      <dgm:spPr/>
    </dgm:pt>
    <dgm:pt modelId="{2378FF7F-214B-499F-AAC8-223EDCEDEABD}" type="pres">
      <dgm:prSet presAssocID="{65443D4D-03BF-423F-9F8B-5325D5D611C3}" presName="spaceBetweenRectangles" presStyleCnt="0"/>
      <dgm:spPr/>
    </dgm:pt>
    <dgm:pt modelId="{45849A46-7960-45F7-A8D7-0C8DC5C6DF9F}" type="pres">
      <dgm:prSet presAssocID="{0F966BBE-B2BB-432C-B18E-2ADD1639091D}" presName="parentLin" presStyleCnt="0"/>
      <dgm:spPr/>
    </dgm:pt>
    <dgm:pt modelId="{FD7BB154-9003-4B3D-9374-F78343DA3407}" type="pres">
      <dgm:prSet presAssocID="{0F966BBE-B2BB-432C-B18E-2ADD1639091D}" presName="parentLeftMargin" presStyleLbl="node1" presStyleIdx="2" presStyleCnt="4"/>
      <dgm:spPr/>
    </dgm:pt>
    <dgm:pt modelId="{C67A66F2-5EDF-47C7-B377-49F84DD63170}" type="pres">
      <dgm:prSet presAssocID="{0F966BBE-B2BB-432C-B18E-2ADD1639091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48D40-DA94-408C-8029-2A9E1A5AD95F}" type="pres">
      <dgm:prSet presAssocID="{0F966BBE-B2BB-432C-B18E-2ADD1639091D}" presName="negativeSpace" presStyleCnt="0"/>
      <dgm:spPr/>
    </dgm:pt>
    <dgm:pt modelId="{3653BBE6-4B34-4684-B58A-087A472EC992}" type="pres">
      <dgm:prSet presAssocID="{0F966BBE-B2BB-432C-B18E-2ADD1639091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252E5A9-86AF-41E0-B0D2-A238EB0C6F09}" type="presOf" srcId="{3D547B31-D86D-45CD-B10A-0C37397D8A36}" destId="{6F8E7964-0603-428B-92B9-13D63F83DD12}" srcOrd="1" destOrd="0" presId="urn:microsoft.com/office/officeart/2005/8/layout/list1"/>
    <dgm:cxn modelId="{E139F51F-F897-4969-BFAB-DDD443CCDE95}" type="presOf" srcId="{CBC5EFE1-FB1A-4010-A769-3482CEC816E2}" destId="{34B63552-12BC-4ADB-B80B-12089D80482A}" srcOrd="0" destOrd="0" presId="urn:microsoft.com/office/officeart/2005/8/layout/list1"/>
    <dgm:cxn modelId="{D9F45485-DE51-468A-B54C-AC7EFF498811}" type="presOf" srcId="{BE03AA0D-6808-480D-8EA7-054CC57066B5}" destId="{CACB7949-33C7-4554-A0F2-3582F9C27E7F}" srcOrd="0" destOrd="0" presId="urn:microsoft.com/office/officeart/2005/8/layout/list1"/>
    <dgm:cxn modelId="{0AF4EE18-B4D3-4454-98CD-6E54553D4CEB}" type="presOf" srcId="{CBC5EFE1-FB1A-4010-A769-3482CEC816E2}" destId="{C95DC800-ACE3-406E-A56F-72FB2FABDE5F}" srcOrd="1" destOrd="0" presId="urn:microsoft.com/office/officeart/2005/8/layout/list1"/>
    <dgm:cxn modelId="{ECD487BA-D1CA-427C-9ADD-42879DBDD40B}" type="presOf" srcId="{0F966BBE-B2BB-432C-B18E-2ADD1639091D}" destId="{FD7BB154-9003-4B3D-9374-F78343DA3407}" srcOrd="0" destOrd="0" presId="urn:microsoft.com/office/officeart/2005/8/layout/list1"/>
    <dgm:cxn modelId="{AEBBA640-5250-446A-BAAB-5890EAB85206}" type="presOf" srcId="{0F966BBE-B2BB-432C-B18E-2ADD1639091D}" destId="{C67A66F2-5EDF-47C7-B377-49F84DD63170}" srcOrd="1" destOrd="0" presId="urn:microsoft.com/office/officeart/2005/8/layout/list1"/>
    <dgm:cxn modelId="{CDE39206-66D8-4751-B443-F77DA58686B5}" srcId="{6D1AB2E6-A573-442E-93CE-1C3586C887C8}" destId="{3D547B31-D86D-45CD-B10A-0C37397D8A36}" srcOrd="0" destOrd="0" parTransId="{9D7FC2AC-EAC8-4DCE-82B9-04D2312E45E6}" sibTransId="{6082F941-A111-4AD5-B29D-CFE29757892D}"/>
    <dgm:cxn modelId="{FF52B233-CC9B-473D-B16C-7604EF3F1E8E}" srcId="{6D1AB2E6-A573-442E-93CE-1C3586C887C8}" destId="{0F966BBE-B2BB-432C-B18E-2ADD1639091D}" srcOrd="3" destOrd="0" parTransId="{9EA4A147-1678-4477-A8C3-568F6039BD1C}" sibTransId="{C98676AF-D026-4275-9645-89B21992E320}"/>
    <dgm:cxn modelId="{5106EC58-9383-45DE-9581-CED63EE160D2}" type="presOf" srcId="{6D1AB2E6-A573-442E-93CE-1C3586C887C8}" destId="{6AACDCC4-F5E4-4E43-92FE-A31621F4AF72}" srcOrd="0" destOrd="0" presId="urn:microsoft.com/office/officeart/2005/8/layout/list1"/>
    <dgm:cxn modelId="{BB14E78D-F617-4C46-88B1-3AB3912EC1FB}" type="presOf" srcId="{BE03AA0D-6808-480D-8EA7-054CC57066B5}" destId="{F88F06AB-A2EA-4285-B8C3-2EAC6524B8C2}" srcOrd="1" destOrd="0" presId="urn:microsoft.com/office/officeart/2005/8/layout/list1"/>
    <dgm:cxn modelId="{156468BF-1F5F-4B7A-8571-8DB025FE1BF9}" srcId="{6D1AB2E6-A573-442E-93CE-1C3586C887C8}" destId="{CBC5EFE1-FB1A-4010-A769-3482CEC816E2}" srcOrd="1" destOrd="0" parTransId="{5F52F85C-5BE0-4F92-9E58-23864E5B2660}" sibTransId="{6403700E-D87D-4713-B179-5004893A9928}"/>
    <dgm:cxn modelId="{19819FF8-80AF-4B9F-AE16-219AFEA1FDAF}" type="presOf" srcId="{3D547B31-D86D-45CD-B10A-0C37397D8A36}" destId="{E9A0E521-7A7F-4805-A7FE-F704C125ADD2}" srcOrd="0" destOrd="0" presId="urn:microsoft.com/office/officeart/2005/8/layout/list1"/>
    <dgm:cxn modelId="{2F56A2F0-56AC-4B65-A58D-D55248DF76E0}" srcId="{6D1AB2E6-A573-442E-93CE-1C3586C887C8}" destId="{BE03AA0D-6808-480D-8EA7-054CC57066B5}" srcOrd="2" destOrd="0" parTransId="{8420DE1D-2829-43BE-91BF-3DEA453521AE}" sibTransId="{65443D4D-03BF-423F-9F8B-5325D5D611C3}"/>
    <dgm:cxn modelId="{00966993-616B-41D9-B16D-B1EB93C9E12E}" type="presParOf" srcId="{6AACDCC4-F5E4-4E43-92FE-A31621F4AF72}" destId="{F01904A3-B5D8-4502-BC9C-B39188B67EFF}" srcOrd="0" destOrd="0" presId="urn:microsoft.com/office/officeart/2005/8/layout/list1"/>
    <dgm:cxn modelId="{7FCB24DC-FAF3-4CF5-AE5E-E7405A1E3B78}" type="presParOf" srcId="{F01904A3-B5D8-4502-BC9C-B39188B67EFF}" destId="{E9A0E521-7A7F-4805-A7FE-F704C125ADD2}" srcOrd="0" destOrd="0" presId="urn:microsoft.com/office/officeart/2005/8/layout/list1"/>
    <dgm:cxn modelId="{80E60286-1CBE-49E8-9F2F-5F2576E93288}" type="presParOf" srcId="{F01904A3-B5D8-4502-BC9C-B39188B67EFF}" destId="{6F8E7964-0603-428B-92B9-13D63F83DD12}" srcOrd="1" destOrd="0" presId="urn:microsoft.com/office/officeart/2005/8/layout/list1"/>
    <dgm:cxn modelId="{885EA6F3-610D-4088-8B96-1EF0788DFA0E}" type="presParOf" srcId="{6AACDCC4-F5E4-4E43-92FE-A31621F4AF72}" destId="{F118646E-BB2F-42F4-BFD1-C964BB043CA0}" srcOrd="1" destOrd="0" presId="urn:microsoft.com/office/officeart/2005/8/layout/list1"/>
    <dgm:cxn modelId="{67410C65-84A4-46FD-BF86-46BDEBCAD978}" type="presParOf" srcId="{6AACDCC4-F5E4-4E43-92FE-A31621F4AF72}" destId="{653A724A-6BAD-4DA3-BE2C-EF5A1AD48567}" srcOrd="2" destOrd="0" presId="urn:microsoft.com/office/officeart/2005/8/layout/list1"/>
    <dgm:cxn modelId="{FBEB2592-A604-4006-87C5-7A1E16DA1E3B}" type="presParOf" srcId="{6AACDCC4-F5E4-4E43-92FE-A31621F4AF72}" destId="{591F5B79-5B1F-4A23-BFB0-B8F40B239D2C}" srcOrd="3" destOrd="0" presId="urn:microsoft.com/office/officeart/2005/8/layout/list1"/>
    <dgm:cxn modelId="{2F029ADC-AF87-4DD6-9D46-B59FB5BD827B}" type="presParOf" srcId="{6AACDCC4-F5E4-4E43-92FE-A31621F4AF72}" destId="{43DDAE85-9756-4813-97EF-467D777DD797}" srcOrd="4" destOrd="0" presId="urn:microsoft.com/office/officeart/2005/8/layout/list1"/>
    <dgm:cxn modelId="{BFD632CA-8A51-46ED-8D3B-443947B4F287}" type="presParOf" srcId="{43DDAE85-9756-4813-97EF-467D777DD797}" destId="{34B63552-12BC-4ADB-B80B-12089D80482A}" srcOrd="0" destOrd="0" presId="urn:microsoft.com/office/officeart/2005/8/layout/list1"/>
    <dgm:cxn modelId="{8F81FAD5-5161-4370-A351-CD9393089183}" type="presParOf" srcId="{43DDAE85-9756-4813-97EF-467D777DD797}" destId="{C95DC800-ACE3-406E-A56F-72FB2FABDE5F}" srcOrd="1" destOrd="0" presId="urn:microsoft.com/office/officeart/2005/8/layout/list1"/>
    <dgm:cxn modelId="{3E662F87-8B8C-4D8D-8D29-CBA8B8008B98}" type="presParOf" srcId="{6AACDCC4-F5E4-4E43-92FE-A31621F4AF72}" destId="{748BC8FF-D269-4C8F-83EB-D1F612A5ACA5}" srcOrd="5" destOrd="0" presId="urn:microsoft.com/office/officeart/2005/8/layout/list1"/>
    <dgm:cxn modelId="{BD46335B-125C-4F30-8059-D96FC7F74B81}" type="presParOf" srcId="{6AACDCC4-F5E4-4E43-92FE-A31621F4AF72}" destId="{27846171-BFDE-4CCE-937F-3541AE460602}" srcOrd="6" destOrd="0" presId="urn:microsoft.com/office/officeart/2005/8/layout/list1"/>
    <dgm:cxn modelId="{B947B4BE-A202-49E7-89CC-A2C03E6D6159}" type="presParOf" srcId="{6AACDCC4-F5E4-4E43-92FE-A31621F4AF72}" destId="{69A14432-742D-41DB-97A4-40DA9FF77CF5}" srcOrd="7" destOrd="0" presId="urn:microsoft.com/office/officeart/2005/8/layout/list1"/>
    <dgm:cxn modelId="{FAB96440-8DE7-41D7-88E2-15995FCF08E6}" type="presParOf" srcId="{6AACDCC4-F5E4-4E43-92FE-A31621F4AF72}" destId="{39526ADB-65E6-46B2-BCEB-7FA6E0429DA6}" srcOrd="8" destOrd="0" presId="urn:microsoft.com/office/officeart/2005/8/layout/list1"/>
    <dgm:cxn modelId="{04ADF4F4-1F7C-4014-882E-1292CB408797}" type="presParOf" srcId="{39526ADB-65E6-46B2-BCEB-7FA6E0429DA6}" destId="{CACB7949-33C7-4554-A0F2-3582F9C27E7F}" srcOrd="0" destOrd="0" presId="urn:microsoft.com/office/officeart/2005/8/layout/list1"/>
    <dgm:cxn modelId="{2F596202-09BA-4698-B9DC-424C54648030}" type="presParOf" srcId="{39526ADB-65E6-46B2-BCEB-7FA6E0429DA6}" destId="{F88F06AB-A2EA-4285-B8C3-2EAC6524B8C2}" srcOrd="1" destOrd="0" presId="urn:microsoft.com/office/officeart/2005/8/layout/list1"/>
    <dgm:cxn modelId="{69A4949C-F295-441C-A5BD-EC577E5D5CCD}" type="presParOf" srcId="{6AACDCC4-F5E4-4E43-92FE-A31621F4AF72}" destId="{2B0A79E0-85D3-4008-98F6-54114AD07B8F}" srcOrd="9" destOrd="0" presId="urn:microsoft.com/office/officeart/2005/8/layout/list1"/>
    <dgm:cxn modelId="{E608D0CB-9AFE-4080-BF1F-99B43E2937A0}" type="presParOf" srcId="{6AACDCC4-F5E4-4E43-92FE-A31621F4AF72}" destId="{640157D0-3F59-41DC-B7BF-F63450AFA03D}" srcOrd="10" destOrd="0" presId="urn:microsoft.com/office/officeart/2005/8/layout/list1"/>
    <dgm:cxn modelId="{C13046EB-9F7A-4D4D-9D4B-3FAF3C683CC8}" type="presParOf" srcId="{6AACDCC4-F5E4-4E43-92FE-A31621F4AF72}" destId="{2378FF7F-214B-499F-AAC8-223EDCEDEABD}" srcOrd="11" destOrd="0" presId="urn:microsoft.com/office/officeart/2005/8/layout/list1"/>
    <dgm:cxn modelId="{E5F215D1-B81E-4D0F-89AC-F3C06DF84C38}" type="presParOf" srcId="{6AACDCC4-F5E4-4E43-92FE-A31621F4AF72}" destId="{45849A46-7960-45F7-A8D7-0C8DC5C6DF9F}" srcOrd="12" destOrd="0" presId="urn:microsoft.com/office/officeart/2005/8/layout/list1"/>
    <dgm:cxn modelId="{DE0F2F97-3F51-49D7-8111-D4ADF214545C}" type="presParOf" srcId="{45849A46-7960-45F7-A8D7-0C8DC5C6DF9F}" destId="{FD7BB154-9003-4B3D-9374-F78343DA3407}" srcOrd="0" destOrd="0" presId="urn:microsoft.com/office/officeart/2005/8/layout/list1"/>
    <dgm:cxn modelId="{6E2A810B-985A-4039-B0F7-5B7AAECAE234}" type="presParOf" srcId="{45849A46-7960-45F7-A8D7-0C8DC5C6DF9F}" destId="{C67A66F2-5EDF-47C7-B377-49F84DD63170}" srcOrd="1" destOrd="0" presId="urn:microsoft.com/office/officeart/2005/8/layout/list1"/>
    <dgm:cxn modelId="{4F2EC4E2-F12D-442E-84DB-0FDADB4E594E}" type="presParOf" srcId="{6AACDCC4-F5E4-4E43-92FE-A31621F4AF72}" destId="{8BE48D40-DA94-408C-8029-2A9E1A5AD95F}" srcOrd="13" destOrd="0" presId="urn:microsoft.com/office/officeart/2005/8/layout/list1"/>
    <dgm:cxn modelId="{DBB4CE82-1AC8-4971-A446-84DD2C8A0923}" type="presParOf" srcId="{6AACDCC4-F5E4-4E43-92FE-A31621F4AF72}" destId="{3653BBE6-4B34-4684-B58A-087A472EC99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1AB2E6-A573-442E-93CE-1C3586C887C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547B31-D86D-45CD-B10A-0C37397D8A36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নির্দেশগুলো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একটি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একটি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ধারাবাহিকভাবে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রূপান্তর</a:t>
          </a:r>
          <a:r>
            <a:rPr lang="en-US" sz="3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endParaRPr lang="en-US" sz="3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9D7FC2AC-EAC8-4DCE-82B9-04D2312E45E6}" type="parTrans" cxnId="{CDE39206-66D8-4751-B443-F77DA58686B5}">
      <dgm:prSet/>
      <dgm:spPr/>
      <dgm:t>
        <a:bodyPr/>
        <a:lstStyle/>
        <a:p>
          <a:endParaRPr lang="en-US"/>
        </a:p>
      </dgm:t>
    </dgm:pt>
    <dgm:pt modelId="{6082F941-A111-4AD5-B29D-CFE29757892D}" type="sibTrans" cxnId="{CDE39206-66D8-4751-B443-F77DA58686B5}">
      <dgm:prSet/>
      <dgm:spPr/>
      <dgm:t>
        <a:bodyPr/>
        <a:lstStyle/>
        <a:p>
          <a:endParaRPr lang="en-US"/>
        </a:p>
      </dgm:t>
    </dgm:pt>
    <dgm:pt modelId="{CBC5EFE1-FB1A-4010-A769-3482CEC816E2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প্রতি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লাইনের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ভূল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প্রতি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লাইনেই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সংশোধন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আগাতে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হয়</a:t>
          </a:r>
          <a:endParaRPr lang="en-US" sz="28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5F52F85C-5BE0-4F92-9E58-23864E5B2660}" type="parTrans" cxnId="{156468BF-1F5F-4B7A-8571-8DB025FE1BF9}">
      <dgm:prSet/>
      <dgm:spPr/>
      <dgm:t>
        <a:bodyPr/>
        <a:lstStyle/>
        <a:p>
          <a:endParaRPr lang="en-US"/>
        </a:p>
      </dgm:t>
    </dgm:pt>
    <dgm:pt modelId="{6403700E-D87D-4713-B179-5004893A9928}" type="sibTrans" cxnId="{156468BF-1F5F-4B7A-8571-8DB025FE1BF9}">
      <dgm:prSet/>
      <dgm:spPr/>
      <dgm:t>
        <a:bodyPr/>
        <a:lstStyle/>
        <a:p>
          <a:endParaRPr lang="en-US"/>
        </a:p>
      </dgm:t>
    </dgm:pt>
    <dgm:pt modelId="{BE03AA0D-6808-480D-8EA7-054CC57066B5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ভূল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সংশোধন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সহজ</a:t>
          </a:r>
          <a:endParaRPr lang="en-US" sz="28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8420DE1D-2829-43BE-91BF-3DEA453521AE}" type="parTrans" cxnId="{2F56A2F0-56AC-4B65-A58D-D55248DF76E0}">
      <dgm:prSet/>
      <dgm:spPr/>
      <dgm:t>
        <a:bodyPr/>
        <a:lstStyle/>
        <a:p>
          <a:endParaRPr lang="en-US"/>
        </a:p>
      </dgm:t>
    </dgm:pt>
    <dgm:pt modelId="{65443D4D-03BF-423F-9F8B-5325D5D611C3}" type="sibTrans" cxnId="{2F56A2F0-56AC-4B65-A58D-D55248DF76E0}">
      <dgm:prSet/>
      <dgm:spPr/>
      <dgm:t>
        <a:bodyPr/>
        <a:lstStyle/>
        <a:p>
          <a:endParaRPr lang="en-US"/>
        </a:p>
      </dgm:t>
    </dgm:pt>
    <dgm:pt modelId="{0F966BBE-B2BB-432C-B18E-2ADD1639091D}">
      <dgm:prSet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মেমরিতে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জায়গা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কম</a:t>
          </a:r>
          <a:r>
            <a: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লাগে</a:t>
          </a:r>
          <a:endParaRPr lang="en-US" sz="28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9EA4A147-1678-4477-A8C3-568F6039BD1C}" type="parTrans" cxnId="{FF52B233-CC9B-473D-B16C-7604EF3F1E8E}">
      <dgm:prSet/>
      <dgm:spPr/>
      <dgm:t>
        <a:bodyPr/>
        <a:lstStyle/>
        <a:p>
          <a:endParaRPr lang="en-US"/>
        </a:p>
      </dgm:t>
    </dgm:pt>
    <dgm:pt modelId="{C98676AF-D026-4275-9645-89B21992E320}" type="sibTrans" cxnId="{FF52B233-CC9B-473D-B16C-7604EF3F1E8E}">
      <dgm:prSet/>
      <dgm:spPr/>
      <dgm:t>
        <a:bodyPr/>
        <a:lstStyle/>
        <a:p>
          <a:endParaRPr lang="en-US"/>
        </a:p>
      </dgm:t>
    </dgm:pt>
    <dgm:pt modelId="{6AACDCC4-F5E4-4E43-92FE-A31621F4AF72}" type="pres">
      <dgm:prSet presAssocID="{6D1AB2E6-A573-442E-93CE-1C3586C887C8}" presName="linear" presStyleCnt="0">
        <dgm:presLayoutVars>
          <dgm:dir/>
          <dgm:animLvl val="lvl"/>
          <dgm:resizeHandles val="exact"/>
        </dgm:presLayoutVars>
      </dgm:prSet>
      <dgm:spPr/>
    </dgm:pt>
    <dgm:pt modelId="{F01904A3-B5D8-4502-BC9C-B39188B67EFF}" type="pres">
      <dgm:prSet presAssocID="{3D547B31-D86D-45CD-B10A-0C37397D8A36}" presName="parentLin" presStyleCnt="0"/>
      <dgm:spPr/>
    </dgm:pt>
    <dgm:pt modelId="{E9A0E521-7A7F-4805-A7FE-F704C125ADD2}" type="pres">
      <dgm:prSet presAssocID="{3D547B31-D86D-45CD-B10A-0C37397D8A36}" presName="parentLeftMargin" presStyleLbl="node1" presStyleIdx="0" presStyleCnt="4"/>
      <dgm:spPr/>
    </dgm:pt>
    <dgm:pt modelId="{6F8E7964-0603-428B-92B9-13D63F83DD12}" type="pres">
      <dgm:prSet presAssocID="{3D547B31-D86D-45CD-B10A-0C37397D8A3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18646E-BB2F-42F4-BFD1-C964BB043CA0}" type="pres">
      <dgm:prSet presAssocID="{3D547B31-D86D-45CD-B10A-0C37397D8A36}" presName="negativeSpace" presStyleCnt="0"/>
      <dgm:spPr/>
    </dgm:pt>
    <dgm:pt modelId="{653A724A-6BAD-4DA3-BE2C-EF5A1AD48567}" type="pres">
      <dgm:prSet presAssocID="{3D547B31-D86D-45CD-B10A-0C37397D8A36}" presName="childText" presStyleLbl="conFgAcc1" presStyleIdx="0" presStyleCnt="4">
        <dgm:presLayoutVars>
          <dgm:bulletEnabled val="1"/>
        </dgm:presLayoutVars>
      </dgm:prSet>
      <dgm:spPr/>
    </dgm:pt>
    <dgm:pt modelId="{591F5B79-5B1F-4A23-BFB0-B8F40B239D2C}" type="pres">
      <dgm:prSet presAssocID="{6082F941-A111-4AD5-B29D-CFE29757892D}" presName="spaceBetweenRectangles" presStyleCnt="0"/>
      <dgm:spPr/>
    </dgm:pt>
    <dgm:pt modelId="{43DDAE85-9756-4813-97EF-467D777DD797}" type="pres">
      <dgm:prSet presAssocID="{CBC5EFE1-FB1A-4010-A769-3482CEC816E2}" presName="parentLin" presStyleCnt="0"/>
      <dgm:spPr/>
    </dgm:pt>
    <dgm:pt modelId="{34B63552-12BC-4ADB-B80B-12089D80482A}" type="pres">
      <dgm:prSet presAssocID="{CBC5EFE1-FB1A-4010-A769-3482CEC816E2}" presName="parentLeftMargin" presStyleLbl="node1" presStyleIdx="0" presStyleCnt="4"/>
      <dgm:spPr/>
    </dgm:pt>
    <dgm:pt modelId="{C95DC800-ACE3-406E-A56F-72FB2FABDE5F}" type="pres">
      <dgm:prSet presAssocID="{CBC5EFE1-FB1A-4010-A769-3482CEC816E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8BC8FF-D269-4C8F-83EB-D1F612A5ACA5}" type="pres">
      <dgm:prSet presAssocID="{CBC5EFE1-FB1A-4010-A769-3482CEC816E2}" presName="negativeSpace" presStyleCnt="0"/>
      <dgm:spPr/>
    </dgm:pt>
    <dgm:pt modelId="{27846171-BFDE-4CCE-937F-3541AE460602}" type="pres">
      <dgm:prSet presAssocID="{CBC5EFE1-FB1A-4010-A769-3482CEC816E2}" presName="childText" presStyleLbl="conFgAcc1" presStyleIdx="1" presStyleCnt="4">
        <dgm:presLayoutVars>
          <dgm:bulletEnabled val="1"/>
        </dgm:presLayoutVars>
      </dgm:prSet>
      <dgm:spPr/>
    </dgm:pt>
    <dgm:pt modelId="{69A14432-742D-41DB-97A4-40DA9FF77CF5}" type="pres">
      <dgm:prSet presAssocID="{6403700E-D87D-4713-B179-5004893A9928}" presName="spaceBetweenRectangles" presStyleCnt="0"/>
      <dgm:spPr/>
    </dgm:pt>
    <dgm:pt modelId="{39526ADB-65E6-46B2-BCEB-7FA6E0429DA6}" type="pres">
      <dgm:prSet presAssocID="{BE03AA0D-6808-480D-8EA7-054CC57066B5}" presName="parentLin" presStyleCnt="0"/>
      <dgm:spPr/>
    </dgm:pt>
    <dgm:pt modelId="{CACB7949-33C7-4554-A0F2-3582F9C27E7F}" type="pres">
      <dgm:prSet presAssocID="{BE03AA0D-6808-480D-8EA7-054CC57066B5}" presName="parentLeftMargin" presStyleLbl="node1" presStyleIdx="1" presStyleCnt="4"/>
      <dgm:spPr/>
    </dgm:pt>
    <dgm:pt modelId="{F88F06AB-A2EA-4285-B8C3-2EAC6524B8C2}" type="pres">
      <dgm:prSet presAssocID="{BE03AA0D-6808-480D-8EA7-054CC57066B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0A79E0-85D3-4008-98F6-54114AD07B8F}" type="pres">
      <dgm:prSet presAssocID="{BE03AA0D-6808-480D-8EA7-054CC57066B5}" presName="negativeSpace" presStyleCnt="0"/>
      <dgm:spPr/>
    </dgm:pt>
    <dgm:pt modelId="{640157D0-3F59-41DC-B7BF-F63450AFA03D}" type="pres">
      <dgm:prSet presAssocID="{BE03AA0D-6808-480D-8EA7-054CC57066B5}" presName="childText" presStyleLbl="conFgAcc1" presStyleIdx="2" presStyleCnt="4">
        <dgm:presLayoutVars>
          <dgm:bulletEnabled val="1"/>
        </dgm:presLayoutVars>
      </dgm:prSet>
      <dgm:spPr/>
    </dgm:pt>
    <dgm:pt modelId="{2378FF7F-214B-499F-AAC8-223EDCEDEABD}" type="pres">
      <dgm:prSet presAssocID="{65443D4D-03BF-423F-9F8B-5325D5D611C3}" presName="spaceBetweenRectangles" presStyleCnt="0"/>
      <dgm:spPr/>
    </dgm:pt>
    <dgm:pt modelId="{45849A46-7960-45F7-A8D7-0C8DC5C6DF9F}" type="pres">
      <dgm:prSet presAssocID="{0F966BBE-B2BB-432C-B18E-2ADD1639091D}" presName="parentLin" presStyleCnt="0"/>
      <dgm:spPr/>
    </dgm:pt>
    <dgm:pt modelId="{FD7BB154-9003-4B3D-9374-F78343DA3407}" type="pres">
      <dgm:prSet presAssocID="{0F966BBE-B2BB-432C-B18E-2ADD1639091D}" presName="parentLeftMargin" presStyleLbl="node1" presStyleIdx="2" presStyleCnt="4"/>
      <dgm:spPr/>
    </dgm:pt>
    <dgm:pt modelId="{C67A66F2-5EDF-47C7-B377-49F84DD63170}" type="pres">
      <dgm:prSet presAssocID="{0F966BBE-B2BB-432C-B18E-2ADD1639091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48D40-DA94-408C-8029-2A9E1A5AD95F}" type="pres">
      <dgm:prSet presAssocID="{0F966BBE-B2BB-432C-B18E-2ADD1639091D}" presName="negativeSpace" presStyleCnt="0"/>
      <dgm:spPr/>
    </dgm:pt>
    <dgm:pt modelId="{3653BBE6-4B34-4684-B58A-087A472EC992}" type="pres">
      <dgm:prSet presAssocID="{0F966BBE-B2BB-432C-B18E-2ADD1639091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56468BF-1F5F-4B7A-8571-8DB025FE1BF9}" srcId="{6D1AB2E6-A573-442E-93CE-1C3586C887C8}" destId="{CBC5EFE1-FB1A-4010-A769-3482CEC816E2}" srcOrd="1" destOrd="0" parTransId="{5F52F85C-5BE0-4F92-9E58-23864E5B2660}" sibTransId="{6403700E-D87D-4713-B179-5004893A9928}"/>
    <dgm:cxn modelId="{FF52B233-CC9B-473D-B16C-7604EF3F1E8E}" srcId="{6D1AB2E6-A573-442E-93CE-1C3586C887C8}" destId="{0F966BBE-B2BB-432C-B18E-2ADD1639091D}" srcOrd="3" destOrd="0" parTransId="{9EA4A147-1678-4477-A8C3-568F6039BD1C}" sibTransId="{C98676AF-D026-4275-9645-89B21992E320}"/>
    <dgm:cxn modelId="{2F56A2F0-56AC-4B65-A58D-D55248DF76E0}" srcId="{6D1AB2E6-A573-442E-93CE-1C3586C887C8}" destId="{BE03AA0D-6808-480D-8EA7-054CC57066B5}" srcOrd="2" destOrd="0" parTransId="{8420DE1D-2829-43BE-91BF-3DEA453521AE}" sibTransId="{65443D4D-03BF-423F-9F8B-5325D5D611C3}"/>
    <dgm:cxn modelId="{0AF4EE18-B4D3-4454-98CD-6E54553D4CEB}" type="presOf" srcId="{CBC5EFE1-FB1A-4010-A769-3482CEC816E2}" destId="{C95DC800-ACE3-406E-A56F-72FB2FABDE5F}" srcOrd="1" destOrd="0" presId="urn:microsoft.com/office/officeart/2005/8/layout/list1"/>
    <dgm:cxn modelId="{CDE39206-66D8-4751-B443-F77DA58686B5}" srcId="{6D1AB2E6-A573-442E-93CE-1C3586C887C8}" destId="{3D547B31-D86D-45CD-B10A-0C37397D8A36}" srcOrd="0" destOrd="0" parTransId="{9D7FC2AC-EAC8-4DCE-82B9-04D2312E45E6}" sibTransId="{6082F941-A111-4AD5-B29D-CFE29757892D}"/>
    <dgm:cxn modelId="{D9F45485-DE51-468A-B54C-AC7EFF498811}" type="presOf" srcId="{BE03AA0D-6808-480D-8EA7-054CC57066B5}" destId="{CACB7949-33C7-4554-A0F2-3582F9C27E7F}" srcOrd="0" destOrd="0" presId="urn:microsoft.com/office/officeart/2005/8/layout/list1"/>
    <dgm:cxn modelId="{5106EC58-9383-45DE-9581-CED63EE160D2}" type="presOf" srcId="{6D1AB2E6-A573-442E-93CE-1C3586C887C8}" destId="{6AACDCC4-F5E4-4E43-92FE-A31621F4AF72}" srcOrd="0" destOrd="0" presId="urn:microsoft.com/office/officeart/2005/8/layout/list1"/>
    <dgm:cxn modelId="{BB14E78D-F617-4C46-88B1-3AB3912EC1FB}" type="presOf" srcId="{BE03AA0D-6808-480D-8EA7-054CC57066B5}" destId="{F88F06AB-A2EA-4285-B8C3-2EAC6524B8C2}" srcOrd="1" destOrd="0" presId="urn:microsoft.com/office/officeart/2005/8/layout/list1"/>
    <dgm:cxn modelId="{19819FF8-80AF-4B9F-AE16-219AFEA1FDAF}" type="presOf" srcId="{3D547B31-D86D-45CD-B10A-0C37397D8A36}" destId="{E9A0E521-7A7F-4805-A7FE-F704C125ADD2}" srcOrd="0" destOrd="0" presId="urn:microsoft.com/office/officeart/2005/8/layout/list1"/>
    <dgm:cxn modelId="{E139F51F-F897-4969-BFAB-DDD443CCDE95}" type="presOf" srcId="{CBC5EFE1-FB1A-4010-A769-3482CEC816E2}" destId="{34B63552-12BC-4ADB-B80B-12089D80482A}" srcOrd="0" destOrd="0" presId="urn:microsoft.com/office/officeart/2005/8/layout/list1"/>
    <dgm:cxn modelId="{AEBBA640-5250-446A-BAAB-5890EAB85206}" type="presOf" srcId="{0F966BBE-B2BB-432C-B18E-2ADD1639091D}" destId="{C67A66F2-5EDF-47C7-B377-49F84DD63170}" srcOrd="1" destOrd="0" presId="urn:microsoft.com/office/officeart/2005/8/layout/list1"/>
    <dgm:cxn modelId="{E252E5A9-86AF-41E0-B0D2-A238EB0C6F09}" type="presOf" srcId="{3D547B31-D86D-45CD-B10A-0C37397D8A36}" destId="{6F8E7964-0603-428B-92B9-13D63F83DD12}" srcOrd="1" destOrd="0" presId="urn:microsoft.com/office/officeart/2005/8/layout/list1"/>
    <dgm:cxn modelId="{ECD487BA-D1CA-427C-9ADD-42879DBDD40B}" type="presOf" srcId="{0F966BBE-B2BB-432C-B18E-2ADD1639091D}" destId="{FD7BB154-9003-4B3D-9374-F78343DA3407}" srcOrd="0" destOrd="0" presId="urn:microsoft.com/office/officeart/2005/8/layout/list1"/>
    <dgm:cxn modelId="{00966993-616B-41D9-B16D-B1EB93C9E12E}" type="presParOf" srcId="{6AACDCC4-F5E4-4E43-92FE-A31621F4AF72}" destId="{F01904A3-B5D8-4502-BC9C-B39188B67EFF}" srcOrd="0" destOrd="0" presId="urn:microsoft.com/office/officeart/2005/8/layout/list1"/>
    <dgm:cxn modelId="{7FCB24DC-FAF3-4CF5-AE5E-E7405A1E3B78}" type="presParOf" srcId="{F01904A3-B5D8-4502-BC9C-B39188B67EFF}" destId="{E9A0E521-7A7F-4805-A7FE-F704C125ADD2}" srcOrd="0" destOrd="0" presId="urn:microsoft.com/office/officeart/2005/8/layout/list1"/>
    <dgm:cxn modelId="{80E60286-1CBE-49E8-9F2F-5F2576E93288}" type="presParOf" srcId="{F01904A3-B5D8-4502-BC9C-B39188B67EFF}" destId="{6F8E7964-0603-428B-92B9-13D63F83DD12}" srcOrd="1" destOrd="0" presId="urn:microsoft.com/office/officeart/2005/8/layout/list1"/>
    <dgm:cxn modelId="{885EA6F3-610D-4088-8B96-1EF0788DFA0E}" type="presParOf" srcId="{6AACDCC4-F5E4-4E43-92FE-A31621F4AF72}" destId="{F118646E-BB2F-42F4-BFD1-C964BB043CA0}" srcOrd="1" destOrd="0" presId="urn:microsoft.com/office/officeart/2005/8/layout/list1"/>
    <dgm:cxn modelId="{67410C65-84A4-46FD-BF86-46BDEBCAD978}" type="presParOf" srcId="{6AACDCC4-F5E4-4E43-92FE-A31621F4AF72}" destId="{653A724A-6BAD-4DA3-BE2C-EF5A1AD48567}" srcOrd="2" destOrd="0" presId="urn:microsoft.com/office/officeart/2005/8/layout/list1"/>
    <dgm:cxn modelId="{FBEB2592-A604-4006-87C5-7A1E16DA1E3B}" type="presParOf" srcId="{6AACDCC4-F5E4-4E43-92FE-A31621F4AF72}" destId="{591F5B79-5B1F-4A23-BFB0-B8F40B239D2C}" srcOrd="3" destOrd="0" presId="urn:microsoft.com/office/officeart/2005/8/layout/list1"/>
    <dgm:cxn modelId="{2F029ADC-AF87-4DD6-9D46-B59FB5BD827B}" type="presParOf" srcId="{6AACDCC4-F5E4-4E43-92FE-A31621F4AF72}" destId="{43DDAE85-9756-4813-97EF-467D777DD797}" srcOrd="4" destOrd="0" presId="urn:microsoft.com/office/officeart/2005/8/layout/list1"/>
    <dgm:cxn modelId="{BFD632CA-8A51-46ED-8D3B-443947B4F287}" type="presParOf" srcId="{43DDAE85-9756-4813-97EF-467D777DD797}" destId="{34B63552-12BC-4ADB-B80B-12089D80482A}" srcOrd="0" destOrd="0" presId="urn:microsoft.com/office/officeart/2005/8/layout/list1"/>
    <dgm:cxn modelId="{8F81FAD5-5161-4370-A351-CD9393089183}" type="presParOf" srcId="{43DDAE85-9756-4813-97EF-467D777DD797}" destId="{C95DC800-ACE3-406E-A56F-72FB2FABDE5F}" srcOrd="1" destOrd="0" presId="urn:microsoft.com/office/officeart/2005/8/layout/list1"/>
    <dgm:cxn modelId="{3E662F87-8B8C-4D8D-8D29-CBA8B8008B98}" type="presParOf" srcId="{6AACDCC4-F5E4-4E43-92FE-A31621F4AF72}" destId="{748BC8FF-D269-4C8F-83EB-D1F612A5ACA5}" srcOrd="5" destOrd="0" presId="urn:microsoft.com/office/officeart/2005/8/layout/list1"/>
    <dgm:cxn modelId="{BD46335B-125C-4F30-8059-D96FC7F74B81}" type="presParOf" srcId="{6AACDCC4-F5E4-4E43-92FE-A31621F4AF72}" destId="{27846171-BFDE-4CCE-937F-3541AE460602}" srcOrd="6" destOrd="0" presId="urn:microsoft.com/office/officeart/2005/8/layout/list1"/>
    <dgm:cxn modelId="{B947B4BE-A202-49E7-89CC-A2C03E6D6159}" type="presParOf" srcId="{6AACDCC4-F5E4-4E43-92FE-A31621F4AF72}" destId="{69A14432-742D-41DB-97A4-40DA9FF77CF5}" srcOrd="7" destOrd="0" presId="urn:microsoft.com/office/officeart/2005/8/layout/list1"/>
    <dgm:cxn modelId="{FAB96440-8DE7-41D7-88E2-15995FCF08E6}" type="presParOf" srcId="{6AACDCC4-F5E4-4E43-92FE-A31621F4AF72}" destId="{39526ADB-65E6-46B2-BCEB-7FA6E0429DA6}" srcOrd="8" destOrd="0" presId="urn:microsoft.com/office/officeart/2005/8/layout/list1"/>
    <dgm:cxn modelId="{04ADF4F4-1F7C-4014-882E-1292CB408797}" type="presParOf" srcId="{39526ADB-65E6-46B2-BCEB-7FA6E0429DA6}" destId="{CACB7949-33C7-4554-A0F2-3582F9C27E7F}" srcOrd="0" destOrd="0" presId="urn:microsoft.com/office/officeart/2005/8/layout/list1"/>
    <dgm:cxn modelId="{2F596202-09BA-4698-B9DC-424C54648030}" type="presParOf" srcId="{39526ADB-65E6-46B2-BCEB-7FA6E0429DA6}" destId="{F88F06AB-A2EA-4285-B8C3-2EAC6524B8C2}" srcOrd="1" destOrd="0" presId="urn:microsoft.com/office/officeart/2005/8/layout/list1"/>
    <dgm:cxn modelId="{69A4949C-F295-441C-A5BD-EC577E5D5CCD}" type="presParOf" srcId="{6AACDCC4-F5E4-4E43-92FE-A31621F4AF72}" destId="{2B0A79E0-85D3-4008-98F6-54114AD07B8F}" srcOrd="9" destOrd="0" presId="urn:microsoft.com/office/officeart/2005/8/layout/list1"/>
    <dgm:cxn modelId="{E608D0CB-9AFE-4080-BF1F-99B43E2937A0}" type="presParOf" srcId="{6AACDCC4-F5E4-4E43-92FE-A31621F4AF72}" destId="{640157D0-3F59-41DC-B7BF-F63450AFA03D}" srcOrd="10" destOrd="0" presId="urn:microsoft.com/office/officeart/2005/8/layout/list1"/>
    <dgm:cxn modelId="{C13046EB-9F7A-4D4D-9D4B-3FAF3C683CC8}" type="presParOf" srcId="{6AACDCC4-F5E4-4E43-92FE-A31621F4AF72}" destId="{2378FF7F-214B-499F-AAC8-223EDCEDEABD}" srcOrd="11" destOrd="0" presId="urn:microsoft.com/office/officeart/2005/8/layout/list1"/>
    <dgm:cxn modelId="{E5F215D1-B81E-4D0F-89AC-F3C06DF84C38}" type="presParOf" srcId="{6AACDCC4-F5E4-4E43-92FE-A31621F4AF72}" destId="{45849A46-7960-45F7-A8D7-0C8DC5C6DF9F}" srcOrd="12" destOrd="0" presId="urn:microsoft.com/office/officeart/2005/8/layout/list1"/>
    <dgm:cxn modelId="{DE0F2F97-3F51-49D7-8111-D4ADF214545C}" type="presParOf" srcId="{45849A46-7960-45F7-A8D7-0C8DC5C6DF9F}" destId="{FD7BB154-9003-4B3D-9374-F78343DA3407}" srcOrd="0" destOrd="0" presId="urn:microsoft.com/office/officeart/2005/8/layout/list1"/>
    <dgm:cxn modelId="{6E2A810B-985A-4039-B0F7-5B7AAECAE234}" type="presParOf" srcId="{45849A46-7960-45F7-A8D7-0C8DC5C6DF9F}" destId="{C67A66F2-5EDF-47C7-B377-49F84DD63170}" srcOrd="1" destOrd="0" presId="urn:microsoft.com/office/officeart/2005/8/layout/list1"/>
    <dgm:cxn modelId="{4F2EC4E2-F12D-442E-84DB-0FDADB4E594E}" type="presParOf" srcId="{6AACDCC4-F5E4-4E43-92FE-A31621F4AF72}" destId="{8BE48D40-DA94-408C-8029-2A9E1A5AD95F}" srcOrd="13" destOrd="0" presId="urn:microsoft.com/office/officeart/2005/8/layout/list1"/>
    <dgm:cxn modelId="{DBB4CE82-1AC8-4971-A446-84DD2C8A0923}" type="presParOf" srcId="{6AACDCC4-F5E4-4E43-92FE-A31621F4AF72}" destId="{3653BBE6-4B34-4684-B58A-087A472EC99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A0380-E8A9-483C-9F4C-BCD332C6A425}">
      <dsp:nvSpPr>
        <dsp:cNvPr id="0" name=""/>
        <dsp:cNvSpPr/>
      </dsp:nvSpPr>
      <dsp:spPr>
        <a:xfrm>
          <a:off x="-4644238" y="-711994"/>
          <a:ext cx="5532097" cy="5532097"/>
        </a:xfrm>
        <a:prstGeom prst="blockArc">
          <a:avLst>
            <a:gd name="adj1" fmla="val 18900000"/>
            <a:gd name="adj2" fmla="val 2700000"/>
            <a:gd name="adj3" fmla="val 390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0C540-F752-4EAB-91CD-99C6A99D8C21}">
      <dsp:nvSpPr>
        <dsp:cNvPr id="0" name=""/>
        <dsp:cNvSpPr/>
      </dsp:nvSpPr>
      <dsp:spPr>
        <a:xfrm>
          <a:off x="388614" y="256674"/>
          <a:ext cx="7608516" cy="513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732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সমস্যা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সমাধানের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ধাপগুলো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বর্ণনা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388614" y="256674"/>
        <a:ext cx="7608516" cy="513677"/>
      </dsp:txXfrm>
    </dsp:sp>
    <dsp:sp modelId="{D22D238D-E6A5-481B-926A-E17052EC708E}">
      <dsp:nvSpPr>
        <dsp:cNvPr id="0" name=""/>
        <dsp:cNvSpPr/>
      </dsp:nvSpPr>
      <dsp:spPr>
        <a:xfrm>
          <a:off x="67565" y="192464"/>
          <a:ext cx="642097" cy="642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6CB53-C733-4283-9965-39729B36E244}">
      <dsp:nvSpPr>
        <dsp:cNvPr id="0" name=""/>
        <dsp:cNvSpPr/>
      </dsp:nvSpPr>
      <dsp:spPr>
        <a:xfrm>
          <a:off x="756700" y="1026944"/>
          <a:ext cx="7240430" cy="513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732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মেশিন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কোড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কি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তা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বলতে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756700" y="1026944"/>
        <a:ext cx="7240430" cy="513677"/>
      </dsp:txXfrm>
    </dsp:sp>
    <dsp:sp modelId="{603843F2-6E88-4708-98F7-ABD85946725C}">
      <dsp:nvSpPr>
        <dsp:cNvPr id="0" name=""/>
        <dsp:cNvSpPr/>
      </dsp:nvSpPr>
      <dsp:spPr>
        <a:xfrm>
          <a:off x="435651" y="962735"/>
          <a:ext cx="642097" cy="642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2539B-A738-440F-A635-D43F436A26CF}">
      <dsp:nvSpPr>
        <dsp:cNvPr id="0" name=""/>
        <dsp:cNvSpPr/>
      </dsp:nvSpPr>
      <dsp:spPr>
        <a:xfrm>
          <a:off x="869673" y="1797215"/>
          <a:ext cx="7127457" cy="513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732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প্রোগ্রামিং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ভাষা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কি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তা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বলতে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869673" y="1797215"/>
        <a:ext cx="7127457" cy="513677"/>
      </dsp:txXfrm>
    </dsp:sp>
    <dsp:sp modelId="{2E214405-8BD7-4538-8500-3A113AC75267}">
      <dsp:nvSpPr>
        <dsp:cNvPr id="0" name=""/>
        <dsp:cNvSpPr/>
      </dsp:nvSpPr>
      <dsp:spPr>
        <a:xfrm>
          <a:off x="548624" y="1733005"/>
          <a:ext cx="642097" cy="642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C79AC-11E5-4963-937B-7B38B379BE60}">
      <dsp:nvSpPr>
        <dsp:cNvPr id="0" name=""/>
        <dsp:cNvSpPr/>
      </dsp:nvSpPr>
      <dsp:spPr>
        <a:xfrm>
          <a:off x="756700" y="2567485"/>
          <a:ext cx="7240430" cy="513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732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অনুবাদক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প্রোগ্রাম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ব্যাখ্যা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756700" y="2567485"/>
        <a:ext cx="7240430" cy="513677"/>
      </dsp:txXfrm>
    </dsp:sp>
    <dsp:sp modelId="{E0AD3959-DD22-47B3-9108-A702454CC904}">
      <dsp:nvSpPr>
        <dsp:cNvPr id="0" name=""/>
        <dsp:cNvSpPr/>
      </dsp:nvSpPr>
      <dsp:spPr>
        <a:xfrm>
          <a:off x="435651" y="2503275"/>
          <a:ext cx="642097" cy="642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E031B-CF26-4724-BC77-629D1BA9E62C}">
      <dsp:nvSpPr>
        <dsp:cNvPr id="0" name=""/>
        <dsp:cNvSpPr/>
      </dsp:nvSpPr>
      <dsp:spPr>
        <a:xfrm>
          <a:off x="388614" y="3337755"/>
          <a:ext cx="7608516" cy="5136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732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কম্পাইলার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ও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ইন্টারপ্রেটার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চিহ্নিত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করতে</a:t>
          </a:r>
          <a:r>
            <a:rPr lang="en-US" sz="36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পারবে</a:t>
          </a:r>
          <a:endParaRPr lang="en-US" sz="36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388614" y="3337755"/>
        <a:ext cx="7608516" cy="513677"/>
      </dsp:txXfrm>
    </dsp:sp>
    <dsp:sp modelId="{D73E4F1F-DA12-442E-B854-60C57CD7B913}">
      <dsp:nvSpPr>
        <dsp:cNvPr id="0" name=""/>
        <dsp:cNvSpPr/>
      </dsp:nvSpPr>
      <dsp:spPr>
        <a:xfrm>
          <a:off x="67565" y="3273545"/>
          <a:ext cx="642097" cy="642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832B2-3A0F-4E0D-9F0A-EAB5DBAE40AF}">
      <dsp:nvSpPr>
        <dsp:cNvPr id="0" name=""/>
        <dsp:cNvSpPr/>
      </dsp:nvSpPr>
      <dsp:spPr>
        <a:xfrm rot="5400000">
          <a:off x="810326" y="885632"/>
          <a:ext cx="1004061" cy="11430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086C6-B38D-4540-BFF9-ADC32D06FD79}">
      <dsp:nvSpPr>
        <dsp:cNvPr id="0" name=""/>
        <dsp:cNvSpPr/>
      </dsp:nvSpPr>
      <dsp:spPr>
        <a:xfrm>
          <a:off x="4" y="2"/>
          <a:ext cx="4364016" cy="92503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সমস্যা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সংজ্ঞায়িত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30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5169" y="45167"/>
        <a:ext cx="4273686" cy="834703"/>
      </dsp:txXfrm>
    </dsp:sp>
    <dsp:sp modelId="{CD767945-5AB0-4B41-B36F-6BEB10CB790C}">
      <dsp:nvSpPr>
        <dsp:cNvPr id="0" name=""/>
        <dsp:cNvSpPr/>
      </dsp:nvSpPr>
      <dsp:spPr>
        <a:xfrm>
          <a:off x="3252192" y="47673"/>
          <a:ext cx="1229325" cy="956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28EC0-1710-4E07-AEB5-F5AB11BEAC03}">
      <dsp:nvSpPr>
        <dsp:cNvPr id="0" name=""/>
        <dsp:cNvSpPr/>
      </dsp:nvSpPr>
      <dsp:spPr>
        <a:xfrm rot="5400000">
          <a:off x="2652255" y="1920052"/>
          <a:ext cx="1004061" cy="11430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0FAFC-68C9-4EB5-A9A9-9839B2BCF55A}">
      <dsp:nvSpPr>
        <dsp:cNvPr id="0" name=""/>
        <dsp:cNvSpPr/>
      </dsp:nvSpPr>
      <dsp:spPr>
        <a:xfrm>
          <a:off x="1856086" y="1111669"/>
          <a:ext cx="3943990" cy="85075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সম্ভাব্য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নিয়ে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চিন্তা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30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1897624" y="1153207"/>
        <a:ext cx="3860914" cy="767680"/>
      </dsp:txXfrm>
    </dsp:sp>
    <dsp:sp modelId="{CCE666D5-3402-47A5-A914-417A18F1B8E0}">
      <dsp:nvSpPr>
        <dsp:cNvPr id="0" name=""/>
        <dsp:cNvSpPr/>
      </dsp:nvSpPr>
      <dsp:spPr>
        <a:xfrm>
          <a:off x="5136907" y="1263869"/>
          <a:ext cx="1229325" cy="956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4C4EC-485D-4FD9-9A67-E243E66004BE}">
      <dsp:nvSpPr>
        <dsp:cNvPr id="0" name=""/>
        <dsp:cNvSpPr/>
      </dsp:nvSpPr>
      <dsp:spPr>
        <a:xfrm rot="5400000">
          <a:off x="4560855" y="3126196"/>
          <a:ext cx="1004061" cy="114308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6CFC8-507A-4BF9-A412-5A8B865034F0}">
      <dsp:nvSpPr>
        <dsp:cNvPr id="0" name=""/>
        <dsp:cNvSpPr/>
      </dsp:nvSpPr>
      <dsp:spPr>
        <a:xfrm>
          <a:off x="3730862" y="2338335"/>
          <a:ext cx="5043665" cy="82709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বিকল্প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সমাধানগুলো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মূল্যায়ণ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endParaRPr lang="en-US" sz="30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3771245" y="2378718"/>
        <a:ext cx="4962899" cy="746328"/>
      </dsp:txXfrm>
    </dsp:sp>
    <dsp:sp modelId="{B4D0114A-D0CD-445D-9C5A-97E34FFBD7D1}">
      <dsp:nvSpPr>
        <dsp:cNvPr id="0" name=""/>
        <dsp:cNvSpPr/>
      </dsp:nvSpPr>
      <dsp:spPr>
        <a:xfrm>
          <a:off x="7781473" y="2480064"/>
          <a:ext cx="1229325" cy="956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0E5F7-BC86-4BD3-9D61-9853FA84CF78}">
      <dsp:nvSpPr>
        <dsp:cNvPr id="0" name=""/>
        <dsp:cNvSpPr/>
      </dsp:nvSpPr>
      <dsp:spPr>
        <a:xfrm>
          <a:off x="5672420" y="3496182"/>
          <a:ext cx="4297488" cy="81591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সেরা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সমাধানটি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বাস্তবায়ন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0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r>
            <a:rPr lang="en-US" sz="30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endParaRPr lang="en-US" sz="30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712257" y="3536019"/>
        <a:ext cx="4217814" cy="736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2311E-1E3A-4557-B956-24D352D16942}">
      <dsp:nvSpPr>
        <dsp:cNvPr id="0" name=""/>
        <dsp:cNvSpPr/>
      </dsp:nvSpPr>
      <dsp:spPr>
        <a:xfrm>
          <a:off x="1842519" y="369639"/>
          <a:ext cx="2539322" cy="2539322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DE962-2D36-4E37-9F57-7C5C18A97F30}">
      <dsp:nvSpPr>
        <dsp:cNvPr id="0" name=""/>
        <dsp:cNvSpPr/>
      </dsp:nvSpPr>
      <dsp:spPr>
        <a:xfrm>
          <a:off x="1842519" y="369639"/>
          <a:ext cx="2539322" cy="2539322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0BB818-BC86-4F63-811E-BE971CBD12A9}">
      <dsp:nvSpPr>
        <dsp:cNvPr id="0" name=""/>
        <dsp:cNvSpPr/>
      </dsp:nvSpPr>
      <dsp:spPr>
        <a:xfrm>
          <a:off x="1842519" y="369639"/>
          <a:ext cx="2539322" cy="2539322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868F9-2991-4C09-9D5B-CAA457754859}">
      <dsp:nvSpPr>
        <dsp:cNvPr id="0" name=""/>
        <dsp:cNvSpPr/>
      </dsp:nvSpPr>
      <dsp:spPr>
        <a:xfrm>
          <a:off x="1842519" y="369639"/>
          <a:ext cx="2539322" cy="2539322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7BE55-8F1C-4288-9AE9-23198C0E6227}">
      <dsp:nvSpPr>
        <dsp:cNvPr id="0" name=""/>
        <dsp:cNvSpPr/>
      </dsp:nvSpPr>
      <dsp:spPr>
        <a:xfrm>
          <a:off x="2527957" y="1055077"/>
          <a:ext cx="1168446" cy="11684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কয়েকটি</a:t>
          </a:r>
          <a:r>
            <a:rPr lang="en-US" sz="19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19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প্রোগ্রামিং</a:t>
          </a:r>
          <a:r>
            <a:rPr lang="en-US" sz="19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19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ভাষা</a:t>
          </a:r>
          <a:endParaRPr lang="en-US" sz="19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699072" y="1226192"/>
        <a:ext cx="826216" cy="826216"/>
      </dsp:txXfrm>
    </dsp:sp>
    <dsp:sp modelId="{D108C277-9952-4B6A-8F20-18EF5A0FB29F}">
      <dsp:nvSpPr>
        <dsp:cNvPr id="0" name=""/>
        <dsp:cNvSpPr/>
      </dsp:nvSpPr>
      <dsp:spPr>
        <a:xfrm>
          <a:off x="2536881" y="-167132"/>
          <a:ext cx="1150598" cy="11324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সি</a:t>
          </a:r>
          <a:endParaRPr lang="en-US" sz="32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705382" y="-1291"/>
        <a:ext cx="813596" cy="800750"/>
      </dsp:txXfrm>
    </dsp:sp>
    <dsp:sp modelId="{0B16DEE8-0409-443C-838E-988DA0629B97}">
      <dsp:nvSpPr>
        <dsp:cNvPr id="0" name=""/>
        <dsp:cNvSpPr/>
      </dsp:nvSpPr>
      <dsp:spPr>
        <a:xfrm>
          <a:off x="3741011" y="1112029"/>
          <a:ext cx="1222771" cy="1054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সি</a:t>
          </a:r>
          <a:r>
            <a:rPr lang="en-US" sz="24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++</a:t>
          </a:r>
          <a:endParaRPr lang="en-US" sz="24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3920082" y="1266463"/>
        <a:ext cx="864629" cy="745674"/>
      </dsp:txXfrm>
    </dsp:sp>
    <dsp:sp modelId="{EA0B90BA-718C-4067-9C16-099ED5D676DB}">
      <dsp:nvSpPr>
        <dsp:cNvPr id="0" name=""/>
        <dsp:cNvSpPr/>
      </dsp:nvSpPr>
      <dsp:spPr>
        <a:xfrm>
          <a:off x="2533568" y="2292889"/>
          <a:ext cx="1157223" cy="11732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জাভা</a:t>
          </a:r>
          <a:endParaRPr lang="en-US" sz="36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703039" y="2464708"/>
        <a:ext cx="818281" cy="829616"/>
      </dsp:txXfrm>
    </dsp:sp>
    <dsp:sp modelId="{CB659108-BE94-4BC9-958D-49D2E2BEED23}">
      <dsp:nvSpPr>
        <dsp:cNvPr id="0" name=""/>
        <dsp:cNvSpPr/>
      </dsp:nvSpPr>
      <dsp:spPr>
        <a:xfrm>
          <a:off x="1251745" y="1057429"/>
          <a:ext cx="1240437" cy="11637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পাইথন</a:t>
          </a:r>
          <a:endParaRPr lang="en-US" sz="24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1433403" y="1227855"/>
        <a:ext cx="877121" cy="8228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A724A-6BAD-4DA3-BE2C-EF5A1AD48567}">
      <dsp:nvSpPr>
        <dsp:cNvPr id="0" name=""/>
        <dsp:cNvSpPr/>
      </dsp:nvSpPr>
      <dsp:spPr>
        <a:xfrm>
          <a:off x="0" y="248222"/>
          <a:ext cx="805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E7964-0603-428B-92B9-13D63F83DD12}">
      <dsp:nvSpPr>
        <dsp:cNvPr id="0" name=""/>
        <dsp:cNvSpPr/>
      </dsp:nvSpPr>
      <dsp:spPr>
        <a:xfrm>
          <a:off x="402748" y="41582"/>
          <a:ext cx="563848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121" tIns="0" rIns="213121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সব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নির্দেশ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একসাথে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রূপান্তর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endParaRPr lang="en-US" sz="32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22923" y="61757"/>
        <a:ext cx="5598132" cy="372930"/>
      </dsp:txXfrm>
    </dsp:sp>
    <dsp:sp modelId="{27846171-BFDE-4CCE-937F-3541AE460602}">
      <dsp:nvSpPr>
        <dsp:cNvPr id="0" name=""/>
        <dsp:cNvSpPr/>
      </dsp:nvSpPr>
      <dsp:spPr>
        <a:xfrm>
          <a:off x="0" y="883262"/>
          <a:ext cx="805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DC800-ACE3-406E-A56F-72FB2FABDE5F}">
      <dsp:nvSpPr>
        <dsp:cNvPr id="0" name=""/>
        <dsp:cNvSpPr/>
      </dsp:nvSpPr>
      <dsp:spPr>
        <a:xfrm>
          <a:off x="402748" y="676622"/>
          <a:ext cx="563848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121" tIns="0" rIns="21312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সবভুলগুলো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একসাথে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প্রদর্শন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endParaRPr lang="en-US" sz="28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22923" y="696797"/>
        <a:ext cx="5598132" cy="372930"/>
      </dsp:txXfrm>
    </dsp:sp>
    <dsp:sp modelId="{640157D0-3F59-41DC-B7BF-F63450AFA03D}">
      <dsp:nvSpPr>
        <dsp:cNvPr id="0" name=""/>
        <dsp:cNvSpPr/>
      </dsp:nvSpPr>
      <dsp:spPr>
        <a:xfrm>
          <a:off x="0" y="1518302"/>
          <a:ext cx="805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F06AB-A2EA-4285-B8C3-2EAC6524B8C2}">
      <dsp:nvSpPr>
        <dsp:cNvPr id="0" name=""/>
        <dsp:cNvSpPr/>
      </dsp:nvSpPr>
      <dsp:spPr>
        <a:xfrm>
          <a:off x="402748" y="1311662"/>
          <a:ext cx="563848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121" tIns="0" rIns="21312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ভূল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সংশোধন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কঠিন</a:t>
          </a:r>
          <a:endParaRPr lang="en-US" sz="28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22923" y="1331837"/>
        <a:ext cx="5598132" cy="372930"/>
      </dsp:txXfrm>
    </dsp:sp>
    <dsp:sp modelId="{3653BBE6-4B34-4684-B58A-087A472EC992}">
      <dsp:nvSpPr>
        <dsp:cNvPr id="0" name=""/>
        <dsp:cNvSpPr/>
      </dsp:nvSpPr>
      <dsp:spPr>
        <a:xfrm>
          <a:off x="0" y="2153342"/>
          <a:ext cx="805497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A66F2-5EDF-47C7-B377-49F84DD63170}">
      <dsp:nvSpPr>
        <dsp:cNvPr id="0" name=""/>
        <dsp:cNvSpPr/>
      </dsp:nvSpPr>
      <dsp:spPr>
        <a:xfrm>
          <a:off x="402748" y="1946702"/>
          <a:ext cx="563848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121" tIns="0" rIns="21312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মেমরিতে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জায়গা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বেশি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লাগে</a:t>
          </a:r>
          <a:endParaRPr lang="en-US" sz="28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422923" y="1966877"/>
        <a:ext cx="5598132" cy="372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A724A-6BAD-4DA3-BE2C-EF5A1AD48567}">
      <dsp:nvSpPr>
        <dsp:cNvPr id="0" name=""/>
        <dsp:cNvSpPr/>
      </dsp:nvSpPr>
      <dsp:spPr>
        <a:xfrm>
          <a:off x="0" y="248222"/>
          <a:ext cx="1141730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E7964-0603-428B-92B9-13D63F83DD12}">
      <dsp:nvSpPr>
        <dsp:cNvPr id="0" name=""/>
        <dsp:cNvSpPr/>
      </dsp:nvSpPr>
      <dsp:spPr>
        <a:xfrm>
          <a:off x="570865" y="41582"/>
          <a:ext cx="799211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083" tIns="0" rIns="302083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নির্দেশগুলো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একটি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একটি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ধারাবাহিকভাবে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রূপান্তর</a:t>
          </a:r>
          <a:r>
            <a:rPr lang="en-US" sz="32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endParaRPr lang="en-US" sz="32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91040" y="61757"/>
        <a:ext cx="7951760" cy="372930"/>
      </dsp:txXfrm>
    </dsp:sp>
    <dsp:sp modelId="{27846171-BFDE-4CCE-937F-3541AE460602}">
      <dsp:nvSpPr>
        <dsp:cNvPr id="0" name=""/>
        <dsp:cNvSpPr/>
      </dsp:nvSpPr>
      <dsp:spPr>
        <a:xfrm>
          <a:off x="0" y="883262"/>
          <a:ext cx="1141730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DC800-ACE3-406E-A56F-72FB2FABDE5F}">
      <dsp:nvSpPr>
        <dsp:cNvPr id="0" name=""/>
        <dsp:cNvSpPr/>
      </dsp:nvSpPr>
      <dsp:spPr>
        <a:xfrm>
          <a:off x="570865" y="676622"/>
          <a:ext cx="799211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083" tIns="0" rIns="30208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প্রতি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লাইনের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ভূল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প্রতি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লাইনেই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সংশোধন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করে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আগাতে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হয়</a:t>
          </a:r>
          <a:endParaRPr lang="en-US" sz="28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91040" y="696797"/>
        <a:ext cx="7951760" cy="372930"/>
      </dsp:txXfrm>
    </dsp:sp>
    <dsp:sp modelId="{640157D0-3F59-41DC-B7BF-F63450AFA03D}">
      <dsp:nvSpPr>
        <dsp:cNvPr id="0" name=""/>
        <dsp:cNvSpPr/>
      </dsp:nvSpPr>
      <dsp:spPr>
        <a:xfrm>
          <a:off x="0" y="1518302"/>
          <a:ext cx="1141730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F06AB-A2EA-4285-B8C3-2EAC6524B8C2}">
      <dsp:nvSpPr>
        <dsp:cNvPr id="0" name=""/>
        <dsp:cNvSpPr/>
      </dsp:nvSpPr>
      <dsp:spPr>
        <a:xfrm>
          <a:off x="570865" y="1311662"/>
          <a:ext cx="799211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083" tIns="0" rIns="30208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ভূল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সংশোধন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করা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সহজ</a:t>
          </a:r>
          <a:endParaRPr lang="en-US" sz="28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91040" y="1331837"/>
        <a:ext cx="7951760" cy="372930"/>
      </dsp:txXfrm>
    </dsp:sp>
    <dsp:sp modelId="{3653BBE6-4B34-4684-B58A-087A472EC992}">
      <dsp:nvSpPr>
        <dsp:cNvPr id="0" name=""/>
        <dsp:cNvSpPr/>
      </dsp:nvSpPr>
      <dsp:spPr>
        <a:xfrm>
          <a:off x="0" y="2153342"/>
          <a:ext cx="1141730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A66F2-5EDF-47C7-B377-49F84DD63170}">
      <dsp:nvSpPr>
        <dsp:cNvPr id="0" name=""/>
        <dsp:cNvSpPr/>
      </dsp:nvSpPr>
      <dsp:spPr>
        <a:xfrm>
          <a:off x="570865" y="1946702"/>
          <a:ext cx="799211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083" tIns="0" rIns="30208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মেমরিতে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জায়গা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কম</a:t>
          </a:r>
          <a:r>
            <a:rPr lang="en-US" sz="2800" kern="12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rPr>
            <a:t>লাগে</a:t>
          </a:r>
          <a:endParaRPr lang="en-US" sz="2800" kern="1200" dirty="0">
            <a:solidFill>
              <a:schemeClr val="tx1"/>
            </a:solidFill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591040" y="1966877"/>
        <a:ext cx="7951760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1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6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5388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638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7037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44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814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9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2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3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7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2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9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4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3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B2E5-8CCA-4A63-8CBB-7E1A949A224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6A9156-F5A6-40ED-ABC3-38B14831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5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89" y="1576153"/>
            <a:ext cx="6489474" cy="52818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37" y="-2432752"/>
            <a:ext cx="7792360" cy="689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0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3424517" y="286870"/>
            <a:ext cx="3496235" cy="9144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প্রোগ্রামিং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endParaRPr lang="en-US" sz="36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693" y="1613647"/>
            <a:ext cx="9260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ভাষার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রীতিনীতি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অনুসরণ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নির্দেশ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লিখলে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কম্পিউটার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সেই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ভাষাকে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সহজেই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নিজের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বোঝার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উপযোগী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হিসেবে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নিয়ে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নির্দেশগুলো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বুঝতে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পারে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তাকে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প্রোগ্রামিং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। 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67428861"/>
              </p:ext>
            </p:extLst>
          </p:nvPr>
        </p:nvGraphicFramePr>
        <p:xfrm>
          <a:off x="705224" y="3326743"/>
          <a:ext cx="6215528" cy="3299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515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67BE55-8F1C-4288-9AE9-23198C0E6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08C277-9952-4B6A-8F20-18EF5A0FB2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6868F9-2991-4C09-9D5B-CAA4577548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16DEE8-0409-443C-838E-988DA0629B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0BB818-BC86-4F63-811E-BE971CBD12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0B90BA-718C-4067-9C16-099ED5D67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BDE962-2D36-4E37-9F57-7C5C18A97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659108-BE94-4BC9-958D-49D2E2BEE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02311E-1E3A-4557-B956-24D352D169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725271" y="268941"/>
            <a:ext cx="4087905" cy="80682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অনুবাদক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প্রোগ্রাম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729" y="1559859"/>
            <a:ext cx="9179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ব্যবস্থার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মাধ্যমে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প্রোগ্রামিং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ভাষায়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লিখা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কোড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কোডে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রূপান্তরিত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তাকে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অনুবাদক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প্রোগ্রাম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8" y="3244282"/>
            <a:ext cx="7245844" cy="297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9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27204" y="1506262"/>
            <a:ext cx="6376672" cy="3222901"/>
            <a:chOff x="769954" y="1963462"/>
            <a:chExt cx="7485081" cy="3539934"/>
          </a:xfrm>
        </p:grpSpPr>
        <p:sp>
          <p:nvSpPr>
            <p:cNvPr id="4" name="Flowchart: Alternate Process 3"/>
            <p:cNvSpPr/>
            <p:nvPr/>
          </p:nvSpPr>
          <p:spPr>
            <a:xfrm>
              <a:off x="3125206" y="1963462"/>
              <a:ext cx="3406588" cy="1280033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অনুবাদক</a:t>
              </a:r>
              <a:r>
                <a:rPr lang="en-US" sz="3600" dirty="0" smtClean="0">
                  <a:solidFill>
                    <a:schemeClr val="tx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প্রোগ্রাম</a:t>
              </a:r>
              <a:endParaRPr lang="en-US" sz="36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5" name="Flowchart: Alternate Process 4"/>
            <p:cNvSpPr/>
            <p:nvPr/>
          </p:nvSpPr>
          <p:spPr>
            <a:xfrm>
              <a:off x="1401966" y="4517278"/>
              <a:ext cx="2635624" cy="986118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১।কম্পাইলার</a:t>
              </a:r>
              <a:endParaRPr lang="en-US" sz="36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sp>
          <p:nvSpPr>
            <p:cNvPr id="6" name="Flowchart: Alternate Process 5"/>
            <p:cNvSpPr/>
            <p:nvPr/>
          </p:nvSpPr>
          <p:spPr>
            <a:xfrm>
              <a:off x="5459505" y="4517278"/>
              <a:ext cx="2795530" cy="986118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২।ইন্টারপ্রেটার</a:t>
              </a:r>
              <a:endParaRPr lang="en-US" sz="3600" dirty="0"/>
            </a:p>
          </p:txBody>
        </p:sp>
        <p:sp>
          <p:nvSpPr>
            <p:cNvPr id="7" name="Left-Up Arrow 6"/>
            <p:cNvSpPr/>
            <p:nvPr/>
          </p:nvSpPr>
          <p:spPr>
            <a:xfrm rot="13497993">
              <a:off x="4014798" y="3635915"/>
              <a:ext cx="1627405" cy="1513824"/>
            </a:xfrm>
            <a:prstGeom prst="leftUpArrow">
              <a:avLst>
                <a:gd name="adj1" fmla="val 50000"/>
                <a:gd name="adj2" fmla="val 7853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69954" y="3634194"/>
              <a:ext cx="38996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en-US" dirty="0"/>
            </a:p>
          </p:txBody>
        </p:sp>
      </p:grpSp>
      <p:sp>
        <p:nvSpPr>
          <p:cNvPr id="12" name="Flowchart: Terminator 11"/>
          <p:cNvSpPr/>
          <p:nvPr/>
        </p:nvSpPr>
        <p:spPr>
          <a:xfrm>
            <a:off x="2976282" y="233082"/>
            <a:ext cx="4034118" cy="102197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প্রকারভেদ</a:t>
            </a:r>
            <a:endParaRPr lang="en-US" sz="48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6058" y="5401313"/>
            <a:ext cx="8023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নোটঃ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আরোও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অনুবাদক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প্রোগ্রাম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আছে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এসেম্বেলার</a:t>
            </a:r>
            <a:endParaRPr lang="en-US" sz="3200" dirty="0" smtClean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      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এসেম্বলি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অনুবাদ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 smtClean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1843" y="71437"/>
            <a:ext cx="2707482" cy="1057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কম্পাইলার</a:t>
            </a:r>
            <a:endParaRPr lang="en-US" sz="36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1300163"/>
            <a:ext cx="9458325" cy="1185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ব্যবস্থায়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সবগুলো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নির্দেশ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নির্ভুল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হলে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একসাথে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কোডে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তাকে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কম্পাইলার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59" y="2657475"/>
            <a:ext cx="5487166" cy="15242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" y="3535357"/>
            <a:ext cx="214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বৈশিষ্ট্যঃ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543200923"/>
              </p:ext>
            </p:extLst>
          </p:nvPr>
        </p:nvGraphicFramePr>
        <p:xfrm>
          <a:off x="774699" y="4181688"/>
          <a:ext cx="8054975" cy="2547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970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8E7964-0603-428B-92B9-13D63F83D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95DC800-ACE3-406E-A56F-72FB2FABD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8F06AB-A2EA-4285-B8C3-2EAC6524B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67A66F2-5EDF-47C7-B377-49F84DD631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53A724A-6BAD-4DA3-BE2C-EF5A1AD48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7846171-BFDE-4CCE-937F-3541AE460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0157D0-3F59-41DC-B7BF-F63450AFA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653BBE6-4B34-4684-B58A-087A472EC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1843" y="71437"/>
            <a:ext cx="2707482" cy="1057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ইন্টারপ্রেটার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114300" y="1300163"/>
            <a:ext cx="9458325" cy="1185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ব্যবস্থায়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নির্দেশগুলো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ধারাবাহিকভাবে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কোডে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রূপান্তর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তাকে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ইন্টারপ্রেটার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" y="3535357"/>
            <a:ext cx="214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বৈশিষ্ট্যঃ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023008630"/>
              </p:ext>
            </p:extLst>
          </p:nvPr>
        </p:nvGraphicFramePr>
        <p:xfrm>
          <a:off x="774698" y="4181688"/>
          <a:ext cx="11417301" cy="2547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462" y="2605743"/>
            <a:ext cx="4186238" cy="145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4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8E7964-0603-428B-92B9-13D63F83D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95DC800-ACE3-406E-A56F-72FB2FABD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8F06AB-A2EA-4285-B8C3-2EAC6524B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67A66F2-5EDF-47C7-B377-49F84DD631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53A724A-6BAD-4DA3-BE2C-EF5A1AD48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7846171-BFDE-4CCE-937F-3541AE4606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0157D0-3F59-41DC-B7BF-F63450AFA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653BBE6-4B34-4684-B58A-087A472EC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3014663" y="157162"/>
            <a:ext cx="4200525" cy="198596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বাড়ির</a:t>
            </a:r>
            <a:r>
              <a:rPr lang="en-US" sz="5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5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4475" y="2828925"/>
            <a:ext cx="8101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কোড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প্রোগ্রামিং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বলতে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বুঝ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কম্পাইলার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ইন্টারপ্রেটার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তুলনামূলক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পার্থক্য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লিখে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আনবে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18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4" y="885825"/>
            <a:ext cx="8786813" cy="48066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222885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/>
          <p:cNvSpPr/>
          <p:nvPr/>
        </p:nvSpPr>
        <p:spPr>
          <a:xfrm>
            <a:off x="1728789" y="414338"/>
            <a:ext cx="5743574" cy="1328737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54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09788"/>
            <a:ext cx="3148878" cy="3848629"/>
          </a:xfrm>
          <a:prstGeom prst="rect">
            <a:avLst/>
          </a:prstGeom>
        </p:spPr>
      </p:pic>
      <p:sp>
        <p:nvSpPr>
          <p:cNvPr id="10" name="Flowchart: Document 9"/>
          <p:cNvSpPr/>
          <p:nvPr/>
        </p:nvSpPr>
        <p:spPr>
          <a:xfrm>
            <a:off x="4063278" y="1817158"/>
            <a:ext cx="4800600" cy="443388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হিমেল</a:t>
            </a:r>
            <a:r>
              <a:rPr lang="en-US" sz="4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হোসেন</a:t>
            </a:r>
            <a:endParaRPr lang="en-US" sz="4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সহকারি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ও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যোগাযোগ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প্রযুক্তি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হিজলা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আইডিয়াল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হাইস্কুল</a:t>
            </a:r>
            <a:endParaRPr lang="en-US" sz="28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মোবাঃ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০১৭৪২৬১১৭৭৮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ইমেইলঃ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hhimel5@gmail.com</a:t>
            </a:r>
            <a:endParaRPr lang="en-US" sz="28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5210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/>
          <p:cNvSpPr/>
          <p:nvPr/>
        </p:nvSpPr>
        <p:spPr>
          <a:xfrm>
            <a:off x="1728789" y="414338"/>
            <a:ext cx="5743574" cy="1328737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54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Flowchart: Document 9"/>
          <p:cNvSpPr/>
          <p:nvPr/>
        </p:nvSpPr>
        <p:spPr>
          <a:xfrm>
            <a:off x="1428752" y="2224088"/>
            <a:ext cx="6900861" cy="31194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শ্রেণিঃ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৯ম-১০ম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বিষয়ঃ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যোগাযোগ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প্রযুক্তি</a:t>
            </a:r>
            <a:endParaRPr lang="en-US" sz="4000" dirty="0" smtClean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অধ্যায়ঃ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৬ষ্ঠ</a:t>
            </a:r>
          </a:p>
          <a:p>
            <a:pPr algn="ct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019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1671638" y="285750"/>
            <a:ext cx="5143500" cy="1271588"/>
          </a:xfrm>
          <a:prstGeom prst="downArrowCallo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4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গুলো</a:t>
            </a:r>
            <a:r>
              <a:rPr lang="en-US" sz="4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4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4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4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30" y="3640929"/>
            <a:ext cx="3582416" cy="23455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38" y="1739133"/>
            <a:ext cx="3619232" cy="255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56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7882" y="1129553"/>
            <a:ext cx="835510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4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দেখে</a:t>
            </a:r>
            <a:r>
              <a:rPr lang="en-US" sz="4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বুঝলাম</a:t>
            </a:r>
            <a:r>
              <a:rPr lang="en-US" sz="4400" dirty="0" smtClean="0">
                <a:latin typeface="Nikosh" panose="02000000000000000000" pitchFamily="2" charset="0"/>
                <a:cs typeface="Nikosh" panose="02000000000000000000" pitchFamily="2" charset="0"/>
              </a:rPr>
              <a:t>??????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9294" y="2631702"/>
            <a:ext cx="9306206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একজন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মানুষ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কম্পিউটারের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কথা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নির্দেশ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দিচ্ছে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।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তাই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না</a:t>
            </a:r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??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782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66682" y="770964"/>
            <a:ext cx="4625789" cy="12909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4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4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904" y="2713786"/>
            <a:ext cx="7440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r>
              <a:rPr lang="en-US" sz="48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সমাধানে</a:t>
            </a:r>
            <a:r>
              <a:rPr lang="en-US" sz="48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প্রোগ্রামিং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38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340659" y="1"/>
            <a:ext cx="5102879" cy="2228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শেষে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……</a:t>
            </a:r>
            <a:endParaRPr lang="en-US" sz="36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410194806"/>
              </p:ext>
            </p:extLst>
          </p:nvPr>
        </p:nvGraphicFramePr>
        <p:xfrm>
          <a:off x="605212" y="2078380"/>
          <a:ext cx="8053014" cy="4108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909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AA0380-E8A9-483C-9F4C-BCD332C6A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2D238D-E6A5-481B-926A-E17052EC70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70C540-F752-4EAB-91CD-99C6A99D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3843F2-6E88-4708-98F7-ABD859467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236CB53-C733-4283-9965-39729B36E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214405-8BD7-4538-8500-3A113AC752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A2539B-A738-440F-A635-D43F436A26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AD3959-DD22-47B3-9108-A702454CC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0C79AC-11E5-4963-937B-7B38B379B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3E4F1F-DA12-442E-B854-60C57CD7B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80E031B-CF26-4724-BC77-629D1BA9E6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09020" y="213391"/>
            <a:ext cx="5000625" cy="1171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সমাধানের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ধাপসমূহঃ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65521294"/>
              </p:ext>
            </p:extLst>
          </p:nvPr>
        </p:nvGraphicFramePr>
        <p:xfrm>
          <a:off x="0" y="1547198"/>
          <a:ext cx="11031794" cy="4601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51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4832B2-3A0F-4E0D-9F0A-EAB5DBAE40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3086C6-B38D-4540-BFF9-ADC32D06FD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D28EC0-1710-4E07-AEB5-F5AB11BEA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B0FAFC-68C9-4EB5-A9A9-9839B2BCF5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4C4EC-485D-4FD9-9A67-E243E6600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46CFC8-507A-4BF9-A412-5A8B865034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B0E5F7-BC86-4BD3-9D61-9853FA84C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767945-5AB0-4B41-B36F-6BEB10CB7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E666D5-3402-47A5-A914-417A18F1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D0114A-D0CD-445D-9C5A-97E34FFBD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942" y="1488140"/>
            <a:ext cx="9448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যেমন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সরাসরি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বুঝে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থাকি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বাংলা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হিন্দি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ইংরেজী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আরো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অনেক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…………</a:t>
            </a:r>
          </a:p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তেমনি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কম্পিউটার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সরাসরি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বুঝতে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পারে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তাকেই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কোড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কম্পিউটার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বুঝতে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পারে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শুধুমাত্র</a:t>
            </a:r>
            <a:endParaRPr lang="en-US" sz="3600" dirty="0" smtClean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০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১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যাকে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বাইনারি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সংখ্যা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বলে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04565" y="502024"/>
            <a:ext cx="4661647" cy="80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কোড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মেশিন</a:t>
            </a:r>
            <a:r>
              <a:rPr lang="en-US" sz="36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ভাষা</a:t>
            </a:r>
            <a:endParaRPr lang="en-US" sz="36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94" y="3376830"/>
            <a:ext cx="2581836" cy="258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57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</TotalTime>
  <Words>334</Words>
  <Application>Microsoft Office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Nikosh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31</cp:revision>
  <dcterms:created xsi:type="dcterms:W3CDTF">2026-07-27T17:16:05Z</dcterms:created>
  <dcterms:modified xsi:type="dcterms:W3CDTF">2026-07-28T17:20:31Z</dcterms:modified>
</cp:coreProperties>
</file>