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1" r:id="rId8"/>
    <p:sldId id="278" r:id="rId9"/>
    <p:sldId id="280" r:id="rId10"/>
    <p:sldId id="282" r:id="rId11"/>
    <p:sldId id="277" r:id="rId12"/>
    <p:sldId id="262" r:id="rId13"/>
    <p:sldId id="265" r:id="rId14"/>
    <p:sldId id="259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31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785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558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336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209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524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95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47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839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1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796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0420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2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8" y="362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47158" y="97904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লক্ষনীয়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09" y="1281560"/>
            <a:ext cx="6756252" cy="9419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5" y="2223466"/>
            <a:ext cx="3121800" cy="3076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498" y="2167531"/>
            <a:ext cx="2221844" cy="8721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5498" y="2992772"/>
            <a:ext cx="2221844" cy="647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5500" y="3752270"/>
            <a:ext cx="2221842" cy="5716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5498" y="4435643"/>
            <a:ext cx="2372763" cy="87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44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51445" y="1394800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5364" y="1394800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026029" y="3573624"/>
            <a:ext cx="326572" cy="602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7768622" y="3573625"/>
            <a:ext cx="302358" cy="669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629" y="2146400"/>
            <a:ext cx="2008470" cy="1501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536" y="2274026"/>
            <a:ext cx="1956629" cy="15802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1415694" y="4243431"/>
                <a:ext cx="3547242" cy="1047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694" y="4243431"/>
                <a:ext cx="3547242" cy="10470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6602264" y="4243431"/>
                <a:ext cx="2591181" cy="1040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৮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৫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৯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৪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৭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০</m:t>
                              </m:r>
                            </m:e>
                          </m:eqAr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264" y="4243431"/>
                <a:ext cx="2591181" cy="10406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4" grpId="0" animBg="1"/>
      <p:bldP spid="1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094395" y="1589110"/>
            <a:ext cx="53523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91" y="3182866"/>
                <a:ext cx="1801118" cy="1188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664" y="1655381"/>
            <a:ext cx="6805287" cy="11670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১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+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৩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৯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৮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839" y="3169721"/>
                <a:ext cx="1723365" cy="12013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TextBox 13"/>
              <p:cNvSpPr txBox="1"/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০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652" y="3169721"/>
                <a:ext cx="1801118" cy="11882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৭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৫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২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−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৪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৮</m:t>
                              </m:r>
                            </m:e>
                          </m:eqAr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   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৪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598" y="3169719"/>
                <a:ext cx="1801118" cy="11882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658364" y="3169721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8822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0967" y="3182866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00349" y="3169720"/>
            <a:ext cx="51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 animBg="1"/>
      <p:bldP spid="15" grpId="0" animBg="1"/>
      <p:bldP spid="6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০.০১৫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       গ) ০.১৫০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0868" y="4058816"/>
            <a:ext cx="46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গ) ২৫.৭৯৯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১৫৩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৯৭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35845" y="5368211"/>
            <a:ext cx="511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৫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      গ) ২৫.৭৯৯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1" y="3099200"/>
            <a:ext cx="6941975" cy="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 যোগ ও বিয়োগ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সাজজাদ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হুসাইন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সাড়াতলা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সদর,সাতক্ষীরা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১৯২০১১১৪৩৩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Email:sazzad.1bd@gmail.com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IMG_20241229_092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9579" y="2345881"/>
            <a:ext cx="3004458" cy="292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2673" y="3904016"/>
            <a:ext cx="781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 দৈনন্দিন জীবনের সমস্যার সমাধান করতে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0" y="22034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0" y="3050059"/>
            <a:ext cx="781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ের বিয়োগ করতে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xmlns="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2129" y="3620277"/>
            <a:ext cx="5973097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যোগ ও বিয়োগ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3110864" y="3343184"/>
                <a:ext cx="1177373" cy="12134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৪৫</m:t>
                            </m:r>
                          </m:e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+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২৩</m:t>
                            </m:r>
                          </m:e>
                        </m:eqArr>
                      </m:num>
                      <m:den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  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৬৮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864" y="3343184"/>
                <a:ext cx="1177373" cy="12134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691951" y="2394382"/>
            <a:ext cx="746696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যোগ ও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বিয়োগের সাথে দশমিক ভগ্নাংশের যোগ ও বিয়োগের কোন মিল আছে কি?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951" y="16733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যোগ ও বিয়োগ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6526726" y="3343184"/>
                <a:ext cx="1177373" cy="12134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eqArrPr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   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৪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.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৫</m:t>
                            </m:r>
                          </m:e>
                          <m:e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+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২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.</m:t>
                            </m:r>
                            <m:r>
                              <a:rPr lang="bn-BD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৩</m:t>
                            </m:r>
                          </m:e>
                        </m:eqArr>
                      </m:num>
                      <m:den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   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bn-BD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726" y="3343184"/>
                <a:ext cx="1177373" cy="12134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691951" y="4950490"/>
            <a:ext cx="89262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হ্যাঁ,আছে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400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8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51109" y="353690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যোগ  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4207" y="1677129"/>
            <a:ext cx="8986345" cy="89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40" y="1496870"/>
            <a:ext cx="9257912" cy="9961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995" y="2621262"/>
            <a:ext cx="2099349" cy="13660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314" y="2569779"/>
            <a:ext cx="2324266" cy="15812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7368" y="4252445"/>
            <a:ext cx="5262329" cy="5938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09849" y="4252445"/>
            <a:ext cx="34684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২৫.৫২+১২.৬৫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যোগ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962" y="1328615"/>
            <a:ext cx="9179941" cy="969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962" y="2439539"/>
            <a:ext cx="8131238" cy="697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707" y="3137338"/>
            <a:ext cx="3336986" cy="1324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791" y="3184306"/>
            <a:ext cx="6107140" cy="9337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7500" y="4165018"/>
            <a:ext cx="2592776" cy="13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8" y="362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47158" y="97904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বিয়োগ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367" y="933347"/>
            <a:ext cx="10804634" cy="890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972" y="1766659"/>
            <a:ext cx="1234792" cy="1227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764" y="1863937"/>
            <a:ext cx="8875984" cy="6441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764" y="2548506"/>
            <a:ext cx="8875985" cy="12043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7419" y="3793321"/>
            <a:ext cx="1919174" cy="15805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0068" y="3793321"/>
            <a:ext cx="5265680" cy="90475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1444" y="4583590"/>
            <a:ext cx="4224581" cy="4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6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5708</TotalTime>
  <Words>280</Words>
  <Application>Microsoft Office PowerPoint</Application>
  <PresentationFormat>Custom</PresentationFormat>
  <Paragraphs>70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Savon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MC</cp:lastModifiedBy>
  <cp:revision>217</cp:revision>
  <dcterms:created xsi:type="dcterms:W3CDTF">2026-06-17T13:44:11Z</dcterms:created>
  <dcterms:modified xsi:type="dcterms:W3CDTF">2026-07-28T05:20:16Z</dcterms:modified>
</cp:coreProperties>
</file>