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5" r:id="rId3"/>
    <p:sldId id="257" r:id="rId4"/>
    <p:sldId id="264" r:id="rId5"/>
    <p:sldId id="258" r:id="rId6"/>
    <p:sldId id="261" r:id="rId7"/>
    <p:sldId id="260" r:id="rId8"/>
    <p:sldId id="263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32" d="100"/>
          <a:sy n="32" d="100"/>
        </p:scale>
        <p:origin x="-3594" y="-19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C493CF-0FDD-44C4-A721-FEC079324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CECC434-EA86-47DC-9007-3AA3F3C536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3F4A266-0C5E-468A-A928-F1F1F363C6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3010E-9878-41FA-980F-2B9933CBA60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E760EAC-A33B-4347-9ABC-E4421B566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60AA203-E4F1-49E8-8162-6A0A585B6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6FEBDC-F07B-4EEF-8525-9E284D875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38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939570E-AE9C-4701-B8DE-64120D8B4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5F78D1-FDA2-4A18-8B46-C5524408D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09A0676-11DE-4CDD-82B7-3160DA4305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3010E-9878-41FA-980F-2B9933CBA60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D6B4DDC-08F1-4E58-9A55-179FF6F02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8844F65-F417-47E8-9F4B-5DEABE54F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6FEBDC-F07B-4EEF-8525-9E284D875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94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6084576E-0485-4EDD-8D81-8534A49048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9BA427A-7F92-4C1B-B478-3BF56ACFC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D1A1407-03AB-464B-98EE-E3FE60D736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3010E-9878-41FA-980F-2B9933CBA60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753BCA6-50BE-4A11-957C-622BE19A8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E3C577A-80E4-4875-8547-5E4EBF6DD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6FEBDC-F07B-4EEF-8525-9E284D875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15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19E2C8-3044-4AB4-96D9-B3B7E93C3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581F05D-270F-4852-BF45-AA16919E7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B0860D3-E595-4776-A65A-935BF2EAFF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3010E-9878-41FA-980F-2B9933CBA60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E3576D2-DF1F-494F-A275-4A686EFE4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BA3BB13-88B5-4F8B-9F26-032DAF6A7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6FEBDC-F07B-4EEF-8525-9E284D875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284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F0C4BC-C9A5-4873-9765-B76B5D3E1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9F60CB2-2C77-4F68-A2C9-EC4E42ED6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9483181-A1DA-4992-87EE-F1E7AEA99A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3010E-9878-41FA-980F-2B9933CBA60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673C1C3-8962-47FD-B874-131DAD0F0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C9D6F6F-51A6-4D17-9F97-1CF067748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6FEBDC-F07B-4EEF-8525-9E284D875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746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9DED68D-6437-4D1D-83D1-E2B743F41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D76EF4C-6676-472D-9EA3-2789A9D346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8532A94-3E1F-4C1F-B0F1-7E58864CD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4000E3-E947-4B55-914F-84014580D9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3010E-9878-41FA-980F-2B9933CBA60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D401BED-ADAF-4D2A-9A18-0BA23D28A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46B3905-A2AD-451D-986B-F891FD77C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6FEBDC-F07B-4EEF-8525-9E284D875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378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15A7B0-7904-4ABF-B541-FDDB5C4E0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5B2BD4A-3B46-4C21-B9F2-CFC71E3B0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C682660-ADC7-4632-99DC-85C1A0B94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444C163D-AE08-4535-9025-DBD2581E60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16849DC-81A4-4782-9483-BAC387DE9C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963464CA-9EA1-488F-8AC4-2759AF19FE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3010E-9878-41FA-980F-2B9933CBA60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8369BAB1-B49C-445E-BAF1-F356EE7C2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EDAA66D-4C1F-4C58-B41C-B59951550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6FEBDC-F07B-4EEF-8525-9E284D875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75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ABED649-9045-44D0-85CB-630C8E224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0965EF5-D4CF-40C9-A64F-5DC4DCC7AD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3010E-9878-41FA-980F-2B9933CBA60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98E5C4E-01CE-49A6-954B-AD9A5CF8E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4F383A36-AD02-4200-8FAD-FD6D9DEC7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6FEBDC-F07B-4EEF-8525-9E284D875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9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CB8533CD-FC73-4819-9415-288AE84B68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3010E-9878-41FA-980F-2B9933CBA60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2B60FF2-BD91-4426-BFB2-ABC9E58AD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E208BDC-5467-4194-AA9F-8687BF0C7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6FEBDC-F07B-4EEF-8525-9E284D875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336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DD20DA-6BF1-47EF-8FD2-DC646100D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298826B-1B52-4C9B-B055-415BCCCCA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7F03121-1397-4336-AE6F-86C0B033D8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66C634F-3049-48CD-A578-94EBB3FCA6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3010E-9878-41FA-980F-2B9933CBA60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4C7CE51-1152-4836-972A-8F8F8ED0D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999D3A6-6FB3-4E2E-8D14-1220BE13F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6FEBDC-F07B-4EEF-8525-9E284D875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48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759757-2EB0-481A-88F4-80B47A241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90C87D1-A7DD-4301-8FFF-9C40ED2EF4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6123AAC-68B8-4E7B-B372-267FAEBD52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910BEAF-1A01-4BF2-A9F0-5BC320EB16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3010E-9878-41FA-980F-2B9933CBA60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3E05D49-9208-4C2D-984E-7786C5C58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7BB03B0-B7A6-4C85-A56D-8822CF906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6FEBDC-F07B-4EEF-8525-9E284D875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178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="" xmlns:a16="http://schemas.microsoft.com/office/drawing/2014/main" id="{A67CC13E-C8ED-4BC4-BD6B-EE8BD829EE6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18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="" xmlns:a16="http://schemas.microsoft.com/office/drawing/2014/main" id="{9696E47C-6D16-4CE8-BCFB-1A68228A25DF}"/>
              </a:ext>
            </a:extLst>
          </p:cNvPr>
          <p:cNvSpPr/>
          <p:nvPr userDrawn="1"/>
        </p:nvSpPr>
        <p:spPr>
          <a:xfrm>
            <a:off x="91440" y="91440"/>
            <a:ext cx="11978640" cy="6701245"/>
          </a:xfrm>
          <a:prstGeom prst="frame">
            <a:avLst>
              <a:gd name="adj1" fmla="val 1002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A97D425-BE9C-37F7-AE7F-EE6908E784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239" y="1364105"/>
            <a:ext cx="9032867" cy="4851257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15B1752-696D-59C7-B3C4-A8213C171F3E}"/>
              </a:ext>
            </a:extLst>
          </p:cNvPr>
          <p:cNvSpPr txBox="1"/>
          <p:nvPr/>
        </p:nvSpPr>
        <p:spPr>
          <a:xfrm>
            <a:off x="4969121" y="322289"/>
            <a:ext cx="1997612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6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BE50C82-0CA0-4534-8446-6B6E4EC59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1850" y="517358"/>
            <a:ext cx="4267200" cy="914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F1C0BF7-49A4-415E-868A-56F9C929E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2362200"/>
            <a:ext cx="2762250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D9BE1A-BB31-404D-8047-DA8A8C632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1907" y="2362200"/>
            <a:ext cx="2752725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1C2F5C0-B795-45B2-A3B8-A29AC718B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44690" y="2362200"/>
            <a:ext cx="2705100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2798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C3EEABE-D9B7-4FF4-B0E7-E8DD4AB86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842" y="240632"/>
            <a:ext cx="3733800" cy="838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85D8440-ADCC-43E8-84DD-A5DB039D9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598" y="2414338"/>
            <a:ext cx="46482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6F6D839-D3E8-4258-B0B3-35F0F1F51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86602" y="2414338"/>
            <a:ext cx="33528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351743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079357A-E50A-4AE8-9776-9AD75A866965}"/>
              </a:ext>
            </a:extLst>
          </p:cNvPr>
          <p:cNvSpPr/>
          <p:nvPr/>
        </p:nvSpPr>
        <p:spPr>
          <a:xfrm>
            <a:off x="4431631" y="565484"/>
            <a:ext cx="27334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জোড়ায় কাজ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3A849F6-ED17-4C3E-AB98-7DABB6821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6106" y="2450432"/>
            <a:ext cx="8515350" cy="167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0132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FD92D9BB-2863-41F7-971D-A1E97A357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7537" y="420604"/>
            <a:ext cx="4105275" cy="790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3">
            <a:extLst>
              <a:ext uri="{FF2B5EF4-FFF2-40B4-BE49-F238E27FC236}">
                <a16:creationId xmlns="" xmlns:a16="http://schemas.microsoft.com/office/drawing/2014/main" id="{5063D7DC-DFE9-4452-A8FE-2C02241B2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5925" y="1804987"/>
            <a:ext cx="4410075" cy="1447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1A072FE1-1B8D-498D-B22C-AE4FD1F1A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37" y="3818021"/>
            <a:ext cx="365760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575CB76D-E61E-41D8-BCD3-47A5F9914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24727" y="912896"/>
            <a:ext cx="3810000" cy="4733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032021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4BAE2082-3F16-4818-8DA4-689899D22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0742" y="525379"/>
            <a:ext cx="4705350" cy="819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3">
            <a:extLst>
              <a:ext uri="{FF2B5EF4-FFF2-40B4-BE49-F238E27FC236}">
                <a16:creationId xmlns="" xmlns:a16="http://schemas.microsoft.com/office/drawing/2014/main" id="{9B8BC841-698D-47B2-83AD-7779D11B9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4817" y="2426368"/>
            <a:ext cx="4038600" cy="289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1FEE2048-ED7A-4345-B9EF-37844135F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29537" y="2181726"/>
            <a:ext cx="3776663" cy="2819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7792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50CF384-66E3-4436-9501-07B3AF0AA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8487" y="3390900"/>
            <a:ext cx="4038600" cy="1752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1745364-1108-4800-BED3-95AC627AD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2747" y="3467100"/>
            <a:ext cx="3981450" cy="167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6789CE1-EA1B-4FEA-842B-7C1AEA96E673}"/>
              </a:ext>
            </a:extLst>
          </p:cNvPr>
          <p:cNvSpPr/>
          <p:nvPr/>
        </p:nvSpPr>
        <p:spPr>
          <a:xfrm>
            <a:off x="4429882" y="609600"/>
            <a:ext cx="39814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দলীয় কাজ 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04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FBB067F-3000-40B4-BFAA-AC7F90F580AF}"/>
              </a:ext>
            </a:extLst>
          </p:cNvPr>
          <p:cNvSpPr/>
          <p:nvPr/>
        </p:nvSpPr>
        <p:spPr>
          <a:xfrm>
            <a:off x="3801980" y="513347"/>
            <a:ext cx="44979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মূল্যায়ন 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FFA99E4-80C4-467D-806C-EF36FFC8F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2362200"/>
            <a:ext cx="3581400" cy="3276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55B3B92-8024-4763-B413-3E1D9688B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21268" y="2233863"/>
            <a:ext cx="2419350" cy="3276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7243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4044154-0691-481A-9248-4DF63AF46D2F}"/>
              </a:ext>
            </a:extLst>
          </p:cNvPr>
          <p:cNvSpPr/>
          <p:nvPr/>
        </p:nvSpPr>
        <p:spPr>
          <a:xfrm>
            <a:off x="4609132" y="721896"/>
            <a:ext cx="30269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বাড়ির কাজ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2944F8B-25CC-43A2-AA4E-5EB474D603B5}"/>
              </a:ext>
            </a:extLst>
          </p:cNvPr>
          <p:cNvSpPr/>
          <p:nvPr/>
        </p:nvSpPr>
        <p:spPr>
          <a:xfrm>
            <a:off x="1094873" y="3429000"/>
            <a:ext cx="105035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s-IN" sz="2400" b="1" dirty="0">
                <a:solidFill>
                  <a:schemeClr val="bg1"/>
                </a:solidFill>
              </a:rPr>
              <a:t>"</a:t>
            </a:r>
            <a:r>
              <a:rPr lang="as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ভবিষ্যতে আমাদের শিক্ষাব্যবস্থাকে পুরোপুরি ডিজিটাল করতে 'শিক্ষায় ইন্টারনেট' এবং 'স্মার্ট ই-বুক' কীভাবে ভূমিকা রাখতে পারে?—এ বিষয়ে ১০টি লাইনের একটি অনুচ্ছেদ লিখে আনবে।"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92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C45B815-4232-4827-8ECE-90B8AF160CB9}"/>
              </a:ext>
            </a:extLst>
          </p:cNvPr>
          <p:cNvSpPr/>
          <p:nvPr/>
        </p:nvSpPr>
        <p:spPr>
          <a:xfrm>
            <a:off x="2955758" y="1909011"/>
            <a:ext cx="628048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1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ধন্যবাদ</a:t>
            </a:r>
            <a:endParaRPr lang="en-US" sz="1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74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1A39A63-891E-E7C1-74EF-0C6CA85D06F7}"/>
              </a:ext>
            </a:extLst>
          </p:cNvPr>
          <p:cNvSpPr txBox="1"/>
          <p:nvPr/>
        </p:nvSpPr>
        <p:spPr>
          <a:xfrm>
            <a:off x="226577" y="2278505"/>
            <a:ext cx="5034970" cy="25545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           </a:t>
            </a:r>
            <a:endParaRPr 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সেলিনা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আক্তার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(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মনোহরপুর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মাধ্যমিক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নগর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চুয়াডাংগা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BD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05FB27D-6C9D-2CB4-F902-BD0A218ED485}"/>
              </a:ext>
            </a:extLst>
          </p:cNvPr>
          <p:cNvSpPr txBox="1"/>
          <p:nvPr/>
        </p:nvSpPr>
        <p:spPr>
          <a:xfrm>
            <a:off x="5026856" y="609177"/>
            <a:ext cx="2138288" cy="923330"/>
          </a:xfrm>
          <a:prstGeom prst="rec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AF2D1E7-F9EF-0932-6072-8018E3AC4200}"/>
              </a:ext>
            </a:extLst>
          </p:cNvPr>
          <p:cNvSpPr txBox="1"/>
          <p:nvPr/>
        </p:nvSpPr>
        <p:spPr>
          <a:xfrm>
            <a:off x="5319010" y="2266865"/>
            <a:ext cx="5111643" cy="304698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পাঠ পরিচিতি</a:t>
            </a:r>
          </a:p>
          <a:p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 শ্রেণিঃ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নবম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 বিষয়ঃ তথ্য ও যোগাযোগ প্রযুক্তি </a:t>
            </a:r>
          </a:p>
          <a:p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 অধ্যায়ঃ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তৃতীয়</a:t>
            </a:r>
            <a:endParaRPr lang="bn-BD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 সময়ঃ ৫০ মিনিট   </a:t>
            </a:r>
          </a:p>
          <a:p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  তারিখঃ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97179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EA9F6B2D-C4FE-4FB3-82A9-2E1194A936B9}"/>
              </a:ext>
            </a:extLst>
          </p:cNvPr>
          <p:cNvSpPr txBox="1"/>
          <p:nvPr/>
        </p:nvSpPr>
        <p:spPr>
          <a:xfrm>
            <a:off x="1557867" y="353705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নিচের</a:t>
            </a:r>
            <a:r>
              <a:rPr lang="en-US" sz="48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800" b="1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ছবিগুলো</a:t>
            </a:r>
            <a:r>
              <a:rPr lang="en-US" sz="48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800" b="1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লক্ষ্য</a:t>
            </a:r>
            <a:r>
              <a:rPr lang="en-US" sz="48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800" b="1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করো</a:t>
            </a:r>
            <a:endParaRPr lang="en-US" sz="4800" b="1" dirty="0"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A156113F-2D86-48A6-9E08-AF99ADF06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1677495"/>
            <a:ext cx="3429000" cy="190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Picture 2">
            <a:extLst>
              <a:ext uri="{FF2B5EF4-FFF2-40B4-BE49-F238E27FC236}">
                <a16:creationId xmlns="" xmlns:a16="http://schemas.microsoft.com/office/drawing/2014/main" id="{84DB3F81-4A6B-43E2-B7CE-FD2B0C4EE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621051"/>
            <a:ext cx="3505200" cy="190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Picture 3">
            <a:extLst>
              <a:ext uri="{FF2B5EF4-FFF2-40B4-BE49-F238E27FC236}">
                <a16:creationId xmlns="" xmlns:a16="http://schemas.microsoft.com/office/drawing/2014/main" id="{F4ED020B-AD57-4389-8D39-6D992292F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4075289"/>
            <a:ext cx="3505200" cy="205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Picture 5">
            <a:extLst>
              <a:ext uri="{FF2B5EF4-FFF2-40B4-BE49-F238E27FC236}">
                <a16:creationId xmlns="" xmlns:a16="http://schemas.microsoft.com/office/drawing/2014/main" id="{9401D88C-30FD-4CDE-9BC8-A9CB9B7EE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489" y="4075289"/>
            <a:ext cx="3505200" cy="2219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6674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8965E7D9-1A32-4ADB-87B8-9F9C1E16C646}"/>
              </a:ext>
            </a:extLst>
          </p:cNvPr>
          <p:cNvSpPr/>
          <p:nvPr/>
        </p:nvSpPr>
        <p:spPr>
          <a:xfrm>
            <a:off x="2496164" y="1853381"/>
            <a:ext cx="7462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পাঠ শিরোনাম </a:t>
            </a: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C4ABD73-5710-4978-80BF-D1656DE7B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3753555"/>
            <a:ext cx="925461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bn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ডিজিটাল কনটেন্ট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, </a:t>
            </a:r>
            <a:r>
              <a:rPr lang="bn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ই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-</a:t>
            </a:r>
            <a:r>
              <a:rPr lang="bn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বুক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ও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bn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শিক্ষায় ইন্টারনেট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196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7DCAAC1-38D7-462D-82F1-F48042D778D3}"/>
              </a:ext>
            </a:extLst>
          </p:cNvPr>
          <p:cNvSpPr/>
          <p:nvPr/>
        </p:nvSpPr>
        <p:spPr>
          <a:xfrm>
            <a:off x="2765676" y="513174"/>
            <a:ext cx="457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শিখনফল </a:t>
            </a:r>
            <a:endParaRPr lang="en-US" sz="6000" b="1" dirty="0"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178A957-9342-408C-905D-E79B9F31C028}"/>
              </a:ext>
            </a:extLst>
          </p:cNvPr>
          <p:cNvSpPr/>
          <p:nvPr/>
        </p:nvSpPr>
        <p:spPr>
          <a:xfrm>
            <a:off x="685800" y="1600200"/>
            <a:ext cx="41841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2800" b="1" dirty="0">
                <a:solidFill>
                  <a:schemeClr val="bg1"/>
                </a:solidFill>
              </a:rPr>
              <a:t>এই পাঠ শেষে শিক্ষার্থীরা— </a:t>
            </a:r>
            <a:endParaRPr lang="en-US" sz="2800" b="1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0A04362-AA35-413F-ABF9-87E882A9CB96}"/>
              </a:ext>
            </a:extLst>
          </p:cNvPr>
          <p:cNvSpPr/>
          <p:nvPr/>
        </p:nvSpPr>
        <p:spPr>
          <a:xfrm>
            <a:off x="2602364" y="2084338"/>
            <a:ext cx="4113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এই</a:t>
            </a:r>
            <a:r>
              <a:rPr lang="en-US" sz="3600" b="1" dirty="0"/>
              <a:t> </a:t>
            </a:r>
            <a:r>
              <a:rPr lang="as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পাঠ শেষে শিক্ষার্থীরা—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3DBA13D-06A5-4178-BEA7-1E7ABE13B0E9}"/>
              </a:ext>
            </a:extLst>
          </p:cNvPr>
          <p:cNvSpPr/>
          <p:nvPr/>
        </p:nvSpPr>
        <p:spPr>
          <a:xfrm>
            <a:off x="1239982" y="3286170"/>
            <a:ext cx="10952018" cy="1971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bn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ডিজিটাল কনটেন্ট কী এবং এর প্রকারভেদ ব্যাখ্যা করতে পারবে।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bn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ই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-</a:t>
            </a:r>
            <a:r>
              <a:rPr lang="bn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বুক ব্যবহারের সুবিধা ও বিভিন্ন প্রকার ই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-</a:t>
            </a:r>
            <a:r>
              <a:rPr lang="bn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বুক সম্পর্কে বলতে পারবে।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bn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শিক্ষাক্ষেত্রে ইন্টারনেটের প্রয়োজনীয়তা ও এর সঠিক ব্যবহার বিশ্লেষণ করতে পারবে।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20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="" xmlns:a16="http://schemas.microsoft.com/office/drawing/2014/main" id="{6E0B438A-A172-4CC2-A888-40A98600A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339436"/>
            <a:ext cx="37338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100EDBAF-B047-45FF-8FFF-D8DF4BFAA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60763" y="1891146"/>
            <a:ext cx="4267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>
            <a:extLst>
              <a:ext uri="{FF2B5EF4-FFF2-40B4-BE49-F238E27FC236}">
                <a16:creationId xmlns="" xmlns:a16="http://schemas.microsoft.com/office/drawing/2014/main" id="{ED33048C-EB27-4EF3-9517-8785A7E4D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21237" y="1600200"/>
            <a:ext cx="3810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9351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7B845D9-C64A-4B7D-BC54-7B6A9D079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48726" y="447173"/>
            <a:ext cx="4114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235344B-93C2-47D2-846B-D8C191CFA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3290" y="2292016"/>
            <a:ext cx="1981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EF776EE-5EB0-4B90-AFC8-BE28FCDB4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2292016"/>
            <a:ext cx="2057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A07F188-7115-471C-A646-489EE8AAD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06126" y="2019300"/>
            <a:ext cx="1981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974526C-F12F-4BEE-A987-A8FF35976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773653" y="1905000"/>
            <a:ext cx="202882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3044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01F9879-89E9-4839-B3F9-2D8218636A97}"/>
              </a:ext>
            </a:extLst>
          </p:cNvPr>
          <p:cNvSpPr/>
          <p:nvPr/>
        </p:nvSpPr>
        <p:spPr>
          <a:xfrm>
            <a:off x="4287252" y="497305"/>
            <a:ext cx="26750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enHandwriting" panose="02000500020000020004" pitchFamily="2" charset="0"/>
                <a:cs typeface="BenSenHandwriting" panose="02000500020000020004" pitchFamily="2" charset="0"/>
              </a:rPr>
              <a:t>একক কাজ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="" xmlns:a16="http://schemas.microsoft.com/office/drawing/2014/main" id="{13269A2F-933C-4AB7-B479-DDC7E4F0A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b="25364"/>
          <a:stretch>
            <a:fillRect/>
          </a:stretch>
        </p:blipFill>
        <p:spPr bwMode="auto">
          <a:xfrm>
            <a:off x="1418724" y="2133600"/>
            <a:ext cx="4476750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9FC8AC84-AFE9-4499-A322-7CDE1A1AD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30718" y="2167032"/>
            <a:ext cx="3886200" cy="2557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9000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E44AF0E-24CD-4382-A382-8B2AAE7EA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55719" y="2570245"/>
            <a:ext cx="4038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F362F77-D5A2-4D96-A860-58AC7C6EB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3669" y="4531895"/>
            <a:ext cx="52006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1057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1260</TotalTime>
  <Words>143</Words>
  <Application>Microsoft Office PowerPoint</Application>
  <PresentationFormat>Custom</PresentationFormat>
  <Paragraphs>30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mss.sof.gov.edu.bd</cp:lastModifiedBy>
  <cp:revision>19</cp:revision>
  <dcterms:created xsi:type="dcterms:W3CDTF">2026-01-13T18:13:21Z</dcterms:created>
  <dcterms:modified xsi:type="dcterms:W3CDTF">2026-07-28T05:24:07Z</dcterms:modified>
</cp:coreProperties>
</file>