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504" r:id="rId2"/>
    <p:sldId id="258" r:id="rId3"/>
    <p:sldId id="259" r:id="rId4"/>
    <p:sldId id="260" r:id="rId5"/>
    <p:sldId id="506" r:id="rId6"/>
    <p:sldId id="521" r:id="rId7"/>
    <p:sldId id="507" r:id="rId8"/>
    <p:sldId id="508" r:id="rId9"/>
    <p:sldId id="509" r:id="rId10"/>
    <p:sldId id="523" r:id="rId11"/>
    <p:sldId id="510" r:id="rId12"/>
    <p:sldId id="515" r:id="rId13"/>
    <p:sldId id="516" r:id="rId14"/>
    <p:sldId id="525" r:id="rId15"/>
    <p:sldId id="524" r:id="rId16"/>
    <p:sldId id="518" r:id="rId17"/>
    <p:sldId id="519" r:id="rId18"/>
    <p:sldId id="526" r:id="rId19"/>
    <p:sldId id="527" r:id="rId20"/>
    <p:sldId id="528" r:id="rId21"/>
    <p:sldId id="52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184AFE-97F5-48A1-BBBB-6E9C8D64157D}" type="datetimeFigureOut">
              <a:rPr lang="en-US" smtClean="0"/>
              <a:t>7/28/2026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4170CD-9B5F-4D5B-A26D-2E7DFD8952B8}" type="slidenum">
              <a:rPr lang="en-US" smtClean="0"/>
              <a:t>‹#›</a:t>
            </a:fld>
            <a:endParaRPr lang="en-US"/>
          </a:p>
        </p:txBody>
      </p:sp>
    </p:spTree>
    <p:extLst>
      <p:ext uri="{BB962C8B-B14F-4D97-AF65-F5344CB8AC3E}">
        <p14:creationId xmlns:p14="http://schemas.microsoft.com/office/powerpoint/2010/main" val="163336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A34170CD-9B5F-4D5B-A26D-2E7DFD8952B8}" type="slidenum">
              <a:rPr lang="en-US" smtClean="0"/>
              <a:t>17</a:t>
            </a:fld>
            <a:endParaRPr lang="en-US"/>
          </a:p>
        </p:txBody>
      </p:sp>
    </p:spTree>
    <p:extLst>
      <p:ext uri="{BB962C8B-B14F-4D97-AF65-F5344CB8AC3E}">
        <p14:creationId xmlns:p14="http://schemas.microsoft.com/office/powerpoint/2010/main" val="890923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018C6-A5DD-49F0-9444-3BA5361557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A89E57D-DF06-482E-8433-BA2F01A0CA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3A8800E-32CD-4214-AE25-6131880A1347}"/>
              </a:ext>
            </a:extLst>
          </p:cNvPr>
          <p:cNvSpPr>
            <a:spLocks noGrp="1"/>
          </p:cNvSpPr>
          <p:nvPr>
            <p:ph type="dt" sz="half" idx="10"/>
          </p:nvPr>
        </p:nvSpPr>
        <p:spPr/>
        <p:txBody>
          <a:bodyPr/>
          <a:lstStyle/>
          <a:p>
            <a:fld id="{F521DF8F-7266-46B4-9466-D403816095B7}" type="datetimeFigureOut">
              <a:rPr lang="en-US" smtClean="0"/>
              <a:t>7/28/2026</a:t>
            </a:fld>
            <a:endParaRPr lang="en-US"/>
          </a:p>
        </p:txBody>
      </p:sp>
      <p:sp>
        <p:nvSpPr>
          <p:cNvPr id="5" name="Footer Placeholder 4">
            <a:extLst>
              <a:ext uri="{FF2B5EF4-FFF2-40B4-BE49-F238E27FC236}">
                <a16:creationId xmlns:a16="http://schemas.microsoft.com/office/drawing/2014/main" id="{7CF20665-1191-4473-A0A3-87EB76D1A8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180006-6FA3-4CD1-B531-804B6587519A}"/>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3681313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230AD-2F62-4D79-8FFA-E58AE4ED96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28344F-1AA3-4D05-A760-C9415DA6832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6C6C38-F99D-40A2-BF3C-34B5355A4CDB}"/>
              </a:ext>
            </a:extLst>
          </p:cNvPr>
          <p:cNvSpPr>
            <a:spLocks noGrp="1"/>
          </p:cNvSpPr>
          <p:nvPr>
            <p:ph type="dt" sz="half" idx="10"/>
          </p:nvPr>
        </p:nvSpPr>
        <p:spPr/>
        <p:txBody>
          <a:bodyPr/>
          <a:lstStyle/>
          <a:p>
            <a:fld id="{F521DF8F-7266-46B4-9466-D403816095B7}" type="datetimeFigureOut">
              <a:rPr lang="en-US" smtClean="0"/>
              <a:t>7/28/2026</a:t>
            </a:fld>
            <a:endParaRPr lang="en-US"/>
          </a:p>
        </p:txBody>
      </p:sp>
      <p:sp>
        <p:nvSpPr>
          <p:cNvPr id="5" name="Footer Placeholder 4">
            <a:extLst>
              <a:ext uri="{FF2B5EF4-FFF2-40B4-BE49-F238E27FC236}">
                <a16:creationId xmlns:a16="http://schemas.microsoft.com/office/drawing/2014/main" id="{B64F204F-7327-4A7D-ACBE-4F8EFB9E5A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FF2777-4552-45D3-93FB-F1DD5FFEF865}"/>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91468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A3CFC6-6F9E-4195-B872-F4987285DC5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3ED210-2E2B-4D38-B5C3-BF25B91C70E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3A8819-9535-4F1C-AAA7-323D52B7DA1A}"/>
              </a:ext>
            </a:extLst>
          </p:cNvPr>
          <p:cNvSpPr>
            <a:spLocks noGrp="1"/>
          </p:cNvSpPr>
          <p:nvPr>
            <p:ph type="dt" sz="half" idx="10"/>
          </p:nvPr>
        </p:nvSpPr>
        <p:spPr/>
        <p:txBody>
          <a:bodyPr/>
          <a:lstStyle/>
          <a:p>
            <a:fld id="{F521DF8F-7266-46B4-9466-D403816095B7}" type="datetimeFigureOut">
              <a:rPr lang="en-US" smtClean="0"/>
              <a:t>7/28/2026</a:t>
            </a:fld>
            <a:endParaRPr lang="en-US"/>
          </a:p>
        </p:txBody>
      </p:sp>
      <p:sp>
        <p:nvSpPr>
          <p:cNvPr id="5" name="Footer Placeholder 4">
            <a:extLst>
              <a:ext uri="{FF2B5EF4-FFF2-40B4-BE49-F238E27FC236}">
                <a16:creationId xmlns:a16="http://schemas.microsoft.com/office/drawing/2014/main" id="{A6858E20-B605-4AE0-A5A1-00E6735A03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2EFF0-FA14-4792-ACDF-1CB6E233731E}"/>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2561380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DA3FA-1AC0-4146-9062-8868428ACE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DC1B04-AE57-4316-B9C5-76B5F1F3DFD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41655A-D3C4-4424-A41F-D53E4805AB13}"/>
              </a:ext>
            </a:extLst>
          </p:cNvPr>
          <p:cNvSpPr>
            <a:spLocks noGrp="1"/>
          </p:cNvSpPr>
          <p:nvPr>
            <p:ph type="dt" sz="half" idx="10"/>
          </p:nvPr>
        </p:nvSpPr>
        <p:spPr/>
        <p:txBody>
          <a:bodyPr/>
          <a:lstStyle/>
          <a:p>
            <a:fld id="{F521DF8F-7266-46B4-9466-D403816095B7}" type="datetimeFigureOut">
              <a:rPr lang="en-US" smtClean="0"/>
              <a:t>7/28/2026</a:t>
            </a:fld>
            <a:endParaRPr lang="en-US"/>
          </a:p>
        </p:txBody>
      </p:sp>
      <p:sp>
        <p:nvSpPr>
          <p:cNvPr id="5" name="Footer Placeholder 4">
            <a:extLst>
              <a:ext uri="{FF2B5EF4-FFF2-40B4-BE49-F238E27FC236}">
                <a16:creationId xmlns:a16="http://schemas.microsoft.com/office/drawing/2014/main" id="{CF55B9FB-CA0B-4521-939E-9AFAD113A2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3A9FC7-6498-4467-8DCC-B4509F0BA1F2}"/>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512539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64AC4-2B75-4EF2-B124-500CFD4820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CD9CD6-26D7-49C1-B39B-6ADA8C7DE2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24817F0-3DA5-4BD1-8D2B-F2B0F0763EE6}"/>
              </a:ext>
            </a:extLst>
          </p:cNvPr>
          <p:cNvSpPr>
            <a:spLocks noGrp="1"/>
          </p:cNvSpPr>
          <p:nvPr>
            <p:ph type="dt" sz="half" idx="10"/>
          </p:nvPr>
        </p:nvSpPr>
        <p:spPr/>
        <p:txBody>
          <a:bodyPr/>
          <a:lstStyle/>
          <a:p>
            <a:fld id="{F521DF8F-7266-46B4-9466-D403816095B7}" type="datetimeFigureOut">
              <a:rPr lang="en-US" smtClean="0"/>
              <a:t>7/28/2026</a:t>
            </a:fld>
            <a:endParaRPr lang="en-US"/>
          </a:p>
        </p:txBody>
      </p:sp>
      <p:sp>
        <p:nvSpPr>
          <p:cNvPr id="5" name="Footer Placeholder 4">
            <a:extLst>
              <a:ext uri="{FF2B5EF4-FFF2-40B4-BE49-F238E27FC236}">
                <a16:creationId xmlns:a16="http://schemas.microsoft.com/office/drawing/2014/main" id="{D5B32B58-E830-41E9-ABEC-BDF0DC4587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2C479D-A42D-44C1-9049-1AC405DE67D4}"/>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3994045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276C5-D81B-45D4-8A02-F741504EEB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BD999D-3BC9-42FD-B3F0-C8EA8CCF7FF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69F6A0-3353-439A-A5EB-AE512CE9C10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1136033-D4E6-48C1-AB0B-816509328920}"/>
              </a:ext>
            </a:extLst>
          </p:cNvPr>
          <p:cNvSpPr>
            <a:spLocks noGrp="1"/>
          </p:cNvSpPr>
          <p:nvPr>
            <p:ph type="dt" sz="half" idx="10"/>
          </p:nvPr>
        </p:nvSpPr>
        <p:spPr/>
        <p:txBody>
          <a:bodyPr/>
          <a:lstStyle/>
          <a:p>
            <a:fld id="{F521DF8F-7266-46B4-9466-D403816095B7}" type="datetimeFigureOut">
              <a:rPr lang="en-US" smtClean="0"/>
              <a:t>7/28/2026</a:t>
            </a:fld>
            <a:endParaRPr lang="en-US"/>
          </a:p>
        </p:txBody>
      </p:sp>
      <p:sp>
        <p:nvSpPr>
          <p:cNvPr id="6" name="Footer Placeholder 5">
            <a:extLst>
              <a:ext uri="{FF2B5EF4-FFF2-40B4-BE49-F238E27FC236}">
                <a16:creationId xmlns:a16="http://schemas.microsoft.com/office/drawing/2014/main" id="{FDAA8CB6-9416-417A-8977-C6CEFBB704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04120F-4C16-4E59-93E5-0F0C87B636F4}"/>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954765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E8E9A-CBB0-4393-A314-20DB7BDC9BF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5E2C93-10D2-4E6B-B825-4E0AB32FB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DDAB3CF-CDD5-4B94-9D25-7EAEDA92C49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26ECD7-5E6D-4BCE-B0B0-8964DB47DC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2466D60-9D76-4E4E-AA17-B56537F11DA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5BC1EA3-8BF2-4AE8-8B73-168545F9C000}"/>
              </a:ext>
            </a:extLst>
          </p:cNvPr>
          <p:cNvSpPr>
            <a:spLocks noGrp="1"/>
          </p:cNvSpPr>
          <p:nvPr>
            <p:ph type="dt" sz="half" idx="10"/>
          </p:nvPr>
        </p:nvSpPr>
        <p:spPr/>
        <p:txBody>
          <a:bodyPr/>
          <a:lstStyle/>
          <a:p>
            <a:fld id="{F521DF8F-7266-46B4-9466-D403816095B7}" type="datetimeFigureOut">
              <a:rPr lang="en-US" smtClean="0"/>
              <a:t>7/28/2026</a:t>
            </a:fld>
            <a:endParaRPr lang="en-US"/>
          </a:p>
        </p:txBody>
      </p:sp>
      <p:sp>
        <p:nvSpPr>
          <p:cNvPr id="8" name="Footer Placeholder 7">
            <a:extLst>
              <a:ext uri="{FF2B5EF4-FFF2-40B4-BE49-F238E27FC236}">
                <a16:creationId xmlns:a16="http://schemas.microsoft.com/office/drawing/2014/main" id="{AE99B375-D814-4E54-BBE8-1A4E19FAE2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EFD8AF-37C2-4265-B0AF-A0D1361687A5}"/>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323377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C618B-57BC-4E12-9599-FD66588F771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F1ED9C-1AC2-41D7-B3AC-95F9B9709EEF}"/>
              </a:ext>
            </a:extLst>
          </p:cNvPr>
          <p:cNvSpPr>
            <a:spLocks noGrp="1"/>
          </p:cNvSpPr>
          <p:nvPr>
            <p:ph type="dt" sz="half" idx="10"/>
          </p:nvPr>
        </p:nvSpPr>
        <p:spPr/>
        <p:txBody>
          <a:bodyPr/>
          <a:lstStyle/>
          <a:p>
            <a:fld id="{F521DF8F-7266-46B4-9466-D403816095B7}" type="datetimeFigureOut">
              <a:rPr lang="en-US" smtClean="0"/>
              <a:t>7/28/2026</a:t>
            </a:fld>
            <a:endParaRPr lang="en-US"/>
          </a:p>
        </p:txBody>
      </p:sp>
      <p:sp>
        <p:nvSpPr>
          <p:cNvPr id="4" name="Footer Placeholder 3">
            <a:extLst>
              <a:ext uri="{FF2B5EF4-FFF2-40B4-BE49-F238E27FC236}">
                <a16:creationId xmlns:a16="http://schemas.microsoft.com/office/drawing/2014/main" id="{9B2B6981-45BF-47DD-9113-A28E1D301A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5B2950-13E0-4EBE-BAAF-CDB46A92EF41}"/>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1394634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B9A1A0-6B78-45BD-B9CA-1D2F897A8617}"/>
              </a:ext>
            </a:extLst>
          </p:cNvPr>
          <p:cNvSpPr>
            <a:spLocks noGrp="1"/>
          </p:cNvSpPr>
          <p:nvPr>
            <p:ph type="dt" sz="half" idx="10"/>
          </p:nvPr>
        </p:nvSpPr>
        <p:spPr/>
        <p:txBody>
          <a:bodyPr/>
          <a:lstStyle/>
          <a:p>
            <a:fld id="{F521DF8F-7266-46B4-9466-D403816095B7}" type="datetimeFigureOut">
              <a:rPr lang="en-US" smtClean="0"/>
              <a:t>7/28/2026</a:t>
            </a:fld>
            <a:endParaRPr lang="en-US"/>
          </a:p>
        </p:txBody>
      </p:sp>
      <p:sp>
        <p:nvSpPr>
          <p:cNvPr id="3" name="Footer Placeholder 2">
            <a:extLst>
              <a:ext uri="{FF2B5EF4-FFF2-40B4-BE49-F238E27FC236}">
                <a16:creationId xmlns:a16="http://schemas.microsoft.com/office/drawing/2014/main" id="{5A9E19F7-F219-42FE-8D53-1FA72C25D0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4084BDF-8F0F-4C55-967D-45B81DB0CD3C}"/>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1784866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238E8-652E-4F46-AC6C-3B46151075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9A9B1BD-CBD1-4EA6-A456-D5BB41F9A0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8849A6-8E60-46E3-BA2A-93DE5F5F4E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7ACA19-6F4F-493A-AAA6-71A98E4B4E88}"/>
              </a:ext>
            </a:extLst>
          </p:cNvPr>
          <p:cNvSpPr>
            <a:spLocks noGrp="1"/>
          </p:cNvSpPr>
          <p:nvPr>
            <p:ph type="dt" sz="half" idx="10"/>
          </p:nvPr>
        </p:nvSpPr>
        <p:spPr/>
        <p:txBody>
          <a:bodyPr/>
          <a:lstStyle/>
          <a:p>
            <a:fld id="{F521DF8F-7266-46B4-9466-D403816095B7}" type="datetimeFigureOut">
              <a:rPr lang="en-US" smtClean="0"/>
              <a:t>7/28/2026</a:t>
            </a:fld>
            <a:endParaRPr lang="en-US"/>
          </a:p>
        </p:txBody>
      </p:sp>
      <p:sp>
        <p:nvSpPr>
          <p:cNvPr id="6" name="Footer Placeholder 5">
            <a:extLst>
              <a:ext uri="{FF2B5EF4-FFF2-40B4-BE49-F238E27FC236}">
                <a16:creationId xmlns:a16="http://schemas.microsoft.com/office/drawing/2014/main" id="{A3BF76FA-0EAC-4A5A-A631-0CF2B5784B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815E1C-E20C-44C0-ADE4-87878B28C1FF}"/>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2126478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5341C-1DF8-4102-BE0A-99429D7519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3183A9D-1358-433E-91A7-71F78B872E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E81B688-2597-4E93-805D-ADF80F9D83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20CC85C-A4AF-4162-8DD5-EA0541FBE644}"/>
              </a:ext>
            </a:extLst>
          </p:cNvPr>
          <p:cNvSpPr>
            <a:spLocks noGrp="1"/>
          </p:cNvSpPr>
          <p:nvPr>
            <p:ph type="dt" sz="half" idx="10"/>
          </p:nvPr>
        </p:nvSpPr>
        <p:spPr/>
        <p:txBody>
          <a:bodyPr/>
          <a:lstStyle/>
          <a:p>
            <a:fld id="{F521DF8F-7266-46B4-9466-D403816095B7}" type="datetimeFigureOut">
              <a:rPr lang="en-US" smtClean="0"/>
              <a:t>7/28/2026</a:t>
            </a:fld>
            <a:endParaRPr lang="en-US"/>
          </a:p>
        </p:txBody>
      </p:sp>
      <p:sp>
        <p:nvSpPr>
          <p:cNvPr id="6" name="Footer Placeholder 5">
            <a:extLst>
              <a:ext uri="{FF2B5EF4-FFF2-40B4-BE49-F238E27FC236}">
                <a16:creationId xmlns:a16="http://schemas.microsoft.com/office/drawing/2014/main" id="{E247E403-262F-4BF1-AF7C-2D7B7E2D40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772873-31CE-4DE7-8A7B-68D7D89BEF28}"/>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465156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060C35-91B9-4D0D-9EDD-CCFF8F9BBD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B0FF6B9-4806-4116-B5D0-F79324832F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C51258-D058-4F90-A486-08E278C559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21DF8F-7266-46B4-9466-D403816095B7}" type="datetimeFigureOut">
              <a:rPr lang="en-US" smtClean="0"/>
              <a:t>7/28/2026</a:t>
            </a:fld>
            <a:endParaRPr lang="en-US"/>
          </a:p>
        </p:txBody>
      </p:sp>
      <p:sp>
        <p:nvSpPr>
          <p:cNvPr id="5" name="Footer Placeholder 4">
            <a:extLst>
              <a:ext uri="{FF2B5EF4-FFF2-40B4-BE49-F238E27FC236}">
                <a16:creationId xmlns:a16="http://schemas.microsoft.com/office/drawing/2014/main" id="{0CA47EF6-06E2-41E6-BFC6-7E563A44FE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81EE26-1E4C-4DB1-A07C-9895112541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120FEA-2408-4E32-AE1E-673F5A75F840}" type="slidenum">
              <a:rPr lang="en-US" smtClean="0"/>
              <a:t>‹#›</a:t>
            </a:fld>
            <a:endParaRPr lang="en-US"/>
          </a:p>
        </p:txBody>
      </p:sp>
    </p:spTree>
    <p:extLst>
      <p:ext uri="{BB962C8B-B14F-4D97-AF65-F5344CB8AC3E}">
        <p14:creationId xmlns:p14="http://schemas.microsoft.com/office/powerpoint/2010/main" val="330356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099E816-640B-4DA1-B3EA-B376CF908097}"/>
              </a:ext>
            </a:extLst>
          </p:cNvPr>
          <p:cNvPicPr>
            <a:picLocks noChangeAspect="1"/>
          </p:cNvPicPr>
          <p:nvPr/>
        </p:nvPicPr>
        <p:blipFill>
          <a:blip r:embed="rId2"/>
          <a:stretch>
            <a:fillRect/>
          </a:stretch>
        </p:blipFill>
        <p:spPr>
          <a:xfrm>
            <a:off x="1" y="0"/>
            <a:ext cx="11873132" cy="6858000"/>
          </a:xfrm>
          <a:prstGeom prst="rect">
            <a:avLst/>
          </a:prstGeom>
        </p:spPr>
      </p:pic>
      <p:sp>
        <p:nvSpPr>
          <p:cNvPr id="6" name="Rectangle 5">
            <a:extLst>
              <a:ext uri="{FF2B5EF4-FFF2-40B4-BE49-F238E27FC236}">
                <a16:creationId xmlns:a16="http://schemas.microsoft.com/office/drawing/2014/main" id="{8649C3B9-48C5-4B05-B0AC-0AF5D6FB4921}"/>
              </a:ext>
            </a:extLst>
          </p:cNvPr>
          <p:cNvSpPr/>
          <p:nvPr/>
        </p:nvSpPr>
        <p:spPr>
          <a:xfrm>
            <a:off x="478302" y="1575582"/>
            <a:ext cx="10607040" cy="395302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600" b="1" dirty="0">
                <a:solidFill>
                  <a:srgbClr val="FF0000"/>
                </a:solidFill>
                <a:latin typeface="NikoshBAN"/>
              </a:rPr>
              <a:t>Good Morning</a:t>
            </a:r>
          </a:p>
        </p:txBody>
      </p:sp>
    </p:spTree>
    <p:extLst>
      <p:ext uri="{BB962C8B-B14F-4D97-AF65-F5344CB8AC3E}">
        <p14:creationId xmlns:p14="http://schemas.microsoft.com/office/powerpoint/2010/main" val="38376661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C69E589-BC68-4325-BFE7-42423ADF2EE9}"/>
              </a:ext>
            </a:extLst>
          </p:cNvPr>
          <p:cNvSpPr/>
          <p:nvPr/>
        </p:nvSpPr>
        <p:spPr>
          <a:xfrm>
            <a:off x="0" y="0"/>
            <a:ext cx="12192000" cy="6740307"/>
          </a:xfrm>
          <a:prstGeom prst="rect">
            <a:avLst/>
          </a:prstGeom>
        </p:spPr>
        <p:txBody>
          <a:bodyPr wrap="square">
            <a:spAutoFit/>
          </a:bodyPr>
          <a:lstStyle/>
          <a:p>
            <a:r>
              <a:rPr lang="en-US" sz="5400" dirty="0"/>
              <a:t>But the boy stayed away for a long time. And when he came back, the tree was very happy. ‘Come, Boy,’ she whispered, ‘come and play.’ ‘I am too old and sad to play’ said the boy.</a:t>
            </a:r>
          </a:p>
          <a:p>
            <a:r>
              <a:rPr lang="en-US" sz="5400" dirty="0"/>
              <a:t>‘I want a boat that will take me far away from here. Can</a:t>
            </a:r>
          </a:p>
          <a:p>
            <a:r>
              <a:rPr lang="en-US" sz="5400" dirty="0"/>
              <a:t>you give me a boat?’</a:t>
            </a:r>
            <a:endParaRPr lang="en-US" sz="9600" dirty="0"/>
          </a:p>
        </p:txBody>
      </p:sp>
    </p:spTree>
    <p:extLst>
      <p:ext uri="{BB962C8B-B14F-4D97-AF65-F5344CB8AC3E}">
        <p14:creationId xmlns:p14="http://schemas.microsoft.com/office/powerpoint/2010/main" val="3313443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98F922-3850-42C8-9A27-9969803FDFEC}"/>
              </a:ext>
            </a:extLst>
          </p:cNvPr>
          <p:cNvSpPr/>
          <p:nvPr/>
        </p:nvSpPr>
        <p:spPr>
          <a:xfrm>
            <a:off x="0" y="69390"/>
            <a:ext cx="12192000" cy="1754326"/>
          </a:xfrm>
          <a:prstGeom prst="rect">
            <a:avLst/>
          </a:prstGeom>
        </p:spPr>
        <p:txBody>
          <a:bodyPr wrap="square">
            <a:spAutoFit/>
          </a:bodyPr>
          <a:lstStyle/>
          <a:p>
            <a:r>
              <a:rPr lang="en-US" sz="3600" dirty="0"/>
              <a:t>‘Cut down my trunk and make a boat,’ said the tree. And be happy . ’And so, the boy cut down her trunk and made a boat to sail away. And the tree was happy, but not really</a:t>
            </a:r>
          </a:p>
        </p:txBody>
      </p:sp>
      <p:sp>
        <p:nvSpPr>
          <p:cNvPr id="5" name="Rectangle 4">
            <a:extLst>
              <a:ext uri="{FF2B5EF4-FFF2-40B4-BE49-F238E27FC236}">
                <a16:creationId xmlns:a16="http://schemas.microsoft.com/office/drawing/2014/main" id="{A66C70B6-2A52-4EF8-AB5E-93BC294F1FC5}"/>
              </a:ext>
            </a:extLst>
          </p:cNvPr>
          <p:cNvSpPr/>
          <p:nvPr/>
        </p:nvSpPr>
        <p:spPr>
          <a:xfrm>
            <a:off x="0" y="1906901"/>
            <a:ext cx="12192000" cy="5016758"/>
          </a:xfrm>
          <a:prstGeom prst="rect">
            <a:avLst/>
          </a:prstGeom>
        </p:spPr>
        <p:txBody>
          <a:bodyPr wrap="square">
            <a:spAutoFit/>
          </a:bodyPr>
          <a:lstStyle/>
          <a:p>
            <a:r>
              <a:rPr lang="en-US" sz="4000" dirty="0"/>
              <a:t>And after a long time, the boy came back again. ‘I am sorry, Boy’ said the tree, ‘but I have nothing left to give you.’ My apples are gone, my branches are gone, my trunk is gone. I am just an old stump,’ said the tree. ‘I don’t need very much now. Just a quiet place to sit and rest. I am very tired,’ said the boy. ‘Well ,” said the tree , ’come, Boy, sit down and rest.’ And the boy did. And the tree was happy.</a:t>
            </a:r>
          </a:p>
        </p:txBody>
      </p:sp>
    </p:spTree>
    <p:extLst>
      <p:ext uri="{BB962C8B-B14F-4D97-AF65-F5344CB8AC3E}">
        <p14:creationId xmlns:p14="http://schemas.microsoft.com/office/powerpoint/2010/main" val="197415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0858AF9-38C3-49F1-BBAE-678CD6F7449F}"/>
              </a:ext>
            </a:extLst>
          </p:cNvPr>
          <p:cNvSpPr/>
          <p:nvPr/>
        </p:nvSpPr>
        <p:spPr>
          <a:xfrm>
            <a:off x="0" y="0"/>
            <a:ext cx="12192000" cy="1077218"/>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B68BE80-F1F7-4F85-B789-341DDA1C1AF7}"/>
              </a:ext>
            </a:extLst>
          </p:cNvPr>
          <p:cNvSpPr txBox="1"/>
          <p:nvPr/>
        </p:nvSpPr>
        <p:spPr>
          <a:xfrm>
            <a:off x="168812" y="4040"/>
            <a:ext cx="12192000" cy="1200329"/>
          </a:xfrm>
          <a:prstGeom prst="rect">
            <a:avLst/>
          </a:prstGeom>
          <a:noFill/>
        </p:spPr>
        <p:txBody>
          <a:bodyPr wrap="square" rtlCol="0">
            <a:spAutoFit/>
          </a:bodyPr>
          <a:lstStyle/>
          <a:p>
            <a:r>
              <a:rPr lang="en-US" sz="3600" b="1" dirty="0"/>
              <a:t>2.1 Discuss in pairs whether the sentences are True or False. If ‘False’ , give the correct information.</a:t>
            </a:r>
          </a:p>
        </p:txBody>
      </p:sp>
      <p:sp>
        <p:nvSpPr>
          <p:cNvPr id="10" name="TextBox 9">
            <a:extLst>
              <a:ext uri="{FF2B5EF4-FFF2-40B4-BE49-F238E27FC236}">
                <a16:creationId xmlns:a16="http://schemas.microsoft.com/office/drawing/2014/main" id="{26D2E505-97A4-4E1A-AD38-F7A0AEFA3132}"/>
              </a:ext>
            </a:extLst>
          </p:cNvPr>
          <p:cNvSpPr txBox="1"/>
          <p:nvPr/>
        </p:nvSpPr>
        <p:spPr>
          <a:xfrm>
            <a:off x="7906044" y="1400776"/>
            <a:ext cx="3826409" cy="584775"/>
          </a:xfrm>
          <a:prstGeom prst="rect">
            <a:avLst/>
          </a:prstGeom>
          <a:noFill/>
        </p:spPr>
        <p:txBody>
          <a:bodyPr wrap="square" rtlCol="0">
            <a:spAutoFit/>
          </a:bodyPr>
          <a:lstStyle/>
          <a:p>
            <a:r>
              <a:rPr lang="en-US" sz="3200" dirty="0">
                <a:solidFill>
                  <a:schemeClr val="bg1"/>
                </a:solidFill>
              </a:rPr>
              <a:t>b) In a small village</a:t>
            </a:r>
          </a:p>
        </p:txBody>
      </p:sp>
      <p:sp>
        <p:nvSpPr>
          <p:cNvPr id="11" name="TextBox 10">
            <a:extLst>
              <a:ext uri="{FF2B5EF4-FFF2-40B4-BE49-F238E27FC236}">
                <a16:creationId xmlns:a16="http://schemas.microsoft.com/office/drawing/2014/main" id="{836DEB2B-D8FE-4928-9361-288973C3026A}"/>
              </a:ext>
            </a:extLst>
          </p:cNvPr>
          <p:cNvSpPr txBox="1"/>
          <p:nvPr/>
        </p:nvSpPr>
        <p:spPr>
          <a:xfrm>
            <a:off x="7891973" y="2238316"/>
            <a:ext cx="4248443" cy="707886"/>
          </a:xfrm>
          <a:prstGeom prst="rect">
            <a:avLst/>
          </a:prstGeom>
          <a:noFill/>
        </p:spPr>
        <p:txBody>
          <a:bodyPr wrap="square" rtlCol="0">
            <a:spAutoFit/>
          </a:bodyPr>
          <a:lstStyle/>
          <a:p>
            <a:r>
              <a:rPr lang="en-US" sz="4000" dirty="0">
                <a:solidFill>
                  <a:schemeClr val="bg1"/>
                </a:solidFill>
              </a:rPr>
              <a:t>d) Her school</a:t>
            </a:r>
          </a:p>
        </p:txBody>
      </p:sp>
      <p:sp>
        <p:nvSpPr>
          <p:cNvPr id="18" name="TextBox 17">
            <a:extLst>
              <a:ext uri="{FF2B5EF4-FFF2-40B4-BE49-F238E27FC236}">
                <a16:creationId xmlns:a16="http://schemas.microsoft.com/office/drawing/2014/main" id="{85778419-D801-4154-B2E0-394F092EB6C0}"/>
              </a:ext>
            </a:extLst>
          </p:cNvPr>
          <p:cNvSpPr txBox="1"/>
          <p:nvPr/>
        </p:nvSpPr>
        <p:spPr>
          <a:xfrm>
            <a:off x="7849773" y="4083634"/>
            <a:ext cx="4371389" cy="707886"/>
          </a:xfrm>
          <a:prstGeom prst="rect">
            <a:avLst/>
          </a:prstGeom>
          <a:noFill/>
        </p:spPr>
        <p:txBody>
          <a:bodyPr wrap="none" rtlCol="0">
            <a:spAutoFit/>
          </a:bodyPr>
          <a:lstStyle/>
          <a:p>
            <a:r>
              <a:rPr lang="en-US" sz="2000" dirty="0">
                <a:solidFill>
                  <a:schemeClr val="bg1"/>
                </a:solidFill>
              </a:rPr>
              <a:t>b) By making sure she can see the board</a:t>
            </a:r>
          </a:p>
          <a:p>
            <a:endParaRPr lang="en-US" sz="2000" dirty="0">
              <a:solidFill>
                <a:schemeClr val="bg1"/>
              </a:solidFill>
            </a:endParaRPr>
          </a:p>
        </p:txBody>
      </p:sp>
      <p:sp>
        <p:nvSpPr>
          <p:cNvPr id="5" name="Rectangle 4">
            <a:extLst>
              <a:ext uri="{FF2B5EF4-FFF2-40B4-BE49-F238E27FC236}">
                <a16:creationId xmlns:a16="http://schemas.microsoft.com/office/drawing/2014/main" id="{630C5A59-BE6E-4023-B3C7-F1227E2C9D05}"/>
              </a:ext>
            </a:extLst>
          </p:cNvPr>
          <p:cNvSpPr/>
          <p:nvPr/>
        </p:nvSpPr>
        <p:spPr>
          <a:xfrm>
            <a:off x="24500" y="1106040"/>
            <a:ext cx="5297284" cy="523220"/>
          </a:xfrm>
          <a:prstGeom prst="rect">
            <a:avLst/>
          </a:prstGeom>
        </p:spPr>
        <p:txBody>
          <a:bodyPr wrap="none">
            <a:spAutoFit/>
          </a:bodyPr>
          <a:lstStyle/>
          <a:p>
            <a:r>
              <a:rPr lang="en-US" sz="2800" dirty="0">
                <a:latin typeface="TimesNewRomanPSMT"/>
              </a:rPr>
              <a:t>a) The tree didn't love the little boy.</a:t>
            </a:r>
            <a:endParaRPr lang="en-US" sz="2800" dirty="0"/>
          </a:p>
        </p:txBody>
      </p:sp>
      <p:sp>
        <p:nvSpPr>
          <p:cNvPr id="12" name="Rectangle 11">
            <a:extLst>
              <a:ext uri="{FF2B5EF4-FFF2-40B4-BE49-F238E27FC236}">
                <a16:creationId xmlns:a16="http://schemas.microsoft.com/office/drawing/2014/main" id="{8C075031-27D7-4232-84AA-7A4AFE1592DE}"/>
              </a:ext>
            </a:extLst>
          </p:cNvPr>
          <p:cNvSpPr/>
          <p:nvPr/>
        </p:nvSpPr>
        <p:spPr>
          <a:xfrm>
            <a:off x="8011" y="1598411"/>
            <a:ext cx="8978676" cy="523220"/>
          </a:xfrm>
          <a:prstGeom prst="rect">
            <a:avLst/>
          </a:prstGeom>
        </p:spPr>
        <p:txBody>
          <a:bodyPr wrap="none">
            <a:spAutoFit/>
          </a:bodyPr>
          <a:lstStyle/>
          <a:p>
            <a:r>
              <a:rPr lang="en-US" sz="2800" dirty="0">
                <a:latin typeface="TimesNewRomanPSMT"/>
              </a:rPr>
              <a:t>b) The boy would sleep in the tree's shade when he was tired.</a:t>
            </a:r>
            <a:endParaRPr lang="en-US" sz="2800" dirty="0"/>
          </a:p>
        </p:txBody>
      </p:sp>
      <p:sp>
        <p:nvSpPr>
          <p:cNvPr id="13" name="Rectangle 12">
            <a:extLst>
              <a:ext uri="{FF2B5EF4-FFF2-40B4-BE49-F238E27FC236}">
                <a16:creationId xmlns:a16="http://schemas.microsoft.com/office/drawing/2014/main" id="{2BD6DB6C-4566-4A8C-84DC-6E3C42BDF888}"/>
              </a:ext>
            </a:extLst>
          </p:cNvPr>
          <p:cNvSpPr/>
          <p:nvPr/>
        </p:nvSpPr>
        <p:spPr>
          <a:xfrm>
            <a:off x="5192" y="2020445"/>
            <a:ext cx="8155759" cy="523220"/>
          </a:xfrm>
          <a:prstGeom prst="rect">
            <a:avLst/>
          </a:prstGeom>
        </p:spPr>
        <p:txBody>
          <a:bodyPr wrap="none">
            <a:spAutoFit/>
          </a:bodyPr>
          <a:lstStyle/>
          <a:p>
            <a:r>
              <a:rPr lang="en-US" sz="2800" dirty="0">
                <a:latin typeface="TimesNewRomanPSMT"/>
              </a:rPr>
              <a:t>c) The tree was often alone because the boy grew older.</a:t>
            </a:r>
            <a:endParaRPr lang="en-US" sz="2800" dirty="0"/>
          </a:p>
        </p:txBody>
      </p:sp>
      <p:sp>
        <p:nvSpPr>
          <p:cNvPr id="14" name="Rectangle 13">
            <a:extLst>
              <a:ext uri="{FF2B5EF4-FFF2-40B4-BE49-F238E27FC236}">
                <a16:creationId xmlns:a16="http://schemas.microsoft.com/office/drawing/2014/main" id="{634A94E9-10AC-41AF-A3B6-D94315BA0F42}"/>
              </a:ext>
            </a:extLst>
          </p:cNvPr>
          <p:cNvSpPr/>
          <p:nvPr/>
        </p:nvSpPr>
        <p:spPr>
          <a:xfrm>
            <a:off x="-41891" y="2414337"/>
            <a:ext cx="4806765" cy="523220"/>
          </a:xfrm>
          <a:prstGeom prst="rect">
            <a:avLst/>
          </a:prstGeom>
        </p:spPr>
        <p:txBody>
          <a:bodyPr wrap="none">
            <a:spAutoFit/>
          </a:bodyPr>
          <a:lstStyle/>
          <a:p>
            <a:r>
              <a:rPr lang="en-US" sz="2800" dirty="0">
                <a:latin typeface="TimesNewRomanPSMT"/>
              </a:rPr>
              <a:t>d) The tree gave the boy money.</a:t>
            </a:r>
            <a:endParaRPr lang="en-US" sz="2800" dirty="0"/>
          </a:p>
        </p:txBody>
      </p:sp>
      <p:sp>
        <p:nvSpPr>
          <p:cNvPr id="16" name="Rectangle 15">
            <a:extLst>
              <a:ext uri="{FF2B5EF4-FFF2-40B4-BE49-F238E27FC236}">
                <a16:creationId xmlns:a16="http://schemas.microsoft.com/office/drawing/2014/main" id="{E5C13AD3-BF80-4F08-9B16-B661F8A475D0}"/>
              </a:ext>
            </a:extLst>
          </p:cNvPr>
          <p:cNvSpPr/>
          <p:nvPr/>
        </p:nvSpPr>
        <p:spPr>
          <a:xfrm>
            <a:off x="-32824" y="2760676"/>
            <a:ext cx="9092416" cy="523220"/>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e) The boy cut off the tree’s branches to build a house.</a:t>
            </a:r>
          </a:p>
        </p:txBody>
      </p:sp>
      <p:sp>
        <p:nvSpPr>
          <p:cNvPr id="17" name="Rectangle 16">
            <a:extLst>
              <a:ext uri="{FF2B5EF4-FFF2-40B4-BE49-F238E27FC236}">
                <a16:creationId xmlns:a16="http://schemas.microsoft.com/office/drawing/2014/main" id="{00C75D53-C049-4BAD-B502-9C24F7CCF0B7}"/>
              </a:ext>
            </a:extLst>
          </p:cNvPr>
          <p:cNvSpPr/>
          <p:nvPr/>
        </p:nvSpPr>
        <p:spPr>
          <a:xfrm>
            <a:off x="-15613" y="3117722"/>
            <a:ext cx="8225265" cy="523220"/>
          </a:xfrm>
          <a:prstGeom prst="rect">
            <a:avLst/>
          </a:prstGeom>
        </p:spPr>
        <p:txBody>
          <a:bodyPr wrap="none">
            <a:spAutoFit/>
          </a:bodyPr>
          <a:lstStyle/>
          <a:p>
            <a:r>
              <a:rPr lang="en-US" sz="2800" dirty="0">
                <a:latin typeface="TimesNewRomanPSMT"/>
              </a:rPr>
              <a:t>f) The boy cut down the tree's trunk and made furniture.</a:t>
            </a:r>
            <a:endParaRPr lang="en-US" sz="2800" dirty="0"/>
          </a:p>
        </p:txBody>
      </p:sp>
      <p:sp>
        <p:nvSpPr>
          <p:cNvPr id="20" name="Rectangle 19">
            <a:extLst>
              <a:ext uri="{FF2B5EF4-FFF2-40B4-BE49-F238E27FC236}">
                <a16:creationId xmlns:a16="http://schemas.microsoft.com/office/drawing/2014/main" id="{F7419D1B-6118-40A1-9D9C-05B1E51C3A6E}"/>
              </a:ext>
            </a:extLst>
          </p:cNvPr>
          <p:cNvSpPr/>
          <p:nvPr/>
        </p:nvSpPr>
        <p:spPr>
          <a:xfrm>
            <a:off x="-46463" y="3875817"/>
            <a:ext cx="8754256" cy="523220"/>
          </a:xfrm>
          <a:prstGeom prst="rect">
            <a:avLst/>
          </a:prstGeom>
        </p:spPr>
        <p:txBody>
          <a:bodyPr wrap="none">
            <a:spAutoFit/>
          </a:bodyPr>
          <a:lstStyle/>
          <a:p>
            <a:r>
              <a:rPr lang="en-US" sz="2800" dirty="0">
                <a:latin typeface="TimesNewRomanPSMT"/>
              </a:rPr>
              <a:t>g) The tree was not really happy when the boy made a boat.</a:t>
            </a:r>
            <a:endParaRPr lang="en-US" sz="2800" dirty="0"/>
          </a:p>
        </p:txBody>
      </p:sp>
      <p:sp>
        <p:nvSpPr>
          <p:cNvPr id="22" name="Rectangle 21">
            <a:extLst>
              <a:ext uri="{FF2B5EF4-FFF2-40B4-BE49-F238E27FC236}">
                <a16:creationId xmlns:a16="http://schemas.microsoft.com/office/drawing/2014/main" id="{785FB234-17D6-4F50-BD1D-263430DF0977}"/>
              </a:ext>
            </a:extLst>
          </p:cNvPr>
          <p:cNvSpPr/>
          <p:nvPr/>
        </p:nvSpPr>
        <p:spPr>
          <a:xfrm>
            <a:off x="28247" y="4806737"/>
            <a:ext cx="7426970" cy="523220"/>
          </a:xfrm>
          <a:prstGeom prst="rect">
            <a:avLst/>
          </a:prstGeom>
        </p:spPr>
        <p:txBody>
          <a:bodyPr wrap="none">
            <a:spAutoFit/>
          </a:bodyPr>
          <a:lstStyle/>
          <a:p>
            <a:r>
              <a:rPr lang="en-US" sz="2800" dirty="0">
                <a:latin typeface="TimesNewRomanPSMT"/>
              </a:rPr>
              <a:t>h) The boy came back to the tree after a long time.</a:t>
            </a:r>
            <a:endParaRPr lang="en-US" sz="2800" dirty="0"/>
          </a:p>
        </p:txBody>
      </p:sp>
      <p:sp>
        <p:nvSpPr>
          <p:cNvPr id="23" name="Rectangle 22">
            <a:extLst>
              <a:ext uri="{FF2B5EF4-FFF2-40B4-BE49-F238E27FC236}">
                <a16:creationId xmlns:a16="http://schemas.microsoft.com/office/drawing/2014/main" id="{DEA30E21-436E-4E74-AC8A-559526B59265}"/>
              </a:ext>
            </a:extLst>
          </p:cNvPr>
          <p:cNvSpPr/>
          <p:nvPr/>
        </p:nvSpPr>
        <p:spPr>
          <a:xfrm>
            <a:off x="51576" y="5146094"/>
            <a:ext cx="11329185" cy="523220"/>
          </a:xfrm>
          <a:prstGeom prst="rect">
            <a:avLst/>
          </a:prstGeom>
        </p:spPr>
        <p:txBody>
          <a:bodyPr wrap="square">
            <a:spAutoFit/>
          </a:bodyPr>
          <a:lstStyle/>
          <a:p>
            <a:r>
              <a:rPr lang="en-US" sz="2800" dirty="0" err="1">
                <a:latin typeface="TimesNewRomanPSMT"/>
              </a:rPr>
              <a:t>i</a:t>
            </a:r>
            <a:r>
              <a:rPr lang="en-US" sz="2800" dirty="0">
                <a:latin typeface="TimesNewRomanPSMT"/>
              </a:rPr>
              <a:t>) The tree had more apples, branches, or trunk to give to the boy.</a:t>
            </a:r>
            <a:endParaRPr lang="en-US" sz="2800" dirty="0"/>
          </a:p>
        </p:txBody>
      </p:sp>
      <p:sp>
        <p:nvSpPr>
          <p:cNvPr id="24" name="Rectangle 23">
            <a:extLst>
              <a:ext uri="{FF2B5EF4-FFF2-40B4-BE49-F238E27FC236}">
                <a16:creationId xmlns:a16="http://schemas.microsoft.com/office/drawing/2014/main" id="{B1D333E1-D86F-46CE-A24A-1844BE376BD5}"/>
              </a:ext>
            </a:extLst>
          </p:cNvPr>
          <p:cNvSpPr/>
          <p:nvPr/>
        </p:nvSpPr>
        <p:spPr>
          <a:xfrm>
            <a:off x="93782" y="6064741"/>
            <a:ext cx="12046634" cy="523220"/>
          </a:xfrm>
          <a:prstGeom prst="rect">
            <a:avLst/>
          </a:prstGeom>
        </p:spPr>
        <p:txBody>
          <a:bodyPr wrap="square">
            <a:spAutoFit/>
          </a:bodyPr>
          <a:lstStyle/>
          <a:p>
            <a:r>
              <a:rPr lang="en-US" sz="2800" dirty="0">
                <a:latin typeface="TimesNewRomanPSMT"/>
              </a:rPr>
              <a:t>j) The boy wanted a quiet place to rest when he was old and tired.</a:t>
            </a:r>
            <a:endParaRPr lang="en-US" sz="2800" dirty="0"/>
          </a:p>
        </p:txBody>
      </p:sp>
      <p:sp>
        <p:nvSpPr>
          <p:cNvPr id="25" name="TextBox 24">
            <a:extLst>
              <a:ext uri="{FF2B5EF4-FFF2-40B4-BE49-F238E27FC236}">
                <a16:creationId xmlns:a16="http://schemas.microsoft.com/office/drawing/2014/main" id="{B377FF7F-CD51-4BE9-B85B-6AEC23A7DEE7}"/>
              </a:ext>
            </a:extLst>
          </p:cNvPr>
          <p:cNvSpPr txBox="1"/>
          <p:nvPr/>
        </p:nvSpPr>
        <p:spPr>
          <a:xfrm>
            <a:off x="5096702" y="1091825"/>
            <a:ext cx="1041502" cy="523220"/>
          </a:xfrm>
          <a:prstGeom prst="rect">
            <a:avLst/>
          </a:prstGeom>
          <a:noFill/>
        </p:spPr>
        <p:txBody>
          <a:bodyPr wrap="square" rtlCol="0">
            <a:spAutoFit/>
          </a:bodyPr>
          <a:lstStyle/>
          <a:p>
            <a:r>
              <a:rPr lang="en-US" sz="2800" dirty="0">
                <a:solidFill>
                  <a:srgbClr val="FF0000"/>
                </a:solidFill>
              </a:rPr>
              <a:t>False</a:t>
            </a:r>
          </a:p>
        </p:txBody>
      </p:sp>
      <p:sp>
        <p:nvSpPr>
          <p:cNvPr id="26" name="TextBox 25">
            <a:extLst>
              <a:ext uri="{FF2B5EF4-FFF2-40B4-BE49-F238E27FC236}">
                <a16:creationId xmlns:a16="http://schemas.microsoft.com/office/drawing/2014/main" id="{4CFD760C-8D75-41FE-A72A-4FD242B352E2}"/>
              </a:ext>
            </a:extLst>
          </p:cNvPr>
          <p:cNvSpPr txBox="1"/>
          <p:nvPr/>
        </p:nvSpPr>
        <p:spPr>
          <a:xfrm>
            <a:off x="6302326" y="1106040"/>
            <a:ext cx="5838090" cy="523220"/>
          </a:xfrm>
          <a:prstGeom prst="rect">
            <a:avLst/>
          </a:prstGeom>
          <a:noFill/>
        </p:spPr>
        <p:txBody>
          <a:bodyPr wrap="square" rtlCol="0">
            <a:spAutoFit/>
          </a:bodyPr>
          <a:lstStyle/>
          <a:p>
            <a:r>
              <a:rPr lang="en-US" sz="2800" dirty="0">
                <a:solidFill>
                  <a:srgbClr val="FF0000"/>
                </a:solidFill>
                <a:latin typeface="TimesNewRomanPSMT"/>
              </a:rPr>
              <a:t> The tree loved the little boy.</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030B8DE5-D277-43BF-8F83-1C0AB28E968F}"/>
              </a:ext>
            </a:extLst>
          </p:cNvPr>
          <p:cNvSpPr txBox="1"/>
          <p:nvPr/>
        </p:nvSpPr>
        <p:spPr>
          <a:xfrm>
            <a:off x="8792308" y="1583578"/>
            <a:ext cx="850105" cy="523220"/>
          </a:xfrm>
          <a:prstGeom prst="rect">
            <a:avLst/>
          </a:prstGeom>
          <a:noFill/>
        </p:spPr>
        <p:txBody>
          <a:bodyPr wrap="none" rtlCol="0">
            <a:spAutoFit/>
          </a:bodyPr>
          <a:lstStyle/>
          <a:p>
            <a:r>
              <a:rPr lang="en-US" sz="2800" dirty="0">
                <a:solidFill>
                  <a:srgbClr val="00B050"/>
                </a:solidFill>
                <a:latin typeface="Times New Roman" panose="02020603050405020304" pitchFamily="18" charset="0"/>
                <a:cs typeface="Times New Roman" panose="02020603050405020304" pitchFamily="18" charset="0"/>
              </a:rPr>
              <a:t>True</a:t>
            </a:r>
          </a:p>
        </p:txBody>
      </p:sp>
      <p:sp>
        <p:nvSpPr>
          <p:cNvPr id="28" name="TextBox 27">
            <a:extLst>
              <a:ext uri="{FF2B5EF4-FFF2-40B4-BE49-F238E27FC236}">
                <a16:creationId xmlns:a16="http://schemas.microsoft.com/office/drawing/2014/main" id="{9850258D-C074-4239-A056-69AC41366539}"/>
              </a:ext>
            </a:extLst>
          </p:cNvPr>
          <p:cNvSpPr txBox="1"/>
          <p:nvPr/>
        </p:nvSpPr>
        <p:spPr>
          <a:xfrm>
            <a:off x="7875566" y="2003265"/>
            <a:ext cx="850105" cy="523220"/>
          </a:xfrm>
          <a:prstGeom prst="rect">
            <a:avLst/>
          </a:prstGeom>
          <a:noFill/>
        </p:spPr>
        <p:txBody>
          <a:bodyPr wrap="none" rtlCol="0">
            <a:spAutoFit/>
          </a:bodyPr>
          <a:lstStyle/>
          <a:p>
            <a:r>
              <a:rPr lang="en-US" sz="2800" dirty="0">
                <a:solidFill>
                  <a:srgbClr val="00B050"/>
                </a:solidFill>
                <a:latin typeface="Times New Roman" panose="02020603050405020304" pitchFamily="18" charset="0"/>
                <a:cs typeface="Times New Roman" panose="02020603050405020304" pitchFamily="18" charset="0"/>
              </a:rPr>
              <a:t>True</a:t>
            </a:r>
          </a:p>
        </p:txBody>
      </p:sp>
      <p:sp>
        <p:nvSpPr>
          <p:cNvPr id="29" name="TextBox 28">
            <a:extLst>
              <a:ext uri="{FF2B5EF4-FFF2-40B4-BE49-F238E27FC236}">
                <a16:creationId xmlns:a16="http://schemas.microsoft.com/office/drawing/2014/main" id="{4317F7DC-028A-43DE-AD41-D9876AEC5877}"/>
              </a:ext>
            </a:extLst>
          </p:cNvPr>
          <p:cNvSpPr txBox="1"/>
          <p:nvPr/>
        </p:nvSpPr>
        <p:spPr>
          <a:xfrm>
            <a:off x="7622345" y="2762919"/>
            <a:ext cx="850105" cy="523220"/>
          </a:xfrm>
          <a:prstGeom prst="rect">
            <a:avLst/>
          </a:prstGeom>
          <a:noFill/>
        </p:spPr>
        <p:txBody>
          <a:bodyPr wrap="none" rtlCol="0">
            <a:spAutoFit/>
          </a:bodyPr>
          <a:lstStyle/>
          <a:p>
            <a:r>
              <a:rPr lang="en-US" sz="2800" dirty="0">
                <a:solidFill>
                  <a:srgbClr val="00B050"/>
                </a:solidFill>
                <a:latin typeface="Times New Roman" panose="02020603050405020304" pitchFamily="18" charset="0"/>
                <a:cs typeface="Times New Roman" panose="02020603050405020304" pitchFamily="18" charset="0"/>
              </a:rPr>
              <a:t>True</a:t>
            </a:r>
          </a:p>
        </p:txBody>
      </p:sp>
      <p:sp>
        <p:nvSpPr>
          <p:cNvPr id="30" name="TextBox 29">
            <a:extLst>
              <a:ext uri="{FF2B5EF4-FFF2-40B4-BE49-F238E27FC236}">
                <a16:creationId xmlns:a16="http://schemas.microsoft.com/office/drawing/2014/main" id="{53AFD815-F1CC-4E2E-BB0A-26C3142A2219}"/>
              </a:ext>
            </a:extLst>
          </p:cNvPr>
          <p:cNvSpPr txBox="1"/>
          <p:nvPr/>
        </p:nvSpPr>
        <p:spPr>
          <a:xfrm>
            <a:off x="7200314" y="4789559"/>
            <a:ext cx="850105" cy="523220"/>
          </a:xfrm>
          <a:prstGeom prst="rect">
            <a:avLst/>
          </a:prstGeom>
          <a:noFill/>
        </p:spPr>
        <p:txBody>
          <a:bodyPr wrap="none" rtlCol="0">
            <a:spAutoFit/>
          </a:bodyPr>
          <a:lstStyle/>
          <a:p>
            <a:r>
              <a:rPr lang="en-US" sz="2800" dirty="0">
                <a:solidFill>
                  <a:srgbClr val="00B050"/>
                </a:solidFill>
                <a:latin typeface="Times New Roman" panose="02020603050405020304" pitchFamily="18" charset="0"/>
                <a:cs typeface="Times New Roman" panose="02020603050405020304" pitchFamily="18" charset="0"/>
              </a:rPr>
              <a:t>True</a:t>
            </a:r>
          </a:p>
        </p:txBody>
      </p:sp>
      <p:sp>
        <p:nvSpPr>
          <p:cNvPr id="31" name="TextBox 30">
            <a:extLst>
              <a:ext uri="{FF2B5EF4-FFF2-40B4-BE49-F238E27FC236}">
                <a16:creationId xmlns:a16="http://schemas.microsoft.com/office/drawing/2014/main" id="{9003A768-7D9E-402B-9734-F3A22762F0BC}"/>
              </a:ext>
            </a:extLst>
          </p:cNvPr>
          <p:cNvSpPr txBox="1"/>
          <p:nvPr/>
        </p:nvSpPr>
        <p:spPr>
          <a:xfrm>
            <a:off x="9423013" y="6045373"/>
            <a:ext cx="850105" cy="523220"/>
          </a:xfrm>
          <a:prstGeom prst="rect">
            <a:avLst/>
          </a:prstGeom>
          <a:noFill/>
        </p:spPr>
        <p:txBody>
          <a:bodyPr wrap="none" rtlCol="0">
            <a:spAutoFit/>
          </a:bodyPr>
          <a:lstStyle/>
          <a:p>
            <a:r>
              <a:rPr lang="en-US" sz="2800" dirty="0">
                <a:solidFill>
                  <a:srgbClr val="00B050"/>
                </a:solidFill>
                <a:latin typeface="Times New Roman" panose="02020603050405020304" pitchFamily="18" charset="0"/>
                <a:cs typeface="Times New Roman" panose="02020603050405020304" pitchFamily="18" charset="0"/>
              </a:rPr>
              <a:t>True</a:t>
            </a:r>
          </a:p>
        </p:txBody>
      </p:sp>
      <p:sp>
        <p:nvSpPr>
          <p:cNvPr id="32" name="TextBox 31">
            <a:extLst>
              <a:ext uri="{FF2B5EF4-FFF2-40B4-BE49-F238E27FC236}">
                <a16:creationId xmlns:a16="http://schemas.microsoft.com/office/drawing/2014/main" id="{C12F474A-436D-4A9E-B39C-6EEE4265776F}"/>
              </a:ext>
            </a:extLst>
          </p:cNvPr>
          <p:cNvSpPr txBox="1"/>
          <p:nvPr/>
        </p:nvSpPr>
        <p:spPr>
          <a:xfrm>
            <a:off x="4517579" y="2411842"/>
            <a:ext cx="1041502" cy="523220"/>
          </a:xfrm>
          <a:prstGeom prst="rect">
            <a:avLst/>
          </a:prstGeom>
          <a:noFill/>
        </p:spPr>
        <p:txBody>
          <a:bodyPr wrap="square" rtlCol="0">
            <a:spAutoFit/>
          </a:bodyPr>
          <a:lstStyle/>
          <a:p>
            <a:r>
              <a:rPr lang="en-US" sz="2800" dirty="0">
                <a:solidFill>
                  <a:srgbClr val="FF0000"/>
                </a:solidFill>
              </a:rPr>
              <a:t>False</a:t>
            </a:r>
          </a:p>
        </p:txBody>
      </p:sp>
      <p:sp>
        <p:nvSpPr>
          <p:cNvPr id="33" name="TextBox 32">
            <a:extLst>
              <a:ext uri="{FF2B5EF4-FFF2-40B4-BE49-F238E27FC236}">
                <a16:creationId xmlns:a16="http://schemas.microsoft.com/office/drawing/2014/main" id="{50556752-F637-42BF-8E1E-2957B2E75C0F}"/>
              </a:ext>
            </a:extLst>
          </p:cNvPr>
          <p:cNvSpPr txBox="1"/>
          <p:nvPr/>
        </p:nvSpPr>
        <p:spPr>
          <a:xfrm>
            <a:off x="7950100" y="3115232"/>
            <a:ext cx="1041502" cy="523220"/>
          </a:xfrm>
          <a:prstGeom prst="rect">
            <a:avLst/>
          </a:prstGeom>
          <a:noFill/>
        </p:spPr>
        <p:txBody>
          <a:bodyPr wrap="square" rtlCol="0">
            <a:spAutoFit/>
          </a:bodyPr>
          <a:lstStyle/>
          <a:p>
            <a:r>
              <a:rPr lang="en-US" sz="2800" dirty="0">
                <a:solidFill>
                  <a:srgbClr val="FF0000"/>
                </a:solidFill>
              </a:rPr>
              <a:t>False</a:t>
            </a:r>
          </a:p>
        </p:txBody>
      </p:sp>
      <p:sp>
        <p:nvSpPr>
          <p:cNvPr id="34" name="TextBox 33">
            <a:extLst>
              <a:ext uri="{FF2B5EF4-FFF2-40B4-BE49-F238E27FC236}">
                <a16:creationId xmlns:a16="http://schemas.microsoft.com/office/drawing/2014/main" id="{A1DFE196-94FB-46C6-82BF-02CD51C6FB75}"/>
              </a:ext>
            </a:extLst>
          </p:cNvPr>
          <p:cNvSpPr txBox="1"/>
          <p:nvPr/>
        </p:nvSpPr>
        <p:spPr>
          <a:xfrm>
            <a:off x="8486455" y="3858800"/>
            <a:ext cx="1041502" cy="523220"/>
          </a:xfrm>
          <a:prstGeom prst="rect">
            <a:avLst/>
          </a:prstGeom>
          <a:noFill/>
        </p:spPr>
        <p:txBody>
          <a:bodyPr wrap="square" rtlCol="0">
            <a:spAutoFit/>
          </a:bodyPr>
          <a:lstStyle/>
          <a:p>
            <a:r>
              <a:rPr lang="en-US" sz="2800" dirty="0">
                <a:solidFill>
                  <a:srgbClr val="FF0000"/>
                </a:solidFill>
              </a:rPr>
              <a:t>False</a:t>
            </a:r>
          </a:p>
        </p:txBody>
      </p:sp>
      <p:sp>
        <p:nvSpPr>
          <p:cNvPr id="35" name="TextBox 34">
            <a:extLst>
              <a:ext uri="{FF2B5EF4-FFF2-40B4-BE49-F238E27FC236}">
                <a16:creationId xmlns:a16="http://schemas.microsoft.com/office/drawing/2014/main" id="{AC8F70CB-C77C-4635-802D-8BAEA6915B36}"/>
              </a:ext>
            </a:extLst>
          </p:cNvPr>
          <p:cNvSpPr txBox="1"/>
          <p:nvPr/>
        </p:nvSpPr>
        <p:spPr>
          <a:xfrm>
            <a:off x="9356866" y="5170455"/>
            <a:ext cx="1041502" cy="523220"/>
          </a:xfrm>
          <a:prstGeom prst="rect">
            <a:avLst/>
          </a:prstGeom>
          <a:noFill/>
        </p:spPr>
        <p:txBody>
          <a:bodyPr wrap="square" rtlCol="0">
            <a:spAutoFit/>
          </a:bodyPr>
          <a:lstStyle/>
          <a:p>
            <a:r>
              <a:rPr lang="en-US" sz="2800" dirty="0">
                <a:solidFill>
                  <a:srgbClr val="FF0000"/>
                </a:solidFill>
              </a:rPr>
              <a:t>False</a:t>
            </a:r>
          </a:p>
        </p:txBody>
      </p:sp>
      <p:sp>
        <p:nvSpPr>
          <p:cNvPr id="36" name="Rectangle 35">
            <a:extLst>
              <a:ext uri="{FF2B5EF4-FFF2-40B4-BE49-F238E27FC236}">
                <a16:creationId xmlns:a16="http://schemas.microsoft.com/office/drawing/2014/main" id="{7165771D-77A8-45C6-9165-B5F96FA5CD1D}"/>
              </a:ext>
            </a:extLst>
          </p:cNvPr>
          <p:cNvSpPr/>
          <p:nvPr/>
        </p:nvSpPr>
        <p:spPr>
          <a:xfrm>
            <a:off x="5329624" y="2426057"/>
            <a:ext cx="6893939" cy="523220"/>
          </a:xfrm>
          <a:prstGeom prst="rect">
            <a:avLst/>
          </a:prstGeom>
        </p:spPr>
        <p:txBody>
          <a:bodyPr wrap="none">
            <a:spAutoFit/>
          </a:bodyPr>
          <a:lstStyle/>
          <a:p>
            <a:r>
              <a:rPr lang="en-US" sz="2800" dirty="0">
                <a:solidFill>
                  <a:srgbClr val="FF0000"/>
                </a:solidFill>
                <a:latin typeface="TimesNewRomanPSMT"/>
              </a:rPr>
              <a:t>The tree gave the boy apples to sell for money.</a:t>
            </a:r>
            <a:endParaRPr lang="en-US" sz="2800" dirty="0">
              <a:solidFill>
                <a:srgbClr val="FF0000"/>
              </a:solidFill>
            </a:endParaRPr>
          </a:p>
        </p:txBody>
      </p:sp>
      <p:sp>
        <p:nvSpPr>
          <p:cNvPr id="37" name="Rectangle 36">
            <a:extLst>
              <a:ext uri="{FF2B5EF4-FFF2-40B4-BE49-F238E27FC236}">
                <a16:creationId xmlns:a16="http://schemas.microsoft.com/office/drawing/2014/main" id="{21C3DEE6-8ACE-4924-832F-92118CAA8C4A}"/>
              </a:ext>
            </a:extLst>
          </p:cNvPr>
          <p:cNvSpPr/>
          <p:nvPr/>
        </p:nvSpPr>
        <p:spPr>
          <a:xfrm>
            <a:off x="1234519" y="3560413"/>
            <a:ext cx="7023076" cy="523220"/>
          </a:xfrm>
          <a:prstGeom prst="rect">
            <a:avLst/>
          </a:prstGeom>
        </p:spPr>
        <p:txBody>
          <a:bodyPr wrap="none">
            <a:spAutoFit/>
          </a:bodyPr>
          <a:lstStyle/>
          <a:p>
            <a:r>
              <a:rPr lang="en-US" sz="2800" dirty="0">
                <a:solidFill>
                  <a:srgbClr val="FF0000"/>
                </a:solidFill>
                <a:latin typeface="TimesNewRomanPSMT"/>
              </a:rPr>
              <a:t>The boy cut down the tree's trunk to made boat.</a:t>
            </a:r>
            <a:endParaRPr lang="en-US" sz="2800" dirty="0">
              <a:solidFill>
                <a:srgbClr val="FF0000"/>
              </a:solidFill>
            </a:endParaRPr>
          </a:p>
        </p:txBody>
      </p:sp>
      <p:sp>
        <p:nvSpPr>
          <p:cNvPr id="38" name="Rectangle 37">
            <a:extLst>
              <a:ext uri="{FF2B5EF4-FFF2-40B4-BE49-F238E27FC236}">
                <a16:creationId xmlns:a16="http://schemas.microsoft.com/office/drawing/2014/main" id="{DA04100A-43CC-47B4-A351-3DDEA4D7D452}"/>
              </a:ext>
            </a:extLst>
          </p:cNvPr>
          <p:cNvSpPr/>
          <p:nvPr/>
        </p:nvSpPr>
        <p:spPr>
          <a:xfrm>
            <a:off x="105937" y="4376560"/>
            <a:ext cx="9247147" cy="523220"/>
          </a:xfrm>
          <a:prstGeom prst="rect">
            <a:avLst/>
          </a:prstGeom>
        </p:spPr>
        <p:txBody>
          <a:bodyPr wrap="none">
            <a:spAutoFit/>
          </a:bodyPr>
          <a:lstStyle/>
          <a:p>
            <a:r>
              <a:rPr lang="en-US" sz="2800" dirty="0">
                <a:solidFill>
                  <a:srgbClr val="FF0000"/>
                </a:solidFill>
                <a:latin typeface="TimesNewRomanPSMT"/>
              </a:rPr>
              <a:t>The tree was happy, even though she was sad to love her trunk.</a:t>
            </a:r>
            <a:endParaRPr lang="en-US" sz="2800" dirty="0">
              <a:solidFill>
                <a:srgbClr val="FF0000"/>
              </a:solidFill>
            </a:endParaRPr>
          </a:p>
        </p:txBody>
      </p:sp>
      <p:sp>
        <p:nvSpPr>
          <p:cNvPr id="39" name="TextBox 38">
            <a:extLst>
              <a:ext uri="{FF2B5EF4-FFF2-40B4-BE49-F238E27FC236}">
                <a16:creationId xmlns:a16="http://schemas.microsoft.com/office/drawing/2014/main" id="{999DDEAD-7697-4773-949B-0A6162496BC6}"/>
              </a:ext>
            </a:extLst>
          </p:cNvPr>
          <p:cNvSpPr txBox="1"/>
          <p:nvPr/>
        </p:nvSpPr>
        <p:spPr>
          <a:xfrm>
            <a:off x="609600" y="5672258"/>
            <a:ext cx="7440819"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The tree had nothing left, only a stump.</a:t>
            </a:r>
          </a:p>
        </p:txBody>
      </p:sp>
    </p:spTree>
    <p:extLst>
      <p:ext uri="{BB962C8B-B14F-4D97-AF65-F5344CB8AC3E}">
        <p14:creationId xmlns:p14="http://schemas.microsoft.com/office/powerpoint/2010/main" val="288081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580">
                                          <p:stCondLst>
                                            <p:cond delay="0"/>
                                          </p:stCondLst>
                                        </p:cTn>
                                        <p:tgtEl>
                                          <p:spTgt spid="12"/>
                                        </p:tgtEl>
                                      </p:cBhvr>
                                    </p:animEffect>
                                    <p:anim calcmode="lin" valueType="num">
                                      <p:cBhvr>
                                        <p:cTn id="4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9" dur="26">
                                          <p:stCondLst>
                                            <p:cond delay="650"/>
                                          </p:stCondLst>
                                        </p:cTn>
                                        <p:tgtEl>
                                          <p:spTgt spid="12"/>
                                        </p:tgtEl>
                                      </p:cBhvr>
                                      <p:to x="100000" y="60000"/>
                                    </p:animScale>
                                    <p:animScale>
                                      <p:cBhvr>
                                        <p:cTn id="50" dur="166" decel="50000">
                                          <p:stCondLst>
                                            <p:cond delay="676"/>
                                          </p:stCondLst>
                                        </p:cTn>
                                        <p:tgtEl>
                                          <p:spTgt spid="12"/>
                                        </p:tgtEl>
                                      </p:cBhvr>
                                      <p:to x="100000" y="100000"/>
                                    </p:animScale>
                                    <p:animScale>
                                      <p:cBhvr>
                                        <p:cTn id="51" dur="26">
                                          <p:stCondLst>
                                            <p:cond delay="1312"/>
                                          </p:stCondLst>
                                        </p:cTn>
                                        <p:tgtEl>
                                          <p:spTgt spid="12"/>
                                        </p:tgtEl>
                                      </p:cBhvr>
                                      <p:to x="100000" y="80000"/>
                                    </p:animScale>
                                    <p:animScale>
                                      <p:cBhvr>
                                        <p:cTn id="52" dur="166" decel="50000">
                                          <p:stCondLst>
                                            <p:cond delay="1338"/>
                                          </p:stCondLst>
                                        </p:cTn>
                                        <p:tgtEl>
                                          <p:spTgt spid="12"/>
                                        </p:tgtEl>
                                      </p:cBhvr>
                                      <p:to x="100000" y="100000"/>
                                    </p:animScale>
                                    <p:animScale>
                                      <p:cBhvr>
                                        <p:cTn id="53" dur="26">
                                          <p:stCondLst>
                                            <p:cond delay="1642"/>
                                          </p:stCondLst>
                                        </p:cTn>
                                        <p:tgtEl>
                                          <p:spTgt spid="12"/>
                                        </p:tgtEl>
                                      </p:cBhvr>
                                      <p:to x="100000" y="90000"/>
                                    </p:animScale>
                                    <p:animScale>
                                      <p:cBhvr>
                                        <p:cTn id="54" dur="166" decel="50000">
                                          <p:stCondLst>
                                            <p:cond delay="1668"/>
                                          </p:stCondLst>
                                        </p:cTn>
                                        <p:tgtEl>
                                          <p:spTgt spid="12"/>
                                        </p:tgtEl>
                                      </p:cBhvr>
                                      <p:to x="100000" y="100000"/>
                                    </p:animScale>
                                    <p:animScale>
                                      <p:cBhvr>
                                        <p:cTn id="55" dur="26">
                                          <p:stCondLst>
                                            <p:cond delay="1808"/>
                                          </p:stCondLst>
                                        </p:cTn>
                                        <p:tgtEl>
                                          <p:spTgt spid="12"/>
                                        </p:tgtEl>
                                      </p:cBhvr>
                                      <p:to x="100000" y="95000"/>
                                    </p:animScale>
                                    <p:animScale>
                                      <p:cBhvr>
                                        <p:cTn id="56" dur="166" decel="50000">
                                          <p:stCondLst>
                                            <p:cond delay="1834"/>
                                          </p:stCondLst>
                                        </p:cTn>
                                        <p:tgtEl>
                                          <p:spTgt spid="12"/>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wipe(down)">
                                      <p:cBhvr>
                                        <p:cTn id="61" dur="580">
                                          <p:stCondLst>
                                            <p:cond delay="0"/>
                                          </p:stCondLst>
                                        </p:cTn>
                                        <p:tgtEl>
                                          <p:spTgt spid="13"/>
                                        </p:tgtEl>
                                      </p:cBhvr>
                                    </p:animEffect>
                                    <p:anim calcmode="lin" valueType="num">
                                      <p:cBhvr>
                                        <p:cTn id="62"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7" dur="26">
                                          <p:stCondLst>
                                            <p:cond delay="650"/>
                                          </p:stCondLst>
                                        </p:cTn>
                                        <p:tgtEl>
                                          <p:spTgt spid="13"/>
                                        </p:tgtEl>
                                      </p:cBhvr>
                                      <p:to x="100000" y="60000"/>
                                    </p:animScale>
                                    <p:animScale>
                                      <p:cBhvr>
                                        <p:cTn id="68" dur="166" decel="50000">
                                          <p:stCondLst>
                                            <p:cond delay="676"/>
                                          </p:stCondLst>
                                        </p:cTn>
                                        <p:tgtEl>
                                          <p:spTgt spid="13"/>
                                        </p:tgtEl>
                                      </p:cBhvr>
                                      <p:to x="100000" y="100000"/>
                                    </p:animScale>
                                    <p:animScale>
                                      <p:cBhvr>
                                        <p:cTn id="69" dur="26">
                                          <p:stCondLst>
                                            <p:cond delay="1312"/>
                                          </p:stCondLst>
                                        </p:cTn>
                                        <p:tgtEl>
                                          <p:spTgt spid="13"/>
                                        </p:tgtEl>
                                      </p:cBhvr>
                                      <p:to x="100000" y="80000"/>
                                    </p:animScale>
                                    <p:animScale>
                                      <p:cBhvr>
                                        <p:cTn id="70" dur="166" decel="50000">
                                          <p:stCondLst>
                                            <p:cond delay="1338"/>
                                          </p:stCondLst>
                                        </p:cTn>
                                        <p:tgtEl>
                                          <p:spTgt spid="13"/>
                                        </p:tgtEl>
                                      </p:cBhvr>
                                      <p:to x="100000" y="100000"/>
                                    </p:animScale>
                                    <p:animScale>
                                      <p:cBhvr>
                                        <p:cTn id="71" dur="26">
                                          <p:stCondLst>
                                            <p:cond delay="1642"/>
                                          </p:stCondLst>
                                        </p:cTn>
                                        <p:tgtEl>
                                          <p:spTgt spid="13"/>
                                        </p:tgtEl>
                                      </p:cBhvr>
                                      <p:to x="100000" y="90000"/>
                                    </p:animScale>
                                    <p:animScale>
                                      <p:cBhvr>
                                        <p:cTn id="72" dur="166" decel="50000">
                                          <p:stCondLst>
                                            <p:cond delay="1668"/>
                                          </p:stCondLst>
                                        </p:cTn>
                                        <p:tgtEl>
                                          <p:spTgt spid="13"/>
                                        </p:tgtEl>
                                      </p:cBhvr>
                                      <p:to x="100000" y="100000"/>
                                    </p:animScale>
                                    <p:animScale>
                                      <p:cBhvr>
                                        <p:cTn id="73" dur="26">
                                          <p:stCondLst>
                                            <p:cond delay="1808"/>
                                          </p:stCondLst>
                                        </p:cTn>
                                        <p:tgtEl>
                                          <p:spTgt spid="13"/>
                                        </p:tgtEl>
                                      </p:cBhvr>
                                      <p:to x="100000" y="95000"/>
                                    </p:animScale>
                                    <p:animScale>
                                      <p:cBhvr>
                                        <p:cTn id="74" dur="166" decel="50000">
                                          <p:stCondLst>
                                            <p:cond delay="1834"/>
                                          </p:stCondLst>
                                        </p:cTn>
                                        <p:tgtEl>
                                          <p:spTgt spid="13"/>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14"/>
                                        </p:tgtEl>
                                        <p:attrNameLst>
                                          <p:attrName>style.visibility</p:attrName>
                                        </p:attrNameLst>
                                      </p:cBhvr>
                                      <p:to>
                                        <p:strVal val="visible"/>
                                      </p:to>
                                    </p:set>
                                    <p:animEffect transition="in" filter="wipe(down)">
                                      <p:cBhvr>
                                        <p:cTn id="79" dur="580">
                                          <p:stCondLst>
                                            <p:cond delay="0"/>
                                          </p:stCondLst>
                                        </p:cTn>
                                        <p:tgtEl>
                                          <p:spTgt spid="14"/>
                                        </p:tgtEl>
                                      </p:cBhvr>
                                    </p:animEffect>
                                    <p:anim calcmode="lin" valueType="num">
                                      <p:cBhvr>
                                        <p:cTn id="8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85" dur="26">
                                          <p:stCondLst>
                                            <p:cond delay="650"/>
                                          </p:stCondLst>
                                        </p:cTn>
                                        <p:tgtEl>
                                          <p:spTgt spid="14"/>
                                        </p:tgtEl>
                                      </p:cBhvr>
                                      <p:to x="100000" y="60000"/>
                                    </p:animScale>
                                    <p:animScale>
                                      <p:cBhvr>
                                        <p:cTn id="86" dur="166" decel="50000">
                                          <p:stCondLst>
                                            <p:cond delay="676"/>
                                          </p:stCondLst>
                                        </p:cTn>
                                        <p:tgtEl>
                                          <p:spTgt spid="14"/>
                                        </p:tgtEl>
                                      </p:cBhvr>
                                      <p:to x="100000" y="100000"/>
                                    </p:animScale>
                                    <p:animScale>
                                      <p:cBhvr>
                                        <p:cTn id="87" dur="26">
                                          <p:stCondLst>
                                            <p:cond delay="1312"/>
                                          </p:stCondLst>
                                        </p:cTn>
                                        <p:tgtEl>
                                          <p:spTgt spid="14"/>
                                        </p:tgtEl>
                                      </p:cBhvr>
                                      <p:to x="100000" y="80000"/>
                                    </p:animScale>
                                    <p:animScale>
                                      <p:cBhvr>
                                        <p:cTn id="88" dur="166" decel="50000">
                                          <p:stCondLst>
                                            <p:cond delay="1338"/>
                                          </p:stCondLst>
                                        </p:cTn>
                                        <p:tgtEl>
                                          <p:spTgt spid="14"/>
                                        </p:tgtEl>
                                      </p:cBhvr>
                                      <p:to x="100000" y="100000"/>
                                    </p:animScale>
                                    <p:animScale>
                                      <p:cBhvr>
                                        <p:cTn id="89" dur="26">
                                          <p:stCondLst>
                                            <p:cond delay="1642"/>
                                          </p:stCondLst>
                                        </p:cTn>
                                        <p:tgtEl>
                                          <p:spTgt spid="14"/>
                                        </p:tgtEl>
                                      </p:cBhvr>
                                      <p:to x="100000" y="90000"/>
                                    </p:animScale>
                                    <p:animScale>
                                      <p:cBhvr>
                                        <p:cTn id="90" dur="166" decel="50000">
                                          <p:stCondLst>
                                            <p:cond delay="1668"/>
                                          </p:stCondLst>
                                        </p:cTn>
                                        <p:tgtEl>
                                          <p:spTgt spid="14"/>
                                        </p:tgtEl>
                                      </p:cBhvr>
                                      <p:to x="100000" y="100000"/>
                                    </p:animScale>
                                    <p:animScale>
                                      <p:cBhvr>
                                        <p:cTn id="91" dur="26">
                                          <p:stCondLst>
                                            <p:cond delay="1808"/>
                                          </p:stCondLst>
                                        </p:cTn>
                                        <p:tgtEl>
                                          <p:spTgt spid="14"/>
                                        </p:tgtEl>
                                      </p:cBhvr>
                                      <p:to x="100000" y="95000"/>
                                    </p:animScale>
                                    <p:animScale>
                                      <p:cBhvr>
                                        <p:cTn id="92" dur="166" decel="50000">
                                          <p:stCondLst>
                                            <p:cond delay="1834"/>
                                          </p:stCondLst>
                                        </p:cTn>
                                        <p:tgtEl>
                                          <p:spTgt spid="14"/>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16"/>
                                        </p:tgtEl>
                                        <p:attrNameLst>
                                          <p:attrName>style.visibility</p:attrName>
                                        </p:attrNameLst>
                                      </p:cBhvr>
                                      <p:to>
                                        <p:strVal val="visible"/>
                                      </p:to>
                                    </p:set>
                                    <p:animEffect transition="in" filter="wipe(down)">
                                      <p:cBhvr>
                                        <p:cTn id="97" dur="580">
                                          <p:stCondLst>
                                            <p:cond delay="0"/>
                                          </p:stCondLst>
                                        </p:cTn>
                                        <p:tgtEl>
                                          <p:spTgt spid="16"/>
                                        </p:tgtEl>
                                      </p:cBhvr>
                                    </p:animEffect>
                                    <p:anim calcmode="lin" valueType="num">
                                      <p:cBhvr>
                                        <p:cTn id="9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03" dur="26">
                                          <p:stCondLst>
                                            <p:cond delay="650"/>
                                          </p:stCondLst>
                                        </p:cTn>
                                        <p:tgtEl>
                                          <p:spTgt spid="16"/>
                                        </p:tgtEl>
                                      </p:cBhvr>
                                      <p:to x="100000" y="60000"/>
                                    </p:animScale>
                                    <p:animScale>
                                      <p:cBhvr>
                                        <p:cTn id="104" dur="166" decel="50000">
                                          <p:stCondLst>
                                            <p:cond delay="676"/>
                                          </p:stCondLst>
                                        </p:cTn>
                                        <p:tgtEl>
                                          <p:spTgt spid="16"/>
                                        </p:tgtEl>
                                      </p:cBhvr>
                                      <p:to x="100000" y="100000"/>
                                    </p:animScale>
                                    <p:animScale>
                                      <p:cBhvr>
                                        <p:cTn id="105" dur="26">
                                          <p:stCondLst>
                                            <p:cond delay="1312"/>
                                          </p:stCondLst>
                                        </p:cTn>
                                        <p:tgtEl>
                                          <p:spTgt spid="16"/>
                                        </p:tgtEl>
                                      </p:cBhvr>
                                      <p:to x="100000" y="80000"/>
                                    </p:animScale>
                                    <p:animScale>
                                      <p:cBhvr>
                                        <p:cTn id="106" dur="166" decel="50000">
                                          <p:stCondLst>
                                            <p:cond delay="1338"/>
                                          </p:stCondLst>
                                        </p:cTn>
                                        <p:tgtEl>
                                          <p:spTgt spid="16"/>
                                        </p:tgtEl>
                                      </p:cBhvr>
                                      <p:to x="100000" y="100000"/>
                                    </p:animScale>
                                    <p:animScale>
                                      <p:cBhvr>
                                        <p:cTn id="107" dur="26">
                                          <p:stCondLst>
                                            <p:cond delay="1642"/>
                                          </p:stCondLst>
                                        </p:cTn>
                                        <p:tgtEl>
                                          <p:spTgt spid="16"/>
                                        </p:tgtEl>
                                      </p:cBhvr>
                                      <p:to x="100000" y="90000"/>
                                    </p:animScale>
                                    <p:animScale>
                                      <p:cBhvr>
                                        <p:cTn id="108" dur="166" decel="50000">
                                          <p:stCondLst>
                                            <p:cond delay="1668"/>
                                          </p:stCondLst>
                                        </p:cTn>
                                        <p:tgtEl>
                                          <p:spTgt spid="16"/>
                                        </p:tgtEl>
                                      </p:cBhvr>
                                      <p:to x="100000" y="100000"/>
                                    </p:animScale>
                                    <p:animScale>
                                      <p:cBhvr>
                                        <p:cTn id="109" dur="26">
                                          <p:stCondLst>
                                            <p:cond delay="1808"/>
                                          </p:stCondLst>
                                        </p:cTn>
                                        <p:tgtEl>
                                          <p:spTgt spid="16"/>
                                        </p:tgtEl>
                                      </p:cBhvr>
                                      <p:to x="100000" y="95000"/>
                                    </p:animScale>
                                    <p:animScale>
                                      <p:cBhvr>
                                        <p:cTn id="110" dur="166" decel="50000">
                                          <p:stCondLst>
                                            <p:cond delay="1834"/>
                                          </p:stCondLst>
                                        </p:cTn>
                                        <p:tgtEl>
                                          <p:spTgt spid="16"/>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17"/>
                                        </p:tgtEl>
                                        <p:attrNameLst>
                                          <p:attrName>style.visibility</p:attrName>
                                        </p:attrNameLst>
                                      </p:cBhvr>
                                      <p:to>
                                        <p:strVal val="visible"/>
                                      </p:to>
                                    </p:set>
                                    <p:animEffect transition="in" filter="wipe(down)">
                                      <p:cBhvr>
                                        <p:cTn id="115" dur="580">
                                          <p:stCondLst>
                                            <p:cond delay="0"/>
                                          </p:stCondLst>
                                        </p:cTn>
                                        <p:tgtEl>
                                          <p:spTgt spid="17"/>
                                        </p:tgtEl>
                                      </p:cBhvr>
                                    </p:animEffect>
                                    <p:anim calcmode="lin" valueType="num">
                                      <p:cBhvr>
                                        <p:cTn id="11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21" dur="26">
                                          <p:stCondLst>
                                            <p:cond delay="650"/>
                                          </p:stCondLst>
                                        </p:cTn>
                                        <p:tgtEl>
                                          <p:spTgt spid="17"/>
                                        </p:tgtEl>
                                      </p:cBhvr>
                                      <p:to x="100000" y="60000"/>
                                    </p:animScale>
                                    <p:animScale>
                                      <p:cBhvr>
                                        <p:cTn id="122" dur="166" decel="50000">
                                          <p:stCondLst>
                                            <p:cond delay="676"/>
                                          </p:stCondLst>
                                        </p:cTn>
                                        <p:tgtEl>
                                          <p:spTgt spid="17"/>
                                        </p:tgtEl>
                                      </p:cBhvr>
                                      <p:to x="100000" y="100000"/>
                                    </p:animScale>
                                    <p:animScale>
                                      <p:cBhvr>
                                        <p:cTn id="123" dur="26">
                                          <p:stCondLst>
                                            <p:cond delay="1312"/>
                                          </p:stCondLst>
                                        </p:cTn>
                                        <p:tgtEl>
                                          <p:spTgt spid="17"/>
                                        </p:tgtEl>
                                      </p:cBhvr>
                                      <p:to x="100000" y="80000"/>
                                    </p:animScale>
                                    <p:animScale>
                                      <p:cBhvr>
                                        <p:cTn id="124" dur="166" decel="50000">
                                          <p:stCondLst>
                                            <p:cond delay="1338"/>
                                          </p:stCondLst>
                                        </p:cTn>
                                        <p:tgtEl>
                                          <p:spTgt spid="17"/>
                                        </p:tgtEl>
                                      </p:cBhvr>
                                      <p:to x="100000" y="100000"/>
                                    </p:animScale>
                                    <p:animScale>
                                      <p:cBhvr>
                                        <p:cTn id="125" dur="26">
                                          <p:stCondLst>
                                            <p:cond delay="1642"/>
                                          </p:stCondLst>
                                        </p:cTn>
                                        <p:tgtEl>
                                          <p:spTgt spid="17"/>
                                        </p:tgtEl>
                                      </p:cBhvr>
                                      <p:to x="100000" y="90000"/>
                                    </p:animScale>
                                    <p:animScale>
                                      <p:cBhvr>
                                        <p:cTn id="126" dur="166" decel="50000">
                                          <p:stCondLst>
                                            <p:cond delay="1668"/>
                                          </p:stCondLst>
                                        </p:cTn>
                                        <p:tgtEl>
                                          <p:spTgt spid="17"/>
                                        </p:tgtEl>
                                      </p:cBhvr>
                                      <p:to x="100000" y="100000"/>
                                    </p:animScale>
                                    <p:animScale>
                                      <p:cBhvr>
                                        <p:cTn id="127" dur="26">
                                          <p:stCondLst>
                                            <p:cond delay="1808"/>
                                          </p:stCondLst>
                                        </p:cTn>
                                        <p:tgtEl>
                                          <p:spTgt spid="17"/>
                                        </p:tgtEl>
                                      </p:cBhvr>
                                      <p:to x="100000" y="95000"/>
                                    </p:animScale>
                                    <p:animScale>
                                      <p:cBhvr>
                                        <p:cTn id="128" dur="166" decel="50000">
                                          <p:stCondLst>
                                            <p:cond delay="1834"/>
                                          </p:stCondLst>
                                        </p:cTn>
                                        <p:tgtEl>
                                          <p:spTgt spid="17"/>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nodeType="clickEffect">
                                  <p:stCondLst>
                                    <p:cond delay="0"/>
                                  </p:stCondLst>
                                  <p:childTnLst>
                                    <p:set>
                                      <p:cBhvr>
                                        <p:cTn id="132" dur="1" fill="hold">
                                          <p:stCondLst>
                                            <p:cond delay="0"/>
                                          </p:stCondLst>
                                        </p:cTn>
                                        <p:tgtEl>
                                          <p:spTgt spid="20">
                                            <p:txEl>
                                              <p:pRg st="0" end="0"/>
                                            </p:txEl>
                                          </p:spTgt>
                                        </p:tgtEl>
                                        <p:attrNameLst>
                                          <p:attrName>style.visibility</p:attrName>
                                        </p:attrNameLst>
                                      </p:cBhvr>
                                      <p:to>
                                        <p:strVal val="visible"/>
                                      </p:to>
                                    </p:set>
                                    <p:animEffect transition="in" filter="wipe(down)">
                                      <p:cBhvr>
                                        <p:cTn id="133" dur="580">
                                          <p:stCondLst>
                                            <p:cond delay="0"/>
                                          </p:stCondLst>
                                        </p:cTn>
                                        <p:tgtEl>
                                          <p:spTgt spid="20">
                                            <p:txEl>
                                              <p:pRg st="0" end="0"/>
                                            </p:txEl>
                                          </p:spTgt>
                                        </p:tgtEl>
                                      </p:cBhvr>
                                    </p:animEffect>
                                    <p:anim calcmode="lin" valueType="num">
                                      <p:cBhvr>
                                        <p:cTn id="134" dur="1822" tmFilter="0,0; 0.14,0.36; 0.43,0.73; 0.71,0.91; 1.0,1.0">
                                          <p:stCondLst>
                                            <p:cond delay="0"/>
                                          </p:stCondLst>
                                        </p:cTn>
                                        <p:tgtEl>
                                          <p:spTgt spid="20">
                                            <p:txEl>
                                              <p:pRg st="0" end="0"/>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20">
                                            <p:txEl>
                                              <p:pRg st="0" end="0"/>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20">
                                            <p:txEl>
                                              <p:pRg st="0" end="0"/>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20">
                                            <p:txEl>
                                              <p:pRg st="0" end="0"/>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20">
                                            <p:txEl>
                                              <p:pRg st="0" end="0"/>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20">
                                            <p:txEl>
                                              <p:pRg st="0" end="0"/>
                                            </p:txEl>
                                          </p:spTgt>
                                        </p:tgtEl>
                                      </p:cBhvr>
                                      <p:to x="100000" y="60000"/>
                                    </p:animScale>
                                    <p:animScale>
                                      <p:cBhvr>
                                        <p:cTn id="140" dur="166" decel="50000">
                                          <p:stCondLst>
                                            <p:cond delay="676"/>
                                          </p:stCondLst>
                                        </p:cTn>
                                        <p:tgtEl>
                                          <p:spTgt spid="20">
                                            <p:txEl>
                                              <p:pRg st="0" end="0"/>
                                            </p:txEl>
                                          </p:spTgt>
                                        </p:tgtEl>
                                      </p:cBhvr>
                                      <p:to x="100000" y="100000"/>
                                    </p:animScale>
                                    <p:animScale>
                                      <p:cBhvr>
                                        <p:cTn id="141" dur="26">
                                          <p:stCondLst>
                                            <p:cond delay="1312"/>
                                          </p:stCondLst>
                                        </p:cTn>
                                        <p:tgtEl>
                                          <p:spTgt spid="20">
                                            <p:txEl>
                                              <p:pRg st="0" end="0"/>
                                            </p:txEl>
                                          </p:spTgt>
                                        </p:tgtEl>
                                      </p:cBhvr>
                                      <p:to x="100000" y="80000"/>
                                    </p:animScale>
                                    <p:animScale>
                                      <p:cBhvr>
                                        <p:cTn id="142" dur="166" decel="50000">
                                          <p:stCondLst>
                                            <p:cond delay="1338"/>
                                          </p:stCondLst>
                                        </p:cTn>
                                        <p:tgtEl>
                                          <p:spTgt spid="20">
                                            <p:txEl>
                                              <p:pRg st="0" end="0"/>
                                            </p:txEl>
                                          </p:spTgt>
                                        </p:tgtEl>
                                      </p:cBhvr>
                                      <p:to x="100000" y="100000"/>
                                    </p:animScale>
                                    <p:animScale>
                                      <p:cBhvr>
                                        <p:cTn id="143" dur="26">
                                          <p:stCondLst>
                                            <p:cond delay="1642"/>
                                          </p:stCondLst>
                                        </p:cTn>
                                        <p:tgtEl>
                                          <p:spTgt spid="20">
                                            <p:txEl>
                                              <p:pRg st="0" end="0"/>
                                            </p:txEl>
                                          </p:spTgt>
                                        </p:tgtEl>
                                      </p:cBhvr>
                                      <p:to x="100000" y="90000"/>
                                    </p:animScale>
                                    <p:animScale>
                                      <p:cBhvr>
                                        <p:cTn id="144" dur="166" decel="50000">
                                          <p:stCondLst>
                                            <p:cond delay="1668"/>
                                          </p:stCondLst>
                                        </p:cTn>
                                        <p:tgtEl>
                                          <p:spTgt spid="20">
                                            <p:txEl>
                                              <p:pRg st="0" end="0"/>
                                            </p:txEl>
                                          </p:spTgt>
                                        </p:tgtEl>
                                      </p:cBhvr>
                                      <p:to x="100000" y="100000"/>
                                    </p:animScale>
                                    <p:animScale>
                                      <p:cBhvr>
                                        <p:cTn id="145" dur="26">
                                          <p:stCondLst>
                                            <p:cond delay="1808"/>
                                          </p:stCondLst>
                                        </p:cTn>
                                        <p:tgtEl>
                                          <p:spTgt spid="20">
                                            <p:txEl>
                                              <p:pRg st="0" end="0"/>
                                            </p:txEl>
                                          </p:spTgt>
                                        </p:tgtEl>
                                      </p:cBhvr>
                                      <p:to x="100000" y="95000"/>
                                    </p:animScale>
                                    <p:animScale>
                                      <p:cBhvr>
                                        <p:cTn id="146" dur="166" decel="50000">
                                          <p:stCondLst>
                                            <p:cond delay="1834"/>
                                          </p:stCondLst>
                                        </p:cTn>
                                        <p:tgtEl>
                                          <p:spTgt spid="20">
                                            <p:txEl>
                                              <p:pRg st="0" end="0"/>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22"/>
                                        </p:tgtEl>
                                        <p:attrNameLst>
                                          <p:attrName>style.visibility</p:attrName>
                                        </p:attrNameLst>
                                      </p:cBhvr>
                                      <p:to>
                                        <p:strVal val="visible"/>
                                      </p:to>
                                    </p:set>
                                    <p:animEffect transition="in" filter="wipe(down)">
                                      <p:cBhvr>
                                        <p:cTn id="151" dur="580">
                                          <p:stCondLst>
                                            <p:cond delay="0"/>
                                          </p:stCondLst>
                                        </p:cTn>
                                        <p:tgtEl>
                                          <p:spTgt spid="22"/>
                                        </p:tgtEl>
                                      </p:cBhvr>
                                    </p:animEffect>
                                    <p:anim calcmode="lin" valueType="num">
                                      <p:cBhvr>
                                        <p:cTn id="152"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57" dur="26">
                                          <p:stCondLst>
                                            <p:cond delay="650"/>
                                          </p:stCondLst>
                                        </p:cTn>
                                        <p:tgtEl>
                                          <p:spTgt spid="22"/>
                                        </p:tgtEl>
                                      </p:cBhvr>
                                      <p:to x="100000" y="60000"/>
                                    </p:animScale>
                                    <p:animScale>
                                      <p:cBhvr>
                                        <p:cTn id="158" dur="166" decel="50000">
                                          <p:stCondLst>
                                            <p:cond delay="676"/>
                                          </p:stCondLst>
                                        </p:cTn>
                                        <p:tgtEl>
                                          <p:spTgt spid="22"/>
                                        </p:tgtEl>
                                      </p:cBhvr>
                                      <p:to x="100000" y="100000"/>
                                    </p:animScale>
                                    <p:animScale>
                                      <p:cBhvr>
                                        <p:cTn id="159" dur="26">
                                          <p:stCondLst>
                                            <p:cond delay="1312"/>
                                          </p:stCondLst>
                                        </p:cTn>
                                        <p:tgtEl>
                                          <p:spTgt spid="22"/>
                                        </p:tgtEl>
                                      </p:cBhvr>
                                      <p:to x="100000" y="80000"/>
                                    </p:animScale>
                                    <p:animScale>
                                      <p:cBhvr>
                                        <p:cTn id="160" dur="166" decel="50000">
                                          <p:stCondLst>
                                            <p:cond delay="1338"/>
                                          </p:stCondLst>
                                        </p:cTn>
                                        <p:tgtEl>
                                          <p:spTgt spid="22"/>
                                        </p:tgtEl>
                                      </p:cBhvr>
                                      <p:to x="100000" y="100000"/>
                                    </p:animScale>
                                    <p:animScale>
                                      <p:cBhvr>
                                        <p:cTn id="161" dur="26">
                                          <p:stCondLst>
                                            <p:cond delay="1642"/>
                                          </p:stCondLst>
                                        </p:cTn>
                                        <p:tgtEl>
                                          <p:spTgt spid="22"/>
                                        </p:tgtEl>
                                      </p:cBhvr>
                                      <p:to x="100000" y="90000"/>
                                    </p:animScale>
                                    <p:animScale>
                                      <p:cBhvr>
                                        <p:cTn id="162" dur="166" decel="50000">
                                          <p:stCondLst>
                                            <p:cond delay="1668"/>
                                          </p:stCondLst>
                                        </p:cTn>
                                        <p:tgtEl>
                                          <p:spTgt spid="22"/>
                                        </p:tgtEl>
                                      </p:cBhvr>
                                      <p:to x="100000" y="100000"/>
                                    </p:animScale>
                                    <p:animScale>
                                      <p:cBhvr>
                                        <p:cTn id="163" dur="26">
                                          <p:stCondLst>
                                            <p:cond delay="1808"/>
                                          </p:stCondLst>
                                        </p:cTn>
                                        <p:tgtEl>
                                          <p:spTgt spid="22"/>
                                        </p:tgtEl>
                                      </p:cBhvr>
                                      <p:to x="100000" y="95000"/>
                                    </p:animScale>
                                    <p:animScale>
                                      <p:cBhvr>
                                        <p:cTn id="164" dur="166" decel="50000">
                                          <p:stCondLst>
                                            <p:cond delay="1834"/>
                                          </p:stCondLst>
                                        </p:cTn>
                                        <p:tgtEl>
                                          <p:spTgt spid="22"/>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23"/>
                                        </p:tgtEl>
                                        <p:attrNameLst>
                                          <p:attrName>style.visibility</p:attrName>
                                        </p:attrNameLst>
                                      </p:cBhvr>
                                      <p:to>
                                        <p:strVal val="visible"/>
                                      </p:to>
                                    </p:set>
                                    <p:animEffect transition="in" filter="wipe(down)">
                                      <p:cBhvr>
                                        <p:cTn id="169" dur="580">
                                          <p:stCondLst>
                                            <p:cond delay="0"/>
                                          </p:stCondLst>
                                        </p:cTn>
                                        <p:tgtEl>
                                          <p:spTgt spid="23"/>
                                        </p:tgtEl>
                                      </p:cBhvr>
                                    </p:animEffect>
                                    <p:anim calcmode="lin" valueType="num">
                                      <p:cBhvr>
                                        <p:cTn id="170"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75" dur="26">
                                          <p:stCondLst>
                                            <p:cond delay="650"/>
                                          </p:stCondLst>
                                        </p:cTn>
                                        <p:tgtEl>
                                          <p:spTgt spid="23"/>
                                        </p:tgtEl>
                                      </p:cBhvr>
                                      <p:to x="100000" y="60000"/>
                                    </p:animScale>
                                    <p:animScale>
                                      <p:cBhvr>
                                        <p:cTn id="176" dur="166" decel="50000">
                                          <p:stCondLst>
                                            <p:cond delay="676"/>
                                          </p:stCondLst>
                                        </p:cTn>
                                        <p:tgtEl>
                                          <p:spTgt spid="23"/>
                                        </p:tgtEl>
                                      </p:cBhvr>
                                      <p:to x="100000" y="100000"/>
                                    </p:animScale>
                                    <p:animScale>
                                      <p:cBhvr>
                                        <p:cTn id="177" dur="26">
                                          <p:stCondLst>
                                            <p:cond delay="1312"/>
                                          </p:stCondLst>
                                        </p:cTn>
                                        <p:tgtEl>
                                          <p:spTgt spid="23"/>
                                        </p:tgtEl>
                                      </p:cBhvr>
                                      <p:to x="100000" y="80000"/>
                                    </p:animScale>
                                    <p:animScale>
                                      <p:cBhvr>
                                        <p:cTn id="178" dur="166" decel="50000">
                                          <p:stCondLst>
                                            <p:cond delay="1338"/>
                                          </p:stCondLst>
                                        </p:cTn>
                                        <p:tgtEl>
                                          <p:spTgt spid="23"/>
                                        </p:tgtEl>
                                      </p:cBhvr>
                                      <p:to x="100000" y="100000"/>
                                    </p:animScale>
                                    <p:animScale>
                                      <p:cBhvr>
                                        <p:cTn id="179" dur="26">
                                          <p:stCondLst>
                                            <p:cond delay="1642"/>
                                          </p:stCondLst>
                                        </p:cTn>
                                        <p:tgtEl>
                                          <p:spTgt spid="23"/>
                                        </p:tgtEl>
                                      </p:cBhvr>
                                      <p:to x="100000" y="90000"/>
                                    </p:animScale>
                                    <p:animScale>
                                      <p:cBhvr>
                                        <p:cTn id="180" dur="166" decel="50000">
                                          <p:stCondLst>
                                            <p:cond delay="1668"/>
                                          </p:stCondLst>
                                        </p:cTn>
                                        <p:tgtEl>
                                          <p:spTgt spid="23"/>
                                        </p:tgtEl>
                                      </p:cBhvr>
                                      <p:to x="100000" y="100000"/>
                                    </p:animScale>
                                    <p:animScale>
                                      <p:cBhvr>
                                        <p:cTn id="181" dur="26">
                                          <p:stCondLst>
                                            <p:cond delay="1808"/>
                                          </p:stCondLst>
                                        </p:cTn>
                                        <p:tgtEl>
                                          <p:spTgt spid="23"/>
                                        </p:tgtEl>
                                      </p:cBhvr>
                                      <p:to x="100000" y="95000"/>
                                    </p:animScale>
                                    <p:animScale>
                                      <p:cBhvr>
                                        <p:cTn id="182" dur="166" decel="50000">
                                          <p:stCondLst>
                                            <p:cond delay="1834"/>
                                          </p:stCondLst>
                                        </p:cTn>
                                        <p:tgtEl>
                                          <p:spTgt spid="23"/>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24"/>
                                        </p:tgtEl>
                                        <p:attrNameLst>
                                          <p:attrName>style.visibility</p:attrName>
                                        </p:attrNameLst>
                                      </p:cBhvr>
                                      <p:to>
                                        <p:strVal val="visible"/>
                                      </p:to>
                                    </p:set>
                                    <p:animEffect transition="in" filter="wipe(down)">
                                      <p:cBhvr>
                                        <p:cTn id="187" dur="580">
                                          <p:stCondLst>
                                            <p:cond delay="0"/>
                                          </p:stCondLst>
                                        </p:cTn>
                                        <p:tgtEl>
                                          <p:spTgt spid="24"/>
                                        </p:tgtEl>
                                      </p:cBhvr>
                                    </p:animEffect>
                                    <p:anim calcmode="lin" valueType="num">
                                      <p:cBhvr>
                                        <p:cTn id="18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93" dur="26">
                                          <p:stCondLst>
                                            <p:cond delay="650"/>
                                          </p:stCondLst>
                                        </p:cTn>
                                        <p:tgtEl>
                                          <p:spTgt spid="24"/>
                                        </p:tgtEl>
                                      </p:cBhvr>
                                      <p:to x="100000" y="60000"/>
                                    </p:animScale>
                                    <p:animScale>
                                      <p:cBhvr>
                                        <p:cTn id="194" dur="166" decel="50000">
                                          <p:stCondLst>
                                            <p:cond delay="676"/>
                                          </p:stCondLst>
                                        </p:cTn>
                                        <p:tgtEl>
                                          <p:spTgt spid="24"/>
                                        </p:tgtEl>
                                      </p:cBhvr>
                                      <p:to x="100000" y="100000"/>
                                    </p:animScale>
                                    <p:animScale>
                                      <p:cBhvr>
                                        <p:cTn id="195" dur="26">
                                          <p:stCondLst>
                                            <p:cond delay="1312"/>
                                          </p:stCondLst>
                                        </p:cTn>
                                        <p:tgtEl>
                                          <p:spTgt spid="24"/>
                                        </p:tgtEl>
                                      </p:cBhvr>
                                      <p:to x="100000" y="80000"/>
                                    </p:animScale>
                                    <p:animScale>
                                      <p:cBhvr>
                                        <p:cTn id="196" dur="166" decel="50000">
                                          <p:stCondLst>
                                            <p:cond delay="1338"/>
                                          </p:stCondLst>
                                        </p:cTn>
                                        <p:tgtEl>
                                          <p:spTgt spid="24"/>
                                        </p:tgtEl>
                                      </p:cBhvr>
                                      <p:to x="100000" y="100000"/>
                                    </p:animScale>
                                    <p:animScale>
                                      <p:cBhvr>
                                        <p:cTn id="197" dur="26">
                                          <p:stCondLst>
                                            <p:cond delay="1642"/>
                                          </p:stCondLst>
                                        </p:cTn>
                                        <p:tgtEl>
                                          <p:spTgt spid="24"/>
                                        </p:tgtEl>
                                      </p:cBhvr>
                                      <p:to x="100000" y="90000"/>
                                    </p:animScale>
                                    <p:animScale>
                                      <p:cBhvr>
                                        <p:cTn id="198" dur="166" decel="50000">
                                          <p:stCondLst>
                                            <p:cond delay="1668"/>
                                          </p:stCondLst>
                                        </p:cTn>
                                        <p:tgtEl>
                                          <p:spTgt spid="24"/>
                                        </p:tgtEl>
                                      </p:cBhvr>
                                      <p:to x="100000" y="100000"/>
                                    </p:animScale>
                                    <p:animScale>
                                      <p:cBhvr>
                                        <p:cTn id="199" dur="26">
                                          <p:stCondLst>
                                            <p:cond delay="1808"/>
                                          </p:stCondLst>
                                        </p:cTn>
                                        <p:tgtEl>
                                          <p:spTgt spid="24"/>
                                        </p:tgtEl>
                                      </p:cBhvr>
                                      <p:to x="100000" y="95000"/>
                                    </p:animScale>
                                    <p:animScale>
                                      <p:cBhvr>
                                        <p:cTn id="200" dur="166" decel="50000">
                                          <p:stCondLst>
                                            <p:cond delay="1834"/>
                                          </p:stCondLst>
                                        </p:cTn>
                                        <p:tgtEl>
                                          <p:spTgt spid="24"/>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25"/>
                                        </p:tgtEl>
                                        <p:attrNameLst>
                                          <p:attrName>style.visibility</p:attrName>
                                        </p:attrNameLst>
                                      </p:cBhvr>
                                      <p:to>
                                        <p:strVal val="visible"/>
                                      </p:to>
                                    </p:set>
                                    <p:animEffect transition="in" filter="wipe(down)">
                                      <p:cBhvr>
                                        <p:cTn id="205" dur="580">
                                          <p:stCondLst>
                                            <p:cond delay="0"/>
                                          </p:stCondLst>
                                        </p:cTn>
                                        <p:tgtEl>
                                          <p:spTgt spid="25"/>
                                        </p:tgtEl>
                                      </p:cBhvr>
                                    </p:animEffect>
                                    <p:anim calcmode="lin" valueType="num">
                                      <p:cBhvr>
                                        <p:cTn id="206"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07"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208"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209"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210"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211" dur="26">
                                          <p:stCondLst>
                                            <p:cond delay="650"/>
                                          </p:stCondLst>
                                        </p:cTn>
                                        <p:tgtEl>
                                          <p:spTgt spid="25"/>
                                        </p:tgtEl>
                                      </p:cBhvr>
                                      <p:to x="100000" y="60000"/>
                                    </p:animScale>
                                    <p:animScale>
                                      <p:cBhvr>
                                        <p:cTn id="212" dur="166" decel="50000">
                                          <p:stCondLst>
                                            <p:cond delay="676"/>
                                          </p:stCondLst>
                                        </p:cTn>
                                        <p:tgtEl>
                                          <p:spTgt spid="25"/>
                                        </p:tgtEl>
                                      </p:cBhvr>
                                      <p:to x="100000" y="100000"/>
                                    </p:animScale>
                                    <p:animScale>
                                      <p:cBhvr>
                                        <p:cTn id="213" dur="26">
                                          <p:stCondLst>
                                            <p:cond delay="1312"/>
                                          </p:stCondLst>
                                        </p:cTn>
                                        <p:tgtEl>
                                          <p:spTgt spid="25"/>
                                        </p:tgtEl>
                                      </p:cBhvr>
                                      <p:to x="100000" y="80000"/>
                                    </p:animScale>
                                    <p:animScale>
                                      <p:cBhvr>
                                        <p:cTn id="214" dur="166" decel="50000">
                                          <p:stCondLst>
                                            <p:cond delay="1338"/>
                                          </p:stCondLst>
                                        </p:cTn>
                                        <p:tgtEl>
                                          <p:spTgt spid="25"/>
                                        </p:tgtEl>
                                      </p:cBhvr>
                                      <p:to x="100000" y="100000"/>
                                    </p:animScale>
                                    <p:animScale>
                                      <p:cBhvr>
                                        <p:cTn id="215" dur="26">
                                          <p:stCondLst>
                                            <p:cond delay="1642"/>
                                          </p:stCondLst>
                                        </p:cTn>
                                        <p:tgtEl>
                                          <p:spTgt spid="25"/>
                                        </p:tgtEl>
                                      </p:cBhvr>
                                      <p:to x="100000" y="90000"/>
                                    </p:animScale>
                                    <p:animScale>
                                      <p:cBhvr>
                                        <p:cTn id="216" dur="166" decel="50000">
                                          <p:stCondLst>
                                            <p:cond delay="1668"/>
                                          </p:stCondLst>
                                        </p:cTn>
                                        <p:tgtEl>
                                          <p:spTgt spid="25"/>
                                        </p:tgtEl>
                                      </p:cBhvr>
                                      <p:to x="100000" y="100000"/>
                                    </p:animScale>
                                    <p:animScale>
                                      <p:cBhvr>
                                        <p:cTn id="217" dur="26">
                                          <p:stCondLst>
                                            <p:cond delay="1808"/>
                                          </p:stCondLst>
                                        </p:cTn>
                                        <p:tgtEl>
                                          <p:spTgt spid="25"/>
                                        </p:tgtEl>
                                      </p:cBhvr>
                                      <p:to x="100000" y="95000"/>
                                    </p:animScale>
                                    <p:animScale>
                                      <p:cBhvr>
                                        <p:cTn id="218" dur="166" decel="50000">
                                          <p:stCondLst>
                                            <p:cond delay="1834"/>
                                          </p:stCondLst>
                                        </p:cTn>
                                        <p:tgtEl>
                                          <p:spTgt spid="25"/>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grpId="0" nodeType="clickEffect">
                                  <p:stCondLst>
                                    <p:cond delay="0"/>
                                  </p:stCondLst>
                                  <p:childTnLst>
                                    <p:set>
                                      <p:cBhvr>
                                        <p:cTn id="222" dur="1" fill="hold">
                                          <p:stCondLst>
                                            <p:cond delay="0"/>
                                          </p:stCondLst>
                                        </p:cTn>
                                        <p:tgtEl>
                                          <p:spTgt spid="26"/>
                                        </p:tgtEl>
                                        <p:attrNameLst>
                                          <p:attrName>style.visibility</p:attrName>
                                        </p:attrNameLst>
                                      </p:cBhvr>
                                      <p:to>
                                        <p:strVal val="visible"/>
                                      </p:to>
                                    </p:set>
                                    <p:animEffect transition="in" filter="wipe(down)">
                                      <p:cBhvr>
                                        <p:cTn id="223" dur="580">
                                          <p:stCondLst>
                                            <p:cond delay="0"/>
                                          </p:stCondLst>
                                        </p:cTn>
                                        <p:tgtEl>
                                          <p:spTgt spid="26"/>
                                        </p:tgtEl>
                                      </p:cBhvr>
                                    </p:animEffect>
                                    <p:anim calcmode="lin" valueType="num">
                                      <p:cBhvr>
                                        <p:cTn id="224"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229" dur="26">
                                          <p:stCondLst>
                                            <p:cond delay="650"/>
                                          </p:stCondLst>
                                        </p:cTn>
                                        <p:tgtEl>
                                          <p:spTgt spid="26"/>
                                        </p:tgtEl>
                                      </p:cBhvr>
                                      <p:to x="100000" y="60000"/>
                                    </p:animScale>
                                    <p:animScale>
                                      <p:cBhvr>
                                        <p:cTn id="230" dur="166" decel="50000">
                                          <p:stCondLst>
                                            <p:cond delay="676"/>
                                          </p:stCondLst>
                                        </p:cTn>
                                        <p:tgtEl>
                                          <p:spTgt spid="26"/>
                                        </p:tgtEl>
                                      </p:cBhvr>
                                      <p:to x="100000" y="100000"/>
                                    </p:animScale>
                                    <p:animScale>
                                      <p:cBhvr>
                                        <p:cTn id="231" dur="26">
                                          <p:stCondLst>
                                            <p:cond delay="1312"/>
                                          </p:stCondLst>
                                        </p:cTn>
                                        <p:tgtEl>
                                          <p:spTgt spid="26"/>
                                        </p:tgtEl>
                                      </p:cBhvr>
                                      <p:to x="100000" y="80000"/>
                                    </p:animScale>
                                    <p:animScale>
                                      <p:cBhvr>
                                        <p:cTn id="232" dur="166" decel="50000">
                                          <p:stCondLst>
                                            <p:cond delay="1338"/>
                                          </p:stCondLst>
                                        </p:cTn>
                                        <p:tgtEl>
                                          <p:spTgt spid="26"/>
                                        </p:tgtEl>
                                      </p:cBhvr>
                                      <p:to x="100000" y="100000"/>
                                    </p:animScale>
                                    <p:animScale>
                                      <p:cBhvr>
                                        <p:cTn id="233" dur="26">
                                          <p:stCondLst>
                                            <p:cond delay="1642"/>
                                          </p:stCondLst>
                                        </p:cTn>
                                        <p:tgtEl>
                                          <p:spTgt spid="26"/>
                                        </p:tgtEl>
                                      </p:cBhvr>
                                      <p:to x="100000" y="90000"/>
                                    </p:animScale>
                                    <p:animScale>
                                      <p:cBhvr>
                                        <p:cTn id="234" dur="166" decel="50000">
                                          <p:stCondLst>
                                            <p:cond delay="1668"/>
                                          </p:stCondLst>
                                        </p:cTn>
                                        <p:tgtEl>
                                          <p:spTgt spid="26"/>
                                        </p:tgtEl>
                                      </p:cBhvr>
                                      <p:to x="100000" y="100000"/>
                                    </p:animScale>
                                    <p:animScale>
                                      <p:cBhvr>
                                        <p:cTn id="235" dur="26">
                                          <p:stCondLst>
                                            <p:cond delay="1808"/>
                                          </p:stCondLst>
                                        </p:cTn>
                                        <p:tgtEl>
                                          <p:spTgt spid="26"/>
                                        </p:tgtEl>
                                      </p:cBhvr>
                                      <p:to x="100000" y="95000"/>
                                    </p:animScale>
                                    <p:animScale>
                                      <p:cBhvr>
                                        <p:cTn id="236" dur="166" decel="50000">
                                          <p:stCondLst>
                                            <p:cond delay="1834"/>
                                          </p:stCondLst>
                                        </p:cTn>
                                        <p:tgtEl>
                                          <p:spTgt spid="26"/>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grpId="0" nodeType="clickEffect">
                                  <p:stCondLst>
                                    <p:cond delay="0"/>
                                  </p:stCondLst>
                                  <p:childTnLst>
                                    <p:set>
                                      <p:cBhvr>
                                        <p:cTn id="240" dur="1" fill="hold">
                                          <p:stCondLst>
                                            <p:cond delay="0"/>
                                          </p:stCondLst>
                                        </p:cTn>
                                        <p:tgtEl>
                                          <p:spTgt spid="27"/>
                                        </p:tgtEl>
                                        <p:attrNameLst>
                                          <p:attrName>style.visibility</p:attrName>
                                        </p:attrNameLst>
                                      </p:cBhvr>
                                      <p:to>
                                        <p:strVal val="visible"/>
                                      </p:to>
                                    </p:set>
                                    <p:animEffect transition="in" filter="wipe(down)">
                                      <p:cBhvr>
                                        <p:cTn id="241" dur="580">
                                          <p:stCondLst>
                                            <p:cond delay="0"/>
                                          </p:stCondLst>
                                        </p:cTn>
                                        <p:tgtEl>
                                          <p:spTgt spid="27"/>
                                        </p:tgtEl>
                                      </p:cBhvr>
                                    </p:animEffect>
                                    <p:anim calcmode="lin" valueType="num">
                                      <p:cBhvr>
                                        <p:cTn id="242"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243"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244"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245"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246"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247" dur="26">
                                          <p:stCondLst>
                                            <p:cond delay="650"/>
                                          </p:stCondLst>
                                        </p:cTn>
                                        <p:tgtEl>
                                          <p:spTgt spid="27"/>
                                        </p:tgtEl>
                                      </p:cBhvr>
                                      <p:to x="100000" y="60000"/>
                                    </p:animScale>
                                    <p:animScale>
                                      <p:cBhvr>
                                        <p:cTn id="248" dur="166" decel="50000">
                                          <p:stCondLst>
                                            <p:cond delay="676"/>
                                          </p:stCondLst>
                                        </p:cTn>
                                        <p:tgtEl>
                                          <p:spTgt spid="27"/>
                                        </p:tgtEl>
                                      </p:cBhvr>
                                      <p:to x="100000" y="100000"/>
                                    </p:animScale>
                                    <p:animScale>
                                      <p:cBhvr>
                                        <p:cTn id="249" dur="26">
                                          <p:stCondLst>
                                            <p:cond delay="1312"/>
                                          </p:stCondLst>
                                        </p:cTn>
                                        <p:tgtEl>
                                          <p:spTgt spid="27"/>
                                        </p:tgtEl>
                                      </p:cBhvr>
                                      <p:to x="100000" y="80000"/>
                                    </p:animScale>
                                    <p:animScale>
                                      <p:cBhvr>
                                        <p:cTn id="250" dur="166" decel="50000">
                                          <p:stCondLst>
                                            <p:cond delay="1338"/>
                                          </p:stCondLst>
                                        </p:cTn>
                                        <p:tgtEl>
                                          <p:spTgt spid="27"/>
                                        </p:tgtEl>
                                      </p:cBhvr>
                                      <p:to x="100000" y="100000"/>
                                    </p:animScale>
                                    <p:animScale>
                                      <p:cBhvr>
                                        <p:cTn id="251" dur="26">
                                          <p:stCondLst>
                                            <p:cond delay="1642"/>
                                          </p:stCondLst>
                                        </p:cTn>
                                        <p:tgtEl>
                                          <p:spTgt spid="27"/>
                                        </p:tgtEl>
                                      </p:cBhvr>
                                      <p:to x="100000" y="90000"/>
                                    </p:animScale>
                                    <p:animScale>
                                      <p:cBhvr>
                                        <p:cTn id="252" dur="166" decel="50000">
                                          <p:stCondLst>
                                            <p:cond delay="1668"/>
                                          </p:stCondLst>
                                        </p:cTn>
                                        <p:tgtEl>
                                          <p:spTgt spid="27"/>
                                        </p:tgtEl>
                                      </p:cBhvr>
                                      <p:to x="100000" y="100000"/>
                                    </p:animScale>
                                    <p:animScale>
                                      <p:cBhvr>
                                        <p:cTn id="253" dur="26">
                                          <p:stCondLst>
                                            <p:cond delay="1808"/>
                                          </p:stCondLst>
                                        </p:cTn>
                                        <p:tgtEl>
                                          <p:spTgt spid="27"/>
                                        </p:tgtEl>
                                      </p:cBhvr>
                                      <p:to x="100000" y="95000"/>
                                    </p:animScale>
                                    <p:animScale>
                                      <p:cBhvr>
                                        <p:cTn id="254" dur="166" decel="50000">
                                          <p:stCondLst>
                                            <p:cond delay="1834"/>
                                          </p:stCondLst>
                                        </p:cTn>
                                        <p:tgtEl>
                                          <p:spTgt spid="27"/>
                                        </p:tgtEl>
                                      </p:cBhvr>
                                      <p:to x="100000" y="100000"/>
                                    </p:animScale>
                                  </p:childTnLst>
                                </p:cTn>
                              </p:par>
                            </p:childTnLst>
                          </p:cTn>
                        </p:par>
                      </p:childTnLst>
                    </p:cTn>
                  </p:par>
                  <p:par>
                    <p:cTn id="255" fill="hold">
                      <p:stCondLst>
                        <p:cond delay="indefinite"/>
                      </p:stCondLst>
                      <p:childTnLst>
                        <p:par>
                          <p:cTn id="256" fill="hold">
                            <p:stCondLst>
                              <p:cond delay="0"/>
                            </p:stCondLst>
                            <p:childTnLst>
                              <p:par>
                                <p:cTn id="257" presetID="26" presetClass="entr" presetSubtype="0" fill="hold" grpId="0" nodeType="clickEffect">
                                  <p:stCondLst>
                                    <p:cond delay="0"/>
                                  </p:stCondLst>
                                  <p:childTnLst>
                                    <p:set>
                                      <p:cBhvr>
                                        <p:cTn id="258" dur="1" fill="hold">
                                          <p:stCondLst>
                                            <p:cond delay="0"/>
                                          </p:stCondLst>
                                        </p:cTn>
                                        <p:tgtEl>
                                          <p:spTgt spid="28"/>
                                        </p:tgtEl>
                                        <p:attrNameLst>
                                          <p:attrName>style.visibility</p:attrName>
                                        </p:attrNameLst>
                                      </p:cBhvr>
                                      <p:to>
                                        <p:strVal val="visible"/>
                                      </p:to>
                                    </p:set>
                                    <p:animEffect transition="in" filter="wipe(down)">
                                      <p:cBhvr>
                                        <p:cTn id="259" dur="580">
                                          <p:stCondLst>
                                            <p:cond delay="0"/>
                                          </p:stCondLst>
                                        </p:cTn>
                                        <p:tgtEl>
                                          <p:spTgt spid="28"/>
                                        </p:tgtEl>
                                      </p:cBhvr>
                                    </p:animEffect>
                                    <p:anim calcmode="lin" valueType="num">
                                      <p:cBhvr>
                                        <p:cTn id="260"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261"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262"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263"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264"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265" dur="26">
                                          <p:stCondLst>
                                            <p:cond delay="650"/>
                                          </p:stCondLst>
                                        </p:cTn>
                                        <p:tgtEl>
                                          <p:spTgt spid="28"/>
                                        </p:tgtEl>
                                      </p:cBhvr>
                                      <p:to x="100000" y="60000"/>
                                    </p:animScale>
                                    <p:animScale>
                                      <p:cBhvr>
                                        <p:cTn id="266" dur="166" decel="50000">
                                          <p:stCondLst>
                                            <p:cond delay="676"/>
                                          </p:stCondLst>
                                        </p:cTn>
                                        <p:tgtEl>
                                          <p:spTgt spid="28"/>
                                        </p:tgtEl>
                                      </p:cBhvr>
                                      <p:to x="100000" y="100000"/>
                                    </p:animScale>
                                    <p:animScale>
                                      <p:cBhvr>
                                        <p:cTn id="267" dur="26">
                                          <p:stCondLst>
                                            <p:cond delay="1312"/>
                                          </p:stCondLst>
                                        </p:cTn>
                                        <p:tgtEl>
                                          <p:spTgt spid="28"/>
                                        </p:tgtEl>
                                      </p:cBhvr>
                                      <p:to x="100000" y="80000"/>
                                    </p:animScale>
                                    <p:animScale>
                                      <p:cBhvr>
                                        <p:cTn id="268" dur="166" decel="50000">
                                          <p:stCondLst>
                                            <p:cond delay="1338"/>
                                          </p:stCondLst>
                                        </p:cTn>
                                        <p:tgtEl>
                                          <p:spTgt spid="28"/>
                                        </p:tgtEl>
                                      </p:cBhvr>
                                      <p:to x="100000" y="100000"/>
                                    </p:animScale>
                                    <p:animScale>
                                      <p:cBhvr>
                                        <p:cTn id="269" dur="26">
                                          <p:stCondLst>
                                            <p:cond delay="1642"/>
                                          </p:stCondLst>
                                        </p:cTn>
                                        <p:tgtEl>
                                          <p:spTgt spid="28"/>
                                        </p:tgtEl>
                                      </p:cBhvr>
                                      <p:to x="100000" y="90000"/>
                                    </p:animScale>
                                    <p:animScale>
                                      <p:cBhvr>
                                        <p:cTn id="270" dur="166" decel="50000">
                                          <p:stCondLst>
                                            <p:cond delay="1668"/>
                                          </p:stCondLst>
                                        </p:cTn>
                                        <p:tgtEl>
                                          <p:spTgt spid="28"/>
                                        </p:tgtEl>
                                      </p:cBhvr>
                                      <p:to x="100000" y="100000"/>
                                    </p:animScale>
                                    <p:animScale>
                                      <p:cBhvr>
                                        <p:cTn id="271" dur="26">
                                          <p:stCondLst>
                                            <p:cond delay="1808"/>
                                          </p:stCondLst>
                                        </p:cTn>
                                        <p:tgtEl>
                                          <p:spTgt spid="28"/>
                                        </p:tgtEl>
                                      </p:cBhvr>
                                      <p:to x="100000" y="95000"/>
                                    </p:animScale>
                                    <p:animScale>
                                      <p:cBhvr>
                                        <p:cTn id="272" dur="166" decel="50000">
                                          <p:stCondLst>
                                            <p:cond delay="1834"/>
                                          </p:stCondLst>
                                        </p:cTn>
                                        <p:tgtEl>
                                          <p:spTgt spid="28"/>
                                        </p:tgtEl>
                                      </p:cBhvr>
                                      <p:to x="100000" y="100000"/>
                                    </p:animScale>
                                  </p:childTnLst>
                                </p:cTn>
                              </p:par>
                            </p:childTnLst>
                          </p:cTn>
                        </p:par>
                      </p:childTnLst>
                    </p:cTn>
                  </p:par>
                  <p:par>
                    <p:cTn id="273" fill="hold">
                      <p:stCondLst>
                        <p:cond delay="indefinite"/>
                      </p:stCondLst>
                      <p:childTnLst>
                        <p:par>
                          <p:cTn id="274" fill="hold">
                            <p:stCondLst>
                              <p:cond delay="0"/>
                            </p:stCondLst>
                            <p:childTnLst>
                              <p:par>
                                <p:cTn id="275" presetID="26" presetClass="entr" presetSubtype="0" fill="hold" grpId="0" nodeType="clickEffect">
                                  <p:stCondLst>
                                    <p:cond delay="0"/>
                                  </p:stCondLst>
                                  <p:childTnLst>
                                    <p:set>
                                      <p:cBhvr>
                                        <p:cTn id="276" dur="1" fill="hold">
                                          <p:stCondLst>
                                            <p:cond delay="0"/>
                                          </p:stCondLst>
                                        </p:cTn>
                                        <p:tgtEl>
                                          <p:spTgt spid="32"/>
                                        </p:tgtEl>
                                        <p:attrNameLst>
                                          <p:attrName>style.visibility</p:attrName>
                                        </p:attrNameLst>
                                      </p:cBhvr>
                                      <p:to>
                                        <p:strVal val="visible"/>
                                      </p:to>
                                    </p:set>
                                    <p:animEffect transition="in" filter="wipe(down)">
                                      <p:cBhvr>
                                        <p:cTn id="277" dur="580">
                                          <p:stCondLst>
                                            <p:cond delay="0"/>
                                          </p:stCondLst>
                                        </p:cTn>
                                        <p:tgtEl>
                                          <p:spTgt spid="32"/>
                                        </p:tgtEl>
                                      </p:cBhvr>
                                    </p:animEffect>
                                    <p:anim calcmode="lin" valueType="num">
                                      <p:cBhvr>
                                        <p:cTn id="278"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79"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80"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81"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82"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83" dur="26">
                                          <p:stCondLst>
                                            <p:cond delay="650"/>
                                          </p:stCondLst>
                                        </p:cTn>
                                        <p:tgtEl>
                                          <p:spTgt spid="32"/>
                                        </p:tgtEl>
                                      </p:cBhvr>
                                      <p:to x="100000" y="60000"/>
                                    </p:animScale>
                                    <p:animScale>
                                      <p:cBhvr>
                                        <p:cTn id="284" dur="166" decel="50000">
                                          <p:stCondLst>
                                            <p:cond delay="676"/>
                                          </p:stCondLst>
                                        </p:cTn>
                                        <p:tgtEl>
                                          <p:spTgt spid="32"/>
                                        </p:tgtEl>
                                      </p:cBhvr>
                                      <p:to x="100000" y="100000"/>
                                    </p:animScale>
                                    <p:animScale>
                                      <p:cBhvr>
                                        <p:cTn id="285" dur="26">
                                          <p:stCondLst>
                                            <p:cond delay="1312"/>
                                          </p:stCondLst>
                                        </p:cTn>
                                        <p:tgtEl>
                                          <p:spTgt spid="32"/>
                                        </p:tgtEl>
                                      </p:cBhvr>
                                      <p:to x="100000" y="80000"/>
                                    </p:animScale>
                                    <p:animScale>
                                      <p:cBhvr>
                                        <p:cTn id="286" dur="166" decel="50000">
                                          <p:stCondLst>
                                            <p:cond delay="1338"/>
                                          </p:stCondLst>
                                        </p:cTn>
                                        <p:tgtEl>
                                          <p:spTgt spid="32"/>
                                        </p:tgtEl>
                                      </p:cBhvr>
                                      <p:to x="100000" y="100000"/>
                                    </p:animScale>
                                    <p:animScale>
                                      <p:cBhvr>
                                        <p:cTn id="287" dur="26">
                                          <p:stCondLst>
                                            <p:cond delay="1642"/>
                                          </p:stCondLst>
                                        </p:cTn>
                                        <p:tgtEl>
                                          <p:spTgt spid="32"/>
                                        </p:tgtEl>
                                      </p:cBhvr>
                                      <p:to x="100000" y="90000"/>
                                    </p:animScale>
                                    <p:animScale>
                                      <p:cBhvr>
                                        <p:cTn id="288" dur="166" decel="50000">
                                          <p:stCondLst>
                                            <p:cond delay="1668"/>
                                          </p:stCondLst>
                                        </p:cTn>
                                        <p:tgtEl>
                                          <p:spTgt spid="32"/>
                                        </p:tgtEl>
                                      </p:cBhvr>
                                      <p:to x="100000" y="100000"/>
                                    </p:animScale>
                                    <p:animScale>
                                      <p:cBhvr>
                                        <p:cTn id="289" dur="26">
                                          <p:stCondLst>
                                            <p:cond delay="1808"/>
                                          </p:stCondLst>
                                        </p:cTn>
                                        <p:tgtEl>
                                          <p:spTgt spid="32"/>
                                        </p:tgtEl>
                                      </p:cBhvr>
                                      <p:to x="100000" y="95000"/>
                                    </p:animScale>
                                    <p:animScale>
                                      <p:cBhvr>
                                        <p:cTn id="290" dur="166" decel="50000">
                                          <p:stCondLst>
                                            <p:cond delay="1834"/>
                                          </p:stCondLst>
                                        </p:cTn>
                                        <p:tgtEl>
                                          <p:spTgt spid="32"/>
                                        </p:tgtEl>
                                      </p:cBhvr>
                                      <p:to x="100000" y="100000"/>
                                    </p:animScale>
                                  </p:childTnLst>
                                </p:cTn>
                              </p:par>
                            </p:childTnLst>
                          </p:cTn>
                        </p:par>
                      </p:childTnLst>
                    </p:cTn>
                  </p:par>
                  <p:par>
                    <p:cTn id="291" fill="hold">
                      <p:stCondLst>
                        <p:cond delay="indefinite"/>
                      </p:stCondLst>
                      <p:childTnLst>
                        <p:par>
                          <p:cTn id="292" fill="hold">
                            <p:stCondLst>
                              <p:cond delay="0"/>
                            </p:stCondLst>
                            <p:childTnLst>
                              <p:par>
                                <p:cTn id="293" presetID="26" presetClass="entr" presetSubtype="0" fill="hold" grpId="0" nodeType="clickEffect">
                                  <p:stCondLst>
                                    <p:cond delay="0"/>
                                  </p:stCondLst>
                                  <p:childTnLst>
                                    <p:set>
                                      <p:cBhvr>
                                        <p:cTn id="294" dur="1" fill="hold">
                                          <p:stCondLst>
                                            <p:cond delay="0"/>
                                          </p:stCondLst>
                                        </p:cTn>
                                        <p:tgtEl>
                                          <p:spTgt spid="36"/>
                                        </p:tgtEl>
                                        <p:attrNameLst>
                                          <p:attrName>style.visibility</p:attrName>
                                        </p:attrNameLst>
                                      </p:cBhvr>
                                      <p:to>
                                        <p:strVal val="visible"/>
                                      </p:to>
                                    </p:set>
                                    <p:animEffect transition="in" filter="wipe(down)">
                                      <p:cBhvr>
                                        <p:cTn id="295" dur="580">
                                          <p:stCondLst>
                                            <p:cond delay="0"/>
                                          </p:stCondLst>
                                        </p:cTn>
                                        <p:tgtEl>
                                          <p:spTgt spid="36"/>
                                        </p:tgtEl>
                                      </p:cBhvr>
                                    </p:animEffect>
                                    <p:anim calcmode="lin" valueType="num">
                                      <p:cBhvr>
                                        <p:cTn id="296"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297"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298"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299"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300"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301" dur="26">
                                          <p:stCondLst>
                                            <p:cond delay="650"/>
                                          </p:stCondLst>
                                        </p:cTn>
                                        <p:tgtEl>
                                          <p:spTgt spid="36"/>
                                        </p:tgtEl>
                                      </p:cBhvr>
                                      <p:to x="100000" y="60000"/>
                                    </p:animScale>
                                    <p:animScale>
                                      <p:cBhvr>
                                        <p:cTn id="302" dur="166" decel="50000">
                                          <p:stCondLst>
                                            <p:cond delay="676"/>
                                          </p:stCondLst>
                                        </p:cTn>
                                        <p:tgtEl>
                                          <p:spTgt spid="36"/>
                                        </p:tgtEl>
                                      </p:cBhvr>
                                      <p:to x="100000" y="100000"/>
                                    </p:animScale>
                                    <p:animScale>
                                      <p:cBhvr>
                                        <p:cTn id="303" dur="26">
                                          <p:stCondLst>
                                            <p:cond delay="1312"/>
                                          </p:stCondLst>
                                        </p:cTn>
                                        <p:tgtEl>
                                          <p:spTgt spid="36"/>
                                        </p:tgtEl>
                                      </p:cBhvr>
                                      <p:to x="100000" y="80000"/>
                                    </p:animScale>
                                    <p:animScale>
                                      <p:cBhvr>
                                        <p:cTn id="304" dur="166" decel="50000">
                                          <p:stCondLst>
                                            <p:cond delay="1338"/>
                                          </p:stCondLst>
                                        </p:cTn>
                                        <p:tgtEl>
                                          <p:spTgt spid="36"/>
                                        </p:tgtEl>
                                      </p:cBhvr>
                                      <p:to x="100000" y="100000"/>
                                    </p:animScale>
                                    <p:animScale>
                                      <p:cBhvr>
                                        <p:cTn id="305" dur="26">
                                          <p:stCondLst>
                                            <p:cond delay="1642"/>
                                          </p:stCondLst>
                                        </p:cTn>
                                        <p:tgtEl>
                                          <p:spTgt spid="36"/>
                                        </p:tgtEl>
                                      </p:cBhvr>
                                      <p:to x="100000" y="90000"/>
                                    </p:animScale>
                                    <p:animScale>
                                      <p:cBhvr>
                                        <p:cTn id="306" dur="166" decel="50000">
                                          <p:stCondLst>
                                            <p:cond delay="1668"/>
                                          </p:stCondLst>
                                        </p:cTn>
                                        <p:tgtEl>
                                          <p:spTgt spid="36"/>
                                        </p:tgtEl>
                                      </p:cBhvr>
                                      <p:to x="100000" y="100000"/>
                                    </p:animScale>
                                    <p:animScale>
                                      <p:cBhvr>
                                        <p:cTn id="307" dur="26">
                                          <p:stCondLst>
                                            <p:cond delay="1808"/>
                                          </p:stCondLst>
                                        </p:cTn>
                                        <p:tgtEl>
                                          <p:spTgt spid="36"/>
                                        </p:tgtEl>
                                      </p:cBhvr>
                                      <p:to x="100000" y="95000"/>
                                    </p:animScale>
                                    <p:animScale>
                                      <p:cBhvr>
                                        <p:cTn id="308" dur="166" decel="50000">
                                          <p:stCondLst>
                                            <p:cond delay="1834"/>
                                          </p:stCondLst>
                                        </p:cTn>
                                        <p:tgtEl>
                                          <p:spTgt spid="36"/>
                                        </p:tgtEl>
                                      </p:cBhvr>
                                      <p:to x="100000" y="100000"/>
                                    </p:animScale>
                                  </p:childTnLst>
                                </p:cTn>
                              </p:par>
                            </p:childTnLst>
                          </p:cTn>
                        </p:par>
                      </p:childTnLst>
                    </p:cTn>
                  </p:par>
                  <p:par>
                    <p:cTn id="309" fill="hold">
                      <p:stCondLst>
                        <p:cond delay="indefinite"/>
                      </p:stCondLst>
                      <p:childTnLst>
                        <p:par>
                          <p:cTn id="310" fill="hold">
                            <p:stCondLst>
                              <p:cond delay="0"/>
                            </p:stCondLst>
                            <p:childTnLst>
                              <p:par>
                                <p:cTn id="311" presetID="26" presetClass="entr" presetSubtype="0" fill="hold" grpId="0" nodeType="clickEffect">
                                  <p:stCondLst>
                                    <p:cond delay="0"/>
                                  </p:stCondLst>
                                  <p:childTnLst>
                                    <p:set>
                                      <p:cBhvr>
                                        <p:cTn id="312" dur="1" fill="hold">
                                          <p:stCondLst>
                                            <p:cond delay="0"/>
                                          </p:stCondLst>
                                        </p:cTn>
                                        <p:tgtEl>
                                          <p:spTgt spid="29"/>
                                        </p:tgtEl>
                                        <p:attrNameLst>
                                          <p:attrName>style.visibility</p:attrName>
                                        </p:attrNameLst>
                                      </p:cBhvr>
                                      <p:to>
                                        <p:strVal val="visible"/>
                                      </p:to>
                                    </p:set>
                                    <p:animEffect transition="in" filter="wipe(down)">
                                      <p:cBhvr>
                                        <p:cTn id="313" dur="580">
                                          <p:stCondLst>
                                            <p:cond delay="0"/>
                                          </p:stCondLst>
                                        </p:cTn>
                                        <p:tgtEl>
                                          <p:spTgt spid="29"/>
                                        </p:tgtEl>
                                      </p:cBhvr>
                                    </p:animEffect>
                                    <p:anim calcmode="lin" valueType="num">
                                      <p:cBhvr>
                                        <p:cTn id="314"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315"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316"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317"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318"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319" dur="26">
                                          <p:stCondLst>
                                            <p:cond delay="650"/>
                                          </p:stCondLst>
                                        </p:cTn>
                                        <p:tgtEl>
                                          <p:spTgt spid="29"/>
                                        </p:tgtEl>
                                      </p:cBhvr>
                                      <p:to x="100000" y="60000"/>
                                    </p:animScale>
                                    <p:animScale>
                                      <p:cBhvr>
                                        <p:cTn id="320" dur="166" decel="50000">
                                          <p:stCondLst>
                                            <p:cond delay="676"/>
                                          </p:stCondLst>
                                        </p:cTn>
                                        <p:tgtEl>
                                          <p:spTgt spid="29"/>
                                        </p:tgtEl>
                                      </p:cBhvr>
                                      <p:to x="100000" y="100000"/>
                                    </p:animScale>
                                    <p:animScale>
                                      <p:cBhvr>
                                        <p:cTn id="321" dur="26">
                                          <p:stCondLst>
                                            <p:cond delay="1312"/>
                                          </p:stCondLst>
                                        </p:cTn>
                                        <p:tgtEl>
                                          <p:spTgt spid="29"/>
                                        </p:tgtEl>
                                      </p:cBhvr>
                                      <p:to x="100000" y="80000"/>
                                    </p:animScale>
                                    <p:animScale>
                                      <p:cBhvr>
                                        <p:cTn id="322" dur="166" decel="50000">
                                          <p:stCondLst>
                                            <p:cond delay="1338"/>
                                          </p:stCondLst>
                                        </p:cTn>
                                        <p:tgtEl>
                                          <p:spTgt spid="29"/>
                                        </p:tgtEl>
                                      </p:cBhvr>
                                      <p:to x="100000" y="100000"/>
                                    </p:animScale>
                                    <p:animScale>
                                      <p:cBhvr>
                                        <p:cTn id="323" dur="26">
                                          <p:stCondLst>
                                            <p:cond delay="1642"/>
                                          </p:stCondLst>
                                        </p:cTn>
                                        <p:tgtEl>
                                          <p:spTgt spid="29"/>
                                        </p:tgtEl>
                                      </p:cBhvr>
                                      <p:to x="100000" y="90000"/>
                                    </p:animScale>
                                    <p:animScale>
                                      <p:cBhvr>
                                        <p:cTn id="324" dur="166" decel="50000">
                                          <p:stCondLst>
                                            <p:cond delay="1668"/>
                                          </p:stCondLst>
                                        </p:cTn>
                                        <p:tgtEl>
                                          <p:spTgt spid="29"/>
                                        </p:tgtEl>
                                      </p:cBhvr>
                                      <p:to x="100000" y="100000"/>
                                    </p:animScale>
                                    <p:animScale>
                                      <p:cBhvr>
                                        <p:cTn id="325" dur="26">
                                          <p:stCondLst>
                                            <p:cond delay="1808"/>
                                          </p:stCondLst>
                                        </p:cTn>
                                        <p:tgtEl>
                                          <p:spTgt spid="29"/>
                                        </p:tgtEl>
                                      </p:cBhvr>
                                      <p:to x="100000" y="95000"/>
                                    </p:animScale>
                                    <p:animScale>
                                      <p:cBhvr>
                                        <p:cTn id="326" dur="166" decel="50000">
                                          <p:stCondLst>
                                            <p:cond delay="1834"/>
                                          </p:stCondLst>
                                        </p:cTn>
                                        <p:tgtEl>
                                          <p:spTgt spid="29"/>
                                        </p:tgtEl>
                                      </p:cBhvr>
                                      <p:to x="100000" y="100000"/>
                                    </p:animScale>
                                  </p:childTnLst>
                                </p:cTn>
                              </p:par>
                            </p:childTnLst>
                          </p:cTn>
                        </p:par>
                      </p:childTnLst>
                    </p:cTn>
                  </p:par>
                  <p:par>
                    <p:cTn id="327" fill="hold">
                      <p:stCondLst>
                        <p:cond delay="indefinite"/>
                      </p:stCondLst>
                      <p:childTnLst>
                        <p:par>
                          <p:cTn id="328" fill="hold">
                            <p:stCondLst>
                              <p:cond delay="0"/>
                            </p:stCondLst>
                            <p:childTnLst>
                              <p:par>
                                <p:cTn id="329" presetID="26" presetClass="entr" presetSubtype="0" fill="hold" grpId="0" nodeType="clickEffect">
                                  <p:stCondLst>
                                    <p:cond delay="0"/>
                                  </p:stCondLst>
                                  <p:childTnLst>
                                    <p:set>
                                      <p:cBhvr>
                                        <p:cTn id="330" dur="1" fill="hold">
                                          <p:stCondLst>
                                            <p:cond delay="0"/>
                                          </p:stCondLst>
                                        </p:cTn>
                                        <p:tgtEl>
                                          <p:spTgt spid="33"/>
                                        </p:tgtEl>
                                        <p:attrNameLst>
                                          <p:attrName>style.visibility</p:attrName>
                                        </p:attrNameLst>
                                      </p:cBhvr>
                                      <p:to>
                                        <p:strVal val="visible"/>
                                      </p:to>
                                    </p:set>
                                    <p:animEffect transition="in" filter="wipe(down)">
                                      <p:cBhvr>
                                        <p:cTn id="331" dur="580">
                                          <p:stCondLst>
                                            <p:cond delay="0"/>
                                          </p:stCondLst>
                                        </p:cTn>
                                        <p:tgtEl>
                                          <p:spTgt spid="33"/>
                                        </p:tgtEl>
                                      </p:cBhvr>
                                    </p:animEffect>
                                    <p:anim calcmode="lin" valueType="num">
                                      <p:cBhvr>
                                        <p:cTn id="332"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333"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334"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335"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336"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337" dur="26">
                                          <p:stCondLst>
                                            <p:cond delay="650"/>
                                          </p:stCondLst>
                                        </p:cTn>
                                        <p:tgtEl>
                                          <p:spTgt spid="33"/>
                                        </p:tgtEl>
                                      </p:cBhvr>
                                      <p:to x="100000" y="60000"/>
                                    </p:animScale>
                                    <p:animScale>
                                      <p:cBhvr>
                                        <p:cTn id="338" dur="166" decel="50000">
                                          <p:stCondLst>
                                            <p:cond delay="676"/>
                                          </p:stCondLst>
                                        </p:cTn>
                                        <p:tgtEl>
                                          <p:spTgt spid="33"/>
                                        </p:tgtEl>
                                      </p:cBhvr>
                                      <p:to x="100000" y="100000"/>
                                    </p:animScale>
                                    <p:animScale>
                                      <p:cBhvr>
                                        <p:cTn id="339" dur="26">
                                          <p:stCondLst>
                                            <p:cond delay="1312"/>
                                          </p:stCondLst>
                                        </p:cTn>
                                        <p:tgtEl>
                                          <p:spTgt spid="33"/>
                                        </p:tgtEl>
                                      </p:cBhvr>
                                      <p:to x="100000" y="80000"/>
                                    </p:animScale>
                                    <p:animScale>
                                      <p:cBhvr>
                                        <p:cTn id="340" dur="166" decel="50000">
                                          <p:stCondLst>
                                            <p:cond delay="1338"/>
                                          </p:stCondLst>
                                        </p:cTn>
                                        <p:tgtEl>
                                          <p:spTgt spid="33"/>
                                        </p:tgtEl>
                                      </p:cBhvr>
                                      <p:to x="100000" y="100000"/>
                                    </p:animScale>
                                    <p:animScale>
                                      <p:cBhvr>
                                        <p:cTn id="341" dur="26">
                                          <p:stCondLst>
                                            <p:cond delay="1642"/>
                                          </p:stCondLst>
                                        </p:cTn>
                                        <p:tgtEl>
                                          <p:spTgt spid="33"/>
                                        </p:tgtEl>
                                      </p:cBhvr>
                                      <p:to x="100000" y="90000"/>
                                    </p:animScale>
                                    <p:animScale>
                                      <p:cBhvr>
                                        <p:cTn id="342" dur="166" decel="50000">
                                          <p:stCondLst>
                                            <p:cond delay="1668"/>
                                          </p:stCondLst>
                                        </p:cTn>
                                        <p:tgtEl>
                                          <p:spTgt spid="33"/>
                                        </p:tgtEl>
                                      </p:cBhvr>
                                      <p:to x="100000" y="100000"/>
                                    </p:animScale>
                                    <p:animScale>
                                      <p:cBhvr>
                                        <p:cTn id="343" dur="26">
                                          <p:stCondLst>
                                            <p:cond delay="1808"/>
                                          </p:stCondLst>
                                        </p:cTn>
                                        <p:tgtEl>
                                          <p:spTgt spid="33"/>
                                        </p:tgtEl>
                                      </p:cBhvr>
                                      <p:to x="100000" y="95000"/>
                                    </p:animScale>
                                    <p:animScale>
                                      <p:cBhvr>
                                        <p:cTn id="344" dur="166" decel="50000">
                                          <p:stCondLst>
                                            <p:cond delay="1834"/>
                                          </p:stCondLst>
                                        </p:cTn>
                                        <p:tgtEl>
                                          <p:spTgt spid="33"/>
                                        </p:tgtEl>
                                      </p:cBhvr>
                                      <p:to x="100000" y="100000"/>
                                    </p:animScale>
                                  </p:childTnLst>
                                </p:cTn>
                              </p:par>
                            </p:childTnLst>
                          </p:cTn>
                        </p:par>
                      </p:childTnLst>
                    </p:cTn>
                  </p:par>
                  <p:par>
                    <p:cTn id="345" fill="hold">
                      <p:stCondLst>
                        <p:cond delay="indefinite"/>
                      </p:stCondLst>
                      <p:childTnLst>
                        <p:par>
                          <p:cTn id="346" fill="hold">
                            <p:stCondLst>
                              <p:cond delay="0"/>
                            </p:stCondLst>
                            <p:childTnLst>
                              <p:par>
                                <p:cTn id="347" presetID="26" presetClass="entr" presetSubtype="0" fill="hold" grpId="0" nodeType="clickEffect">
                                  <p:stCondLst>
                                    <p:cond delay="0"/>
                                  </p:stCondLst>
                                  <p:childTnLst>
                                    <p:set>
                                      <p:cBhvr>
                                        <p:cTn id="348" dur="1" fill="hold">
                                          <p:stCondLst>
                                            <p:cond delay="0"/>
                                          </p:stCondLst>
                                        </p:cTn>
                                        <p:tgtEl>
                                          <p:spTgt spid="37"/>
                                        </p:tgtEl>
                                        <p:attrNameLst>
                                          <p:attrName>style.visibility</p:attrName>
                                        </p:attrNameLst>
                                      </p:cBhvr>
                                      <p:to>
                                        <p:strVal val="visible"/>
                                      </p:to>
                                    </p:set>
                                    <p:animEffect transition="in" filter="wipe(down)">
                                      <p:cBhvr>
                                        <p:cTn id="349" dur="580">
                                          <p:stCondLst>
                                            <p:cond delay="0"/>
                                          </p:stCondLst>
                                        </p:cTn>
                                        <p:tgtEl>
                                          <p:spTgt spid="37"/>
                                        </p:tgtEl>
                                      </p:cBhvr>
                                    </p:animEffect>
                                    <p:anim calcmode="lin" valueType="num">
                                      <p:cBhvr>
                                        <p:cTn id="350"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351"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352"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353"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354"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355" dur="26">
                                          <p:stCondLst>
                                            <p:cond delay="650"/>
                                          </p:stCondLst>
                                        </p:cTn>
                                        <p:tgtEl>
                                          <p:spTgt spid="37"/>
                                        </p:tgtEl>
                                      </p:cBhvr>
                                      <p:to x="100000" y="60000"/>
                                    </p:animScale>
                                    <p:animScale>
                                      <p:cBhvr>
                                        <p:cTn id="356" dur="166" decel="50000">
                                          <p:stCondLst>
                                            <p:cond delay="676"/>
                                          </p:stCondLst>
                                        </p:cTn>
                                        <p:tgtEl>
                                          <p:spTgt spid="37"/>
                                        </p:tgtEl>
                                      </p:cBhvr>
                                      <p:to x="100000" y="100000"/>
                                    </p:animScale>
                                    <p:animScale>
                                      <p:cBhvr>
                                        <p:cTn id="357" dur="26">
                                          <p:stCondLst>
                                            <p:cond delay="1312"/>
                                          </p:stCondLst>
                                        </p:cTn>
                                        <p:tgtEl>
                                          <p:spTgt spid="37"/>
                                        </p:tgtEl>
                                      </p:cBhvr>
                                      <p:to x="100000" y="80000"/>
                                    </p:animScale>
                                    <p:animScale>
                                      <p:cBhvr>
                                        <p:cTn id="358" dur="166" decel="50000">
                                          <p:stCondLst>
                                            <p:cond delay="1338"/>
                                          </p:stCondLst>
                                        </p:cTn>
                                        <p:tgtEl>
                                          <p:spTgt spid="37"/>
                                        </p:tgtEl>
                                      </p:cBhvr>
                                      <p:to x="100000" y="100000"/>
                                    </p:animScale>
                                    <p:animScale>
                                      <p:cBhvr>
                                        <p:cTn id="359" dur="26">
                                          <p:stCondLst>
                                            <p:cond delay="1642"/>
                                          </p:stCondLst>
                                        </p:cTn>
                                        <p:tgtEl>
                                          <p:spTgt spid="37"/>
                                        </p:tgtEl>
                                      </p:cBhvr>
                                      <p:to x="100000" y="90000"/>
                                    </p:animScale>
                                    <p:animScale>
                                      <p:cBhvr>
                                        <p:cTn id="360" dur="166" decel="50000">
                                          <p:stCondLst>
                                            <p:cond delay="1668"/>
                                          </p:stCondLst>
                                        </p:cTn>
                                        <p:tgtEl>
                                          <p:spTgt spid="37"/>
                                        </p:tgtEl>
                                      </p:cBhvr>
                                      <p:to x="100000" y="100000"/>
                                    </p:animScale>
                                    <p:animScale>
                                      <p:cBhvr>
                                        <p:cTn id="361" dur="26">
                                          <p:stCondLst>
                                            <p:cond delay="1808"/>
                                          </p:stCondLst>
                                        </p:cTn>
                                        <p:tgtEl>
                                          <p:spTgt spid="37"/>
                                        </p:tgtEl>
                                      </p:cBhvr>
                                      <p:to x="100000" y="95000"/>
                                    </p:animScale>
                                    <p:animScale>
                                      <p:cBhvr>
                                        <p:cTn id="362" dur="166" decel="50000">
                                          <p:stCondLst>
                                            <p:cond delay="1834"/>
                                          </p:stCondLst>
                                        </p:cTn>
                                        <p:tgtEl>
                                          <p:spTgt spid="37"/>
                                        </p:tgtEl>
                                      </p:cBhvr>
                                      <p:to x="100000" y="100000"/>
                                    </p:animScale>
                                  </p:childTnLst>
                                </p:cTn>
                              </p:par>
                            </p:childTnLst>
                          </p:cTn>
                        </p:par>
                      </p:childTnLst>
                    </p:cTn>
                  </p:par>
                  <p:par>
                    <p:cTn id="363" fill="hold">
                      <p:stCondLst>
                        <p:cond delay="indefinite"/>
                      </p:stCondLst>
                      <p:childTnLst>
                        <p:par>
                          <p:cTn id="364" fill="hold">
                            <p:stCondLst>
                              <p:cond delay="0"/>
                            </p:stCondLst>
                            <p:childTnLst>
                              <p:par>
                                <p:cTn id="365" presetID="26" presetClass="entr" presetSubtype="0" fill="hold" grpId="0" nodeType="clickEffect">
                                  <p:stCondLst>
                                    <p:cond delay="0"/>
                                  </p:stCondLst>
                                  <p:childTnLst>
                                    <p:set>
                                      <p:cBhvr>
                                        <p:cTn id="366" dur="1" fill="hold">
                                          <p:stCondLst>
                                            <p:cond delay="0"/>
                                          </p:stCondLst>
                                        </p:cTn>
                                        <p:tgtEl>
                                          <p:spTgt spid="34"/>
                                        </p:tgtEl>
                                        <p:attrNameLst>
                                          <p:attrName>style.visibility</p:attrName>
                                        </p:attrNameLst>
                                      </p:cBhvr>
                                      <p:to>
                                        <p:strVal val="visible"/>
                                      </p:to>
                                    </p:set>
                                    <p:animEffect transition="in" filter="wipe(down)">
                                      <p:cBhvr>
                                        <p:cTn id="367" dur="580">
                                          <p:stCondLst>
                                            <p:cond delay="0"/>
                                          </p:stCondLst>
                                        </p:cTn>
                                        <p:tgtEl>
                                          <p:spTgt spid="34"/>
                                        </p:tgtEl>
                                      </p:cBhvr>
                                    </p:animEffect>
                                    <p:anim calcmode="lin" valueType="num">
                                      <p:cBhvr>
                                        <p:cTn id="368"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369"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370"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371"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372"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373" dur="26">
                                          <p:stCondLst>
                                            <p:cond delay="650"/>
                                          </p:stCondLst>
                                        </p:cTn>
                                        <p:tgtEl>
                                          <p:spTgt spid="34"/>
                                        </p:tgtEl>
                                      </p:cBhvr>
                                      <p:to x="100000" y="60000"/>
                                    </p:animScale>
                                    <p:animScale>
                                      <p:cBhvr>
                                        <p:cTn id="374" dur="166" decel="50000">
                                          <p:stCondLst>
                                            <p:cond delay="676"/>
                                          </p:stCondLst>
                                        </p:cTn>
                                        <p:tgtEl>
                                          <p:spTgt spid="34"/>
                                        </p:tgtEl>
                                      </p:cBhvr>
                                      <p:to x="100000" y="100000"/>
                                    </p:animScale>
                                    <p:animScale>
                                      <p:cBhvr>
                                        <p:cTn id="375" dur="26">
                                          <p:stCondLst>
                                            <p:cond delay="1312"/>
                                          </p:stCondLst>
                                        </p:cTn>
                                        <p:tgtEl>
                                          <p:spTgt spid="34"/>
                                        </p:tgtEl>
                                      </p:cBhvr>
                                      <p:to x="100000" y="80000"/>
                                    </p:animScale>
                                    <p:animScale>
                                      <p:cBhvr>
                                        <p:cTn id="376" dur="166" decel="50000">
                                          <p:stCondLst>
                                            <p:cond delay="1338"/>
                                          </p:stCondLst>
                                        </p:cTn>
                                        <p:tgtEl>
                                          <p:spTgt spid="34"/>
                                        </p:tgtEl>
                                      </p:cBhvr>
                                      <p:to x="100000" y="100000"/>
                                    </p:animScale>
                                    <p:animScale>
                                      <p:cBhvr>
                                        <p:cTn id="377" dur="26">
                                          <p:stCondLst>
                                            <p:cond delay="1642"/>
                                          </p:stCondLst>
                                        </p:cTn>
                                        <p:tgtEl>
                                          <p:spTgt spid="34"/>
                                        </p:tgtEl>
                                      </p:cBhvr>
                                      <p:to x="100000" y="90000"/>
                                    </p:animScale>
                                    <p:animScale>
                                      <p:cBhvr>
                                        <p:cTn id="378" dur="166" decel="50000">
                                          <p:stCondLst>
                                            <p:cond delay="1668"/>
                                          </p:stCondLst>
                                        </p:cTn>
                                        <p:tgtEl>
                                          <p:spTgt spid="34"/>
                                        </p:tgtEl>
                                      </p:cBhvr>
                                      <p:to x="100000" y="100000"/>
                                    </p:animScale>
                                    <p:animScale>
                                      <p:cBhvr>
                                        <p:cTn id="379" dur="26">
                                          <p:stCondLst>
                                            <p:cond delay="1808"/>
                                          </p:stCondLst>
                                        </p:cTn>
                                        <p:tgtEl>
                                          <p:spTgt spid="34"/>
                                        </p:tgtEl>
                                      </p:cBhvr>
                                      <p:to x="100000" y="95000"/>
                                    </p:animScale>
                                    <p:animScale>
                                      <p:cBhvr>
                                        <p:cTn id="380" dur="166" decel="50000">
                                          <p:stCondLst>
                                            <p:cond delay="1834"/>
                                          </p:stCondLst>
                                        </p:cTn>
                                        <p:tgtEl>
                                          <p:spTgt spid="34"/>
                                        </p:tgtEl>
                                      </p:cBhvr>
                                      <p:to x="100000" y="100000"/>
                                    </p:animScale>
                                  </p:childTnLst>
                                </p:cTn>
                              </p:par>
                            </p:childTnLst>
                          </p:cTn>
                        </p:par>
                      </p:childTnLst>
                    </p:cTn>
                  </p:par>
                  <p:par>
                    <p:cTn id="381" fill="hold">
                      <p:stCondLst>
                        <p:cond delay="indefinite"/>
                      </p:stCondLst>
                      <p:childTnLst>
                        <p:par>
                          <p:cTn id="382" fill="hold">
                            <p:stCondLst>
                              <p:cond delay="0"/>
                            </p:stCondLst>
                            <p:childTnLst>
                              <p:par>
                                <p:cTn id="383" presetID="26" presetClass="entr" presetSubtype="0" fill="hold" grpId="0" nodeType="clickEffect">
                                  <p:stCondLst>
                                    <p:cond delay="0"/>
                                  </p:stCondLst>
                                  <p:childTnLst>
                                    <p:set>
                                      <p:cBhvr>
                                        <p:cTn id="384" dur="1" fill="hold">
                                          <p:stCondLst>
                                            <p:cond delay="0"/>
                                          </p:stCondLst>
                                        </p:cTn>
                                        <p:tgtEl>
                                          <p:spTgt spid="38"/>
                                        </p:tgtEl>
                                        <p:attrNameLst>
                                          <p:attrName>style.visibility</p:attrName>
                                        </p:attrNameLst>
                                      </p:cBhvr>
                                      <p:to>
                                        <p:strVal val="visible"/>
                                      </p:to>
                                    </p:set>
                                    <p:animEffect transition="in" filter="wipe(down)">
                                      <p:cBhvr>
                                        <p:cTn id="385" dur="580">
                                          <p:stCondLst>
                                            <p:cond delay="0"/>
                                          </p:stCondLst>
                                        </p:cTn>
                                        <p:tgtEl>
                                          <p:spTgt spid="38"/>
                                        </p:tgtEl>
                                      </p:cBhvr>
                                    </p:animEffect>
                                    <p:anim calcmode="lin" valueType="num">
                                      <p:cBhvr>
                                        <p:cTn id="386"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387"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388"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389"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390"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391" dur="26">
                                          <p:stCondLst>
                                            <p:cond delay="650"/>
                                          </p:stCondLst>
                                        </p:cTn>
                                        <p:tgtEl>
                                          <p:spTgt spid="38"/>
                                        </p:tgtEl>
                                      </p:cBhvr>
                                      <p:to x="100000" y="60000"/>
                                    </p:animScale>
                                    <p:animScale>
                                      <p:cBhvr>
                                        <p:cTn id="392" dur="166" decel="50000">
                                          <p:stCondLst>
                                            <p:cond delay="676"/>
                                          </p:stCondLst>
                                        </p:cTn>
                                        <p:tgtEl>
                                          <p:spTgt spid="38"/>
                                        </p:tgtEl>
                                      </p:cBhvr>
                                      <p:to x="100000" y="100000"/>
                                    </p:animScale>
                                    <p:animScale>
                                      <p:cBhvr>
                                        <p:cTn id="393" dur="26">
                                          <p:stCondLst>
                                            <p:cond delay="1312"/>
                                          </p:stCondLst>
                                        </p:cTn>
                                        <p:tgtEl>
                                          <p:spTgt spid="38"/>
                                        </p:tgtEl>
                                      </p:cBhvr>
                                      <p:to x="100000" y="80000"/>
                                    </p:animScale>
                                    <p:animScale>
                                      <p:cBhvr>
                                        <p:cTn id="394" dur="166" decel="50000">
                                          <p:stCondLst>
                                            <p:cond delay="1338"/>
                                          </p:stCondLst>
                                        </p:cTn>
                                        <p:tgtEl>
                                          <p:spTgt spid="38"/>
                                        </p:tgtEl>
                                      </p:cBhvr>
                                      <p:to x="100000" y="100000"/>
                                    </p:animScale>
                                    <p:animScale>
                                      <p:cBhvr>
                                        <p:cTn id="395" dur="26">
                                          <p:stCondLst>
                                            <p:cond delay="1642"/>
                                          </p:stCondLst>
                                        </p:cTn>
                                        <p:tgtEl>
                                          <p:spTgt spid="38"/>
                                        </p:tgtEl>
                                      </p:cBhvr>
                                      <p:to x="100000" y="90000"/>
                                    </p:animScale>
                                    <p:animScale>
                                      <p:cBhvr>
                                        <p:cTn id="396" dur="166" decel="50000">
                                          <p:stCondLst>
                                            <p:cond delay="1668"/>
                                          </p:stCondLst>
                                        </p:cTn>
                                        <p:tgtEl>
                                          <p:spTgt spid="38"/>
                                        </p:tgtEl>
                                      </p:cBhvr>
                                      <p:to x="100000" y="100000"/>
                                    </p:animScale>
                                    <p:animScale>
                                      <p:cBhvr>
                                        <p:cTn id="397" dur="26">
                                          <p:stCondLst>
                                            <p:cond delay="1808"/>
                                          </p:stCondLst>
                                        </p:cTn>
                                        <p:tgtEl>
                                          <p:spTgt spid="38"/>
                                        </p:tgtEl>
                                      </p:cBhvr>
                                      <p:to x="100000" y="95000"/>
                                    </p:animScale>
                                    <p:animScale>
                                      <p:cBhvr>
                                        <p:cTn id="398" dur="166" decel="50000">
                                          <p:stCondLst>
                                            <p:cond delay="1834"/>
                                          </p:stCondLst>
                                        </p:cTn>
                                        <p:tgtEl>
                                          <p:spTgt spid="38"/>
                                        </p:tgtEl>
                                      </p:cBhvr>
                                      <p:to x="100000" y="100000"/>
                                    </p:animScale>
                                  </p:childTnLst>
                                </p:cTn>
                              </p:par>
                            </p:childTnLst>
                          </p:cTn>
                        </p:par>
                      </p:childTnLst>
                    </p:cTn>
                  </p:par>
                  <p:par>
                    <p:cTn id="399" fill="hold">
                      <p:stCondLst>
                        <p:cond delay="indefinite"/>
                      </p:stCondLst>
                      <p:childTnLst>
                        <p:par>
                          <p:cTn id="400" fill="hold">
                            <p:stCondLst>
                              <p:cond delay="0"/>
                            </p:stCondLst>
                            <p:childTnLst>
                              <p:par>
                                <p:cTn id="401" presetID="26" presetClass="entr" presetSubtype="0" fill="hold" grpId="0" nodeType="clickEffect">
                                  <p:stCondLst>
                                    <p:cond delay="0"/>
                                  </p:stCondLst>
                                  <p:childTnLst>
                                    <p:set>
                                      <p:cBhvr>
                                        <p:cTn id="402" dur="1" fill="hold">
                                          <p:stCondLst>
                                            <p:cond delay="0"/>
                                          </p:stCondLst>
                                        </p:cTn>
                                        <p:tgtEl>
                                          <p:spTgt spid="30"/>
                                        </p:tgtEl>
                                        <p:attrNameLst>
                                          <p:attrName>style.visibility</p:attrName>
                                        </p:attrNameLst>
                                      </p:cBhvr>
                                      <p:to>
                                        <p:strVal val="visible"/>
                                      </p:to>
                                    </p:set>
                                    <p:animEffect transition="in" filter="wipe(down)">
                                      <p:cBhvr>
                                        <p:cTn id="403" dur="580">
                                          <p:stCondLst>
                                            <p:cond delay="0"/>
                                          </p:stCondLst>
                                        </p:cTn>
                                        <p:tgtEl>
                                          <p:spTgt spid="30"/>
                                        </p:tgtEl>
                                      </p:cBhvr>
                                    </p:animEffect>
                                    <p:anim calcmode="lin" valueType="num">
                                      <p:cBhvr>
                                        <p:cTn id="404"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405"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406"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407"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408"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409" dur="26">
                                          <p:stCondLst>
                                            <p:cond delay="650"/>
                                          </p:stCondLst>
                                        </p:cTn>
                                        <p:tgtEl>
                                          <p:spTgt spid="30"/>
                                        </p:tgtEl>
                                      </p:cBhvr>
                                      <p:to x="100000" y="60000"/>
                                    </p:animScale>
                                    <p:animScale>
                                      <p:cBhvr>
                                        <p:cTn id="410" dur="166" decel="50000">
                                          <p:stCondLst>
                                            <p:cond delay="676"/>
                                          </p:stCondLst>
                                        </p:cTn>
                                        <p:tgtEl>
                                          <p:spTgt spid="30"/>
                                        </p:tgtEl>
                                      </p:cBhvr>
                                      <p:to x="100000" y="100000"/>
                                    </p:animScale>
                                    <p:animScale>
                                      <p:cBhvr>
                                        <p:cTn id="411" dur="26">
                                          <p:stCondLst>
                                            <p:cond delay="1312"/>
                                          </p:stCondLst>
                                        </p:cTn>
                                        <p:tgtEl>
                                          <p:spTgt spid="30"/>
                                        </p:tgtEl>
                                      </p:cBhvr>
                                      <p:to x="100000" y="80000"/>
                                    </p:animScale>
                                    <p:animScale>
                                      <p:cBhvr>
                                        <p:cTn id="412" dur="166" decel="50000">
                                          <p:stCondLst>
                                            <p:cond delay="1338"/>
                                          </p:stCondLst>
                                        </p:cTn>
                                        <p:tgtEl>
                                          <p:spTgt spid="30"/>
                                        </p:tgtEl>
                                      </p:cBhvr>
                                      <p:to x="100000" y="100000"/>
                                    </p:animScale>
                                    <p:animScale>
                                      <p:cBhvr>
                                        <p:cTn id="413" dur="26">
                                          <p:stCondLst>
                                            <p:cond delay="1642"/>
                                          </p:stCondLst>
                                        </p:cTn>
                                        <p:tgtEl>
                                          <p:spTgt spid="30"/>
                                        </p:tgtEl>
                                      </p:cBhvr>
                                      <p:to x="100000" y="90000"/>
                                    </p:animScale>
                                    <p:animScale>
                                      <p:cBhvr>
                                        <p:cTn id="414" dur="166" decel="50000">
                                          <p:stCondLst>
                                            <p:cond delay="1668"/>
                                          </p:stCondLst>
                                        </p:cTn>
                                        <p:tgtEl>
                                          <p:spTgt spid="30"/>
                                        </p:tgtEl>
                                      </p:cBhvr>
                                      <p:to x="100000" y="100000"/>
                                    </p:animScale>
                                    <p:animScale>
                                      <p:cBhvr>
                                        <p:cTn id="415" dur="26">
                                          <p:stCondLst>
                                            <p:cond delay="1808"/>
                                          </p:stCondLst>
                                        </p:cTn>
                                        <p:tgtEl>
                                          <p:spTgt spid="30"/>
                                        </p:tgtEl>
                                      </p:cBhvr>
                                      <p:to x="100000" y="95000"/>
                                    </p:animScale>
                                    <p:animScale>
                                      <p:cBhvr>
                                        <p:cTn id="416" dur="166" decel="50000">
                                          <p:stCondLst>
                                            <p:cond delay="1834"/>
                                          </p:stCondLst>
                                        </p:cTn>
                                        <p:tgtEl>
                                          <p:spTgt spid="30"/>
                                        </p:tgtEl>
                                      </p:cBhvr>
                                      <p:to x="100000" y="100000"/>
                                    </p:animScale>
                                  </p:childTnLst>
                                </p:cTn>
                              </p:par>
                            </p:childTnLst>
                          </p:cTn>
                        </p:par>
                      </p:childTnLst>
                    </p:cTn>
                  </p:par>
                  <p:par>
                    <p:cTn id="417" fill="hold">
                      <p:stCondLst>
                        <p:cond delay="indefinite"/>
                      </p:stCondLst>
                      <p:childTnLst>
                        <p:par>
                          <p:cTn id="418" fill="hold">
                            <p:stCondLst>
                              <p:cond delay="0"/>
                            </p:stCondLst>
                            <p:childTnLst>
                              <p:par>
                                <p:cTn id="419" presetID="26" presetClass="entr" presetSubtype="0" fill="hold" grpId="0" nodeType="clickEffect">
                                  <p:stCondLst>
                                    <p:cond delay="0"/>
                                  </p:stCondLst>
                                  <p:childTnLst>
                                    <p:set>
                                      <p:cBhvr>
                                        <p:cTn id="420" dur="1" fill="hold">
                                          <p:stCondLst>
                                            <p:cond delay="0"/>
                                          </p:stCondLst>
                                        </p:cTn>
                                        <p:tgtEl>
                                          <p:spTgt spid="35"/>
                                        </p:tgtEl>
                                        <p:attrNameLst>
                                          <p:attrName>style.visibility</p:attrName>
                                        </p:attrNameLst>
                                      </p:cBhvr>
                                      <p:to>
                                        <p:strVal val="visible"/>
                                      </p:to>
                                    </p:set>
                                    <p:animEffect transition="in" filter="wipe(down)">
                                      <p:cBhvr>
                                        <p:cTn id="421" dur="580">
                                          <p:stCondLst>
                                            <p:cond delay="0"/>
                                          </p:stCondLst>
                                        </p:cTn>
                                        <p:tgtEl>
                                          <p:spTgt spid="35"/>
                                        </p:tgtEl>
                                      </p:cBhvr>
                                    </p:animEffect>
                                    <p:anim calcmode="lin" valueType="num">
                                      <p:cBhvr>
                                        <p:cTn id="422"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423"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424"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425"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426"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427" dur="26">
                                          <p:stCondLst>
                                            <p:cond delay="650"/>
                                          </p:stCondLst>
                                        </p:cTn>
                                        <p:tgtEl>
                                          <p:spTgt spid="35"/>
                                        </p:tgtEl>
                                      </p:cBhvr>
                                      <p:to x="100000" y="60000"/>
                                    </p:animScale>
                                    <p:animScale>
                                      <p:cBhvr>
                                        <p:cTn id="428" dur="166" decel="50000">
                                          <p:stCondLst>
                                            <p:cond delay="676"/>
                                          </p:stCondLst>
                                        </p:cTn>
                                        <p:tgtEl>
                                          <p:spTgt spid="35"/>
                                        </p:tgtEl>
                                      </p:cBhvr>
                                      <p:to x="100000" y="100000"/>
                                    </p:animScale>
                                    <p:animScale>
                                      <p:cBhvr>
                                        <p:cTn id="429" dur="26">
                                          <p:stCondLst>
                                            <p:cond delay="1312"/>
                                          </p:stCondLst>
                                        </p:cTn>
                                        <p:tgtEl>
                                          <p:spTgt spid="35"/>
                                        </p:tgtEl>
                                      </p:cBhvr>
                                      <p:to x="100000" y="80000"/>
                                    </p:animScale>
                                    <p:animScale>
                                      <p:cBhvr>
                                        <p:cTn id="430" dur="166" decel="50000">
                                          <p:stCondLst>
                                            <p:cond delay="1338"/>
                                          </p:stCondLst>
                                        </p:cTn>
                                        <p:tgtEl>
                                          <p:spTgt spid="35"/>
                                        </p:tgtEl>
                                      </p:cBhvr>
                                      <p:to x="100000" y="100000"/>
                                    </p:animScale>
                                    <p:animScale>
                                      <p:cBhvr>
                                        <p:cTn id="431" dur="26">
                                          <p:stCondLst>
                                            <p:cond delay="1642"/>
                                          </p:stCondLst>
                                        </p:cTn>
                                        <p:tgtEl>
                                          <p:spTgt spid="35"/>
                                        </p:tgtEl>
                                      </p:cBhvr>
                                      <p:to x="100000" y="90000"/>
                                    </p:animScale>
                                    <p:animScale>
                                      <p:cBhvr>
                                        <p:cTn id="432" dur="166" decel="50000">
                                          <p:stCondLst>
                                            <p:cond delay="1668"/>
                                          </p:stCondLst>
                                        </p:cTn>
                                        <p:tgtEl>
                                          <p:spTgt spid="35"/>
                                        </p:tgtEl>
                                      </p:cBhvr>
                                      <p:to x="100000" y="100000"/>
                                    </p:animScale>
                                    <p:animScale>
                                      <p:cBhvr>
                                        <p:cTn id="433" dur="26">
                                          <p:stCondLst>
                                            <p:cond delay="1808"/>
                                          </p:stCondLst>
                                        </p:cTn>
                                        <p:tgtEl>
                                          <p:spTgt spid="35"/>
                                        </p:tgtEl>
                                      </p:cBhvr>
                                      <p:to x="100000" y="95000"/>
                                    </p:animScale>
                                    <p:animScale>
                                      <p:cBhvr>
                                        <p:cTn id="434" dur="166" decel="50000">
                                          <p:stCondLst>
                                            <p:cond delay="1834"/>
                                          </p:stCondLst>
                                        </p:cTn>
                                        <p:tgtEl>
                                          <p:spTgt spid="35"/>
                                        </p:tgtEl>
                                      </p:cBhvr>
                                      <p:to x="100000" y="100000"/>
                                    </p:animScale>
                                  </p:childTnLst>
                                </p:cTn>
                              </p:par>
                            </p:childTnLst>
                          </p:cTn>
                        </p:par>
                      </p:childTnLst>
                    </p:cTn>
                  </p:par>
                  <p:par>
                    <p:cTn id="435" fill="hold">
                      <p:stCondLst>
                        <p:cond delay="indefinite"/>
                      </p:stCondLst>
                      <p:childTnLst>
                        <p:par>
                          <p:cTn id="436" fill="hold">
                            <p:stCondLst>
                              <p:cond delay="0"/>
                            </p:stCondLst>
                            <p:childTnLst>
                              <p:par>
                                <p:cTn id="437" presetID="26" presetClass="entr" presetSubtype="0" fill="hold" grpId="0" nodeType="clickEffect">
                                  <p:stCondLst>
                                    <p:cond delay="0"/>
                                  </p:stCondLst>
                                  <p:childTnLst>
                                    <p:set>
                                      <p:cBhvr>
                                        <p:cTn id="438" dur="1" fill="hold">
                                          <p:stCondLst>
                                            <p:cond delay="0"/>
                                          </p:stCondLst>
                                        </p:cTn>
                                        <p:tgtEl>
                                          <p:spTgt spid="39"/>
                                        </p:tgtEl>
                                        <p:attrNameLst>
                                          <p:attrName>style.visibility</p:attrName>
                                        </p:attrNameLst>
                                      </p:cBhvr>
                                      <p:to>
                                        <p:strVal val="visible"/>
                                      </p:to>
                                    </p:set>
                                    <p:animEffect transition="in" filter="wipe(down)">
                                      <p:cBhvr>
                                        <p:cTn id="439" dur="580">
                                          <p:stCondLst>
                                            <p:cond delay="0"/>
                                          </p:stCondLst>
                                        </p:cTn>
                                        <p:tgtEl>
                                          <p:spTgt spid="39"/>
                                        </p:tgtEl>
                                      </p:cBhvr>
                                    </p:animEffect>
                                    <p:anim calcmode="lin" valueType="num">
                                      <p:cBhvr>
                                        <p:cTn id="440"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441"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442"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443"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444"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445" dur="26">
                                          <p:stCondLst>
                                            <p:cond delay="650"/>
                                          </p:stCondLst>
                                        </p:cTn>
                                        <p:tgtEl>
                                          <p:spTgt spid="39"/>
                                        </p:tgtEl>
                                      </p:cBhvr>
                                      <p:to x="100000" y="60000"/>
                                    </p:animScale>
                                    <p:animScale>
                                      <p:cBhvr>
                                        <p:cTn id="446" dur="166" decel="50000">
                                          <p:stCondLst>
                                            <p:cond delay="676"/>
                                          </p:stCondLst>
                                        </p:cTn>
                                        <p:tgtEl>
                                          <p:spTgt spid="39"/>
                                        </p:tgtEl>
                                      </p:cBhvr>
                                      <p:to x="100000" y="100000"/>
                                    </p:animScale>
                                    <p:animScale>
                                      <p:cBhvr>
                                        <p:cTn id="447" dur="26">
                                          <p:stCondLst>
                                            <p:cond delay="1312"/>
                                          </p:stCondLst>
                                        </p:cTn>
                                        <p:tgtEl>
                                          <p:spTgt spid="39"/>
                                        </p:tgtEl>
                                      </p:cBhvr>
                                      <p:to x="100000" y="80000"/>
                                    </p:animScale>
                                    <p:animScale>
                                      <p:cBhvr>
                                        <p:cTn id="448" dur="166" decel="50000">
                                          <p:stCondLst>
                                            <p:cond delay="1338"/>
                                          </p:stCondLst>
                                        </p:cTn>
                                        <p:tgtEl>
                                          <p:spTgt spid="39"/>
                                        </p:tgtEl>
                                      </p:cBhvr>
                                      <p:to x="100000" y="100000"/>
                                    </p:animScale>
                                    <p:animScale>
                                      <p:cBhvr>
                                        <p:cTn id="449" dur="26">
                                          <p:stCondLst>
                                            <p:cond delay="1642"/>
                                          </p:stCondLst>
                                        </p:cTn>
                                        <p:tgtEl>
                                          <p:spTgt spid="39"/>
                                        </p:tgtEl>
                                      </p:cBhvr>
                                      <p:to x="100000" y="90000"/>
                                    </p:animScale>
                                    <p:animScale>
                                      <p:cBhvr>
                                        <p:cTn id="450" dur="166" decel="50000">
                                          <p:stCondLst>
                                            <p:cond delay="1668"/>
                                          </p:stCondLst>
                                        </p:cTn>
                                        <p:tgtEl>
                                          <p:spTgt spid="39"/>
                                        </p:tgtEl>
                                      </p:cBhvr>
                                      <p:to x="100000" y="100000"/>
                                    </p:animScale>
                                    <p:animScale>
                                      <p:cBhvr>
                                        <p:cTn id="451" dur="26">
                                          <p:stCondLst>
                                            <p:cond delay="1808"/>
                                          </p:stCondLst>
                                        </p:cTn>
                                        <p:tgtEl>
                                          <p:spTgt spid="39"/>
                                        </p:tgtEl>
                                      </p:cBhvr>
                                      <p:to x="100000" y="95000"/>
                                    </p:animScale>
                                    <p:animScale>
                                      <p:cBhvr>
                                        <p:cTn id="452" dur="166" decel="50000">
                                          <p:stCondLst>
                                            <p:cond delay="1834"/>
                                          </p:stCondLst>
                                        </p:cTn>
                                        <p:tgtEl>
                                          <p:spTgt spid="39"/>
                                        </p:tgtEl>
                                      </p:cBhvr>
                                      <p:to x="100000" y="100000"/>
                                    </p:animScale>
                                  </p:childTnLst>
                                </p:cTn>
                              </p:par>
                            </p:childTnLst>
                          </p:cTn>
                        </p:par>
                      </p:childTnLst>
                    </p:cTn>
                  </p:par>
                  <p:par>
                    <p:cTn id="453" fill="hold">
                      <p:stCondLst>
                        <p:cond delay="indefinite"/>
                      </p:stCondLst>
                      <p:childTnLst>
                        <p:par>
                          <p:cTn id="454" fill="hold">
                            <p:stCondLst>
                              <p:cond delay="0"/>
                            </p:stCondLst>
                            <p:childTnLst>
                              <p:par>
                                <p:cTn id="455" presetID="26" presetClass="entr" presetSubtype="0" fill="hold" grpId="0" nodeType="clickEffect">
                                  <p:stCondLst>
                                    <p:cond delay="0"/>
                                  </p:stCondLst>
                                  <p:childTnLst>
                                    <p:set>
                                      <p:cBhvr>
                                        <p:cTn id="456" dur="1" fill="hold">
                                          <p:stCondLst>
                                            <p:cond delay="0"/>
                                          </p:stCondLst>
                                        </p:cTn>
                                        <p:tgtEl>
                                          <p:spTgt spid="31"/>
                                        </p:tgtEl>
                                        <p:attrNameLst>
                                          <p:attrName>style.visibility</p:attrName>
                                        </p:attrNameLst>
                                      </p:cBhvr>
                                      <p:to>
                                        <p:strVal val="visible"/>
                                      </p:to>
                                    </p:set>
                                    <p:animEffect transition="in" filter="wipe(down)">
                                      <p:cBhvr>
                                        <p:cTn id="457" dur="580">
                                          <p:stCondLst>
                                            <p:cond delay="0"/>
                                          </p:stCondLst>
                                        </p:cTn>
                                        <p:tgtEl>
                                          <p:spTgt spid="31"/>
                                        </p:tgtEl>
                                      </p:cBhvr>
                                    </p:animEffect>
                                    <p:anim calcmode="lin" valueType="num">
                                      <p:cBhvr>
                                        <p:cTn id="458"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459"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460"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461"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462"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463" dur="26">
                                          <p:stCondLst>
                                            <p:cond delay="650"/>
                                          </p:stCondLst>
                                        </p:cTn>
                                        <p:tgtEl>
                                          <p:spTgt spid="31"/>
                                        </p:tgtEl>
                                      </p:cBhvr>
                                      <p:to x="100000" y="60000"/>
                                    </p:animScale>
                                    <p:animScale>
                                      <p:cBhvr>
                                        <p:cTn id="464" dur="166" decel="50000">
                                          <p:stCondLst>
                                            <p:cond delay="676"/>
                                          </p:stCondLst>
                                        </p:cTn>
                                        <p:tgtEl>
                                          <p:spTgt spid="31"/>
                                        </p:tgtEl>
                                      </p:cBhvr>
                                      <p:to x="100000" y="100000"/>
                                    </p:animScale>
                                    <p:animScale>
                                      <p:cBhvr>
                                        <p:cTn id="465" dur="26">
                                          <p:stCondLst>
                                            <p:cond delay="1312"/>
                                          </p:stCondLst>
                                        </p:cTn>
                                        <p:tgtEl>
                                          <p:spTgt spid="31"/>
                                        </p:tgtEl>
                                      </p:cBhvr>
                                      <p:to x="100000" y="80000"/>
                                    </p:animScale>
                                    <p:animScale>
                                      <p:cBhvr>
                                        <p:cTn id="466" dur="166" decel="50000">
                                          <p:stCondLst>
                                            <p:cond delay="1338"/>
                                          </p:stCondLst>
                                        </p:cTn>
                                        <p:tgtEl>
                                          <p:spTgt spid="31"/>
                                        </p:tgtEl>
                                      </p:cBhvr>
                                      <p:to x="100000" y="100000"/>
                                    </p:animScale>
                                    <p:animScale>
                                      <p:cBhvr>
                                        <p:cTn id="467" dur="26">
                                          <p:stCondLst>
                                            <p:cond delay="1642"/>
                                          </p:stCondLst>
                                        </p:cTn>
                                        <p:tgtEl>
                                          <p:spTgt spid="31"/>
                                        </p:tgtEl>
                                      </p:cBhvr>
                                      <p:to x="100000" y="90000"/>
                                    </p:animScale>
                                    <p:animScale>
                                      <p:cBhvr>
                                        <p:cTn id="468" dur="166" decel="50000">
                                          <p:stCondLst>
                                            <p:cond delay="1668"/>
                                          </p:stCondLst>
                                        </p:cTn>
                                        <p:tgtEl>
                                          <p:spTgt spid="31"/>
                                        </p:tgtEl>
                                      </p:cBhvr>
                                      <p:to x="100000" y="100000"/>
                                    </p:animScale>
                                    <p:animScale>
                                      <p:cBhvr>
                                        <p:cTn id="469" dur="26">
                                          <p:stCondLst>
                                            <p:cond delay="1808"/>
                                          </p:stCondLst>
                                        </p:cTn>
                                        <p:tgtEl>
                                          <p:spTgt spid="31"/>
                                        </p:tgtEl>
                                      </p:cBhvr>
                                      <p:to x="100000" y="95000"/>
                                    </p:animScale>
                                    <p:animScale>
                                      <p:cBhvr>
                                        <p:cTn id="470" dur="166" decel="50000">
                                          <p:stCondLst>
                                            <p:cond delay="1834"/>
                                          </p:stCondLst>
                                        </p:cTn>
                                        <p:tgtEl>
                                          <p:spTgt spid="3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2" grpId="0"/>
      <p:bldP spid="13" grpId="0"/>
      <p:bldP spid="14" grpId="0"/>
      <p:bldP spid="16" grpId="0"/>
      <p:bldP spid="17"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EF46F41-726A-4E76-A7AD-D83FDDDA51F9}"/>
              </a:ext>
            </a:extLst>
          </p:cNvPr>
          <p:cNvSpPr/>
          <p:nvPr/>
        </p:nvSpPr>
        <p:spPr>
          <a:xfrm>
            <a:off x="0" y="151736"/>
            <a:ext cx="12192000" cy="707886"/>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E62B068-AD21-4775-BA88-9447F37A2404}"/>
              </a:ext>
            </a:extLst>
          </p:cNvPr>
          <p:cNvSpPr txBox="1"/>
          <p:nvPr/>
        </p:nvSpPr>
        <p:spPr>
          <a:xfrm>
            <a:off x="0" y="173121"/>
            <a:ext cx="12192000" cy="646331"/>
          </a:xfrm>
          <a:prstGeom prst="rect">
            <a:avLst/>
          </a:prstGeom>
          <a:noFill/>
        </p:spPr>
        <p:txBody>
          <a:bodyPr wrap="square" rtlCol="0">
            <a:spAutoFit/>
          </a:bodyPr>
          <a:lstStyle/>
          <a:p>
            <a:r>
              <a:rPr lang="en-US" sz="3600" b="1" dirty="0"/>
              <a:t>2.2 Read the story again. Answers to the following questions .</a:t>
            </a:r>
            <a:endParaRPr lang="en-US" sz="7200"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8689781C-DD3B-4B13-A8D1-36F60657E981}"/>
              </a:ext>
            </a:extLst>
          </p:cNvPr>
          <p:cNvSpPr/>
          <p:nvPr/>
        </p:nvSpPr>
        <p:spPr>
          <a:xfrm>
            <a:off x="0" y="836769"/>
            <a:ext cx="12192000" cy="52322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8350825-C157-40E3-9DAE-1EA11AA31B8E}"/>
              </a:ext>
            </a:extLst>
          </p:cNvPr>
          <p:cNvSpPr txBox="1"/>
          <p:nvPr/>
        </p:nvSpPr>
        <p:spPr>
          <a:xfrm>
            <a:off x="0" y="689315"/>
            <a:ext cx="12192000" cy="707886"/>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a)What things did the </a:t>
            </a:r>
            <a:r>
              <a:rPr lang="en-US" sz="4000" dirty="0">
                <a:latin typeface="Times New Roman" panose="02020603050405020304" pitchFamily="18" charset="0"/>
                <a:cs typeface="Times New Roman" panose="02020603050405020304" pitchFamily="18" charset="0"/>
              </a:rPr>
              <a:t>boy</a:t>
            </a:r>
            <a:r>
              <a:rPr lang="en-US" sz="3200" dirty="0">
                <a:latin typeface="Times New Roman" panose="02020603050405020304" pitchFamily="18" charset="0"/>
                <a:cs typeface="Times New Roman" panose="02020603050405020304" pitchFamily="18" charset="0"/>
              </a:rPr>
              <a:t> take from the tree?</a:t>
            </a:r>
          </a:p>
        </p:txBody>
      </p:sp>
      <p:sp>
        <p:nvSpPr>
          <p:cNvPr id="13" name="Rectangle: Rounded Corners 12">
            <a:extLst>
              <a:ext uri="{FF2B5EF4-FFF2-40B4-BE49-F238E27FC236}">
                <a16:creationId xmlns:a16="http://schemas.microsoft.com/office/drawing/2014/main" id="{4DD88054-D548-465B-BA86-644604D9B517}"/>
              </a:ext>
            </a:extLst>
          </p:cNvPr>
          <p:cNvSpPr/>
          <p:nvPr/>
        </p:nvSpPr>
        <p:spPr>
          <a:xfrm>
            <a:off x="-1" y="1996914"/>
            <a:ext cx="12192001" cy="1017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t>b) Was the tree really happy when the boy took her things?</a:t>
            </a:r>
            <a:endParaRPr lang="en-US" sz="6000" dirty="0">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F9754999-737C-494C-9B4E-132B9844987B}"/>
              </a:ext>
            </a:extLst>
          </p:cNvPr>
          <p:cNvSpPr/>
          <p:nvPr/>
        </p:nvSpPr>
        <p:spPr>
          <a:xfrm>
            <a:off x="0" y="5387923"/>
            <a:ext cx="12192000" cy="616299"/>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D8ABA952-2391-4FC2-B3F9-74B36043F133}"/>
              </a:ext>
            </a:extLst>
          </p:cNvPr>
          <p:cNvSpPr txBox="1"/>
          <p:nvPr/>
        </p:nvSpPr>
        <p:spPr>
          <a:xfrm>
            <a:off x="0" y="5331981"/>
            <a:ext cx="12192000" cy="769441"/>
          </a:xfrm>
          <a:prstGeom prst="rect">
            <a:avLst/>
          </a:prstGeom>
          <a:noFill/>
        </p:spPr>
        <p:txBody>
          <a:bodyPr wrap="square" rtlCol="0">
            <a:spAutoFit/>
          </a:bodyPr>
          <a:lstStyle/>
          <a:p>
            <a:r>
              <a:rPr lang="en-US" sz="4400" dirty="0"/>
              <a:t>c) Did the boy give anything to the tree?</a:t>
            </a:r>
            <a:endParaRPr lang="en-US" sz="8800" dirty="0">
              <a:latin typeface="Times New Roman" panose="02020603050405020304"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A05B4D7A-42DB-46C2-A75F-F3DF0263CFC1}"/>
              </a:ext>
            </a:extLst>
          </p:cNvPr>
          <p:cNvSpPr/>
          <p:nvPr/>
        </p:nvSpPr>
        <p:spPr>
          <a:xfrm>
            <a:off x="0" y="1347711"/>
            <a:ext cx="12192000" cy="682171"/>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77E6D74C-1C5B-46A1-A37A-911CB63B050E}"/>
              </a:ext>
            </a:extLst>
          </p:cNvPr>
          <p:cNvSpPr/>
          <p:nvPr/>
        </p:nvSpPr>
        <p:spPr>
          <a:xfrm>
            <a:off x="0" y="3008799"/>
            <a:ext cx="12192000" cy="2379124"/>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F86B8DDD-EAC1-46DE-9DD3-F07C9C3B4E8A}"/>
              </a:ext>
            </a:extLst>
          </p:cNvPr>
          <p:cNvSpPr/>
          <p:nvPr/>
        </p:nvSpPr>
        <p:spPr>
          <a:xfrm>
            <a:off x="0" y="6028005"/>
            <a:ext cx="12192000" cy="10339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5130C1F-D777-4BAB-ADB3-0A608FA0E02D}"/>
              </a:ext>
            </a:extLst>
          </p:cNvPr>
          <p:cNvSpPr txBox="1"/>
          <p:nvPr/>
        </p:nvSpPr>
        <p:spPr>
          <a:xfrm>
            <a:off x="0" y="1419505"/>
            <a:ext cx="12192000" cy="646331"/>
          </a:xfrm>
          <a:prstGeom prst="rect">
            <a:avLst/>
          </a:prstGeom>
          <a:noFill/>
        </p:spPr>
        <p:txBody>
          <a:bodyPr wrap="square" rtlCol="0">
            <a:spAutoFit/>
          </a:bodyPr>
          <a:lstStyle/>
          <a:p>
            <a:r>
              <a:rPr lang="en-US" sz="3600" dirty="0"/>
              <a:t>Ans: The boy took apples, branches and the trunk from the tree.</a:t>
            </a:r>
          </a:p>
        </p:txBody>
      </p:sp>
      <p:sp>
        <p:nvSpPr>
          <p:cNvPr id="7" name="TextBox 6">
            <a:extLst>
              <a:ext uri="{FF2B5EF4-FFF2-40B4-BE49-F238E27FC236}">
                <a16:creationId xmlns:a16="http://schemas.microsoft.com/office/drawing/2014/main" id="{0DFA354A-4CD9-4CA5-B369-277EBCACD8C9}"/>
              </a:ext>
            </a:extLst>
          </p:cNvPr>
          <p:cNvSpPr txBox="1"/>
          <p:nvPr/>
        </p:nvSpPr>
        <p:spPr>
          <a:xfrm>
            <a:off x="0" y="3182804"/>
            <a:ext cx="12323298" cy="2308324"/>
          </a:xfrm>
          <a:prstGeom prst="rect">
            <a:avLst/>
          </a:prstGeom>
          <a:noFill/>
        </p:spPr>
        <p:txBody>
          <a:bodyPr wrap="square" rtlCol="0">
            <a:spAutoFit/>
          </a:bodyPr>
          <a:lstStyle/>
          <a:p>
            <a:r>
              <a:rPr lang="en-US" sz="3600" dirty="0"/>
              <a:t>Ans : The tree was happy when she gave the boy her apple and branches. However, after giving her trunk, she was not happy in the true sense. Actually, at the end, the tree had nothing left with her to offer the boy.</a:t>
            </a:r>
          </a:p>
        </p:txBody>
      </p:sp>
      <p:sp>
        <p:nvSpPr>
          <p:cNvPr id="8" name="TextBox 7">
            <a:extLst>
              <a:ext uri="{FF2B5EF4-FFF2-40B4-BE49-F238E27FC236}">
                <a16:creationId xmlns:a16="http://schemas.microsoft.com/office/drawing/2014/main" id="{4DA3180B-7962-4EF0-9763-FBE34D97E829}"/>
              </a:ext>
            </a:extLst>
          </p:cNvPr>
          <p:cNvSpPr txBox="1"/>
          <p:nvPr/>
        </p:nvSpPr>
        <p:spPr>
          <a:xfrm>
            <a:off x="0" y="6192532"/>
            <a:ext cx="12192000" cy="707886"/>
          </a:xfrm>
          <a:prstGeom prst="rect">
            <a:avLst/>
          </a:prstGeom>
          <a:noFill/>
        </p:spPr>
        <p:txBody>
          <a:bodyPr wrap="square" rtlCol="0">
            <a:spAutoFit/>
          </a:bodyPr>
          <a:lstStyle/>
          <a:p>
            <a:r>
              <a:rPr lang="en-US" sz="4000" dirty="0"/>
              <a:t>Ans: No , the boy didn’t give anything to the tree.</a:t>
            </a:r>
          </a:p>
        </p:txBody>
      </p:sp>
    </p:spTree>
    <p:extLst>
      <p:ext uri="{BB962C8B-B14F-4D97-AF65-F5344CB8AC3E}">
        <p14:creationId xmlns:p14="http://schemas.microsoft.com/office/powerpoint/2010/main" val="419162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80">
                                          <p:stCondLst>
                                            <p:cond delay="0"/>
                                          </p:stCondLst>
                                        </p:cTn>
                                        <p:tgtEl>
                                          <p:spTgt spid="12"/>
                                        </p:tgtEl>
                                      </p:cBhvr>
                                    </p:animEffect>
                                    <p:anim calcmode="lin" valueType="num">
                                      <p:cBhvr>
                                        <p:cTn id="26"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1" dur="26">
                                          <p:stCondLst>
                                            <p:cond delay="650"/>
                                          </p:stCondLst>
                                        </p:cTn>
                                        <p:tgtEl>
                                          <p:spTgt spid="12"/>
                                        </p:tgtEl>
                                      </p:cBhvr>
                                      <p:to x="100000" y="60000"/>
                                    </p:animScale>
                                    <p:animScale>
                                      <p:cBhvr>
                                        <p:cTn id="32" dur="166" decel="50000">
                                          <p:stCondLst>
                                            <p:cond delay="676"/>
                                          </p:stCondLst>
                                        </p:cTn>
                                        <p:tgtEl>
                                          <p:spTgt spid="12"/>
                                        </p:tgtEl>
                                      </p:cBhvr>
                                      <p:to x="100000" y="100000"/>
                                    </p:animScale>
                                    <p:animScale>
                                      <p:cBhvr>
                                        <p:cTn id="33" dur="26">
                                          <p:stCondLst>
                                            <p:cond delay="1312"/>
                                          </p:stCondLst>
                                        </p:cTn>
                                        <p:tgtEl>
                                          <p:spTgt spid="12"/>
                                        </p:tgtEl>
                                      </p:cBhvr>
                                      <p:to x="100000" y="80000"/>
                                    </p:animScale>
                                    <p:animScale>
                                      <p:cBhvr>
                                        <p:cTn id="34" dur="166" decel="50000">
                                          <p:stCondLst>
                                            <p:cond delay="1338"/>
                                          </p:stCondLst>
                                        </p:cTn>
                                        <p:tgtEl>
                                          <p:spTgt spid="12"/>
                                        </p:tgtEl>
                                      </p:cBhvr>
                                      <p:to x="100000" y="100000"/>
                                    </p:animScale>
                                    <p:animScale>
                                      <p:cBhvr>
                                        <p:cTn id="35" dur="26">
                                          <p:stCondLst>
                                            <p:cond delay="1642"/>
                                          </p:stCondLst>
                                        </p:cTn>
                                        <p:tgtEl>
                                          <p:spTgt spid="12"/>
                                        </p:tgtEl>
                                      </p:cBhvr>
                                      <p:to x="100000" y="90000"/>
                                    </p:animScale>
                                    <p:animScale>
                                      <p:cBhvr>
                                        <p:cTn id="36" dur="166" decel="50000">
                                          <p:stCondLst>
                                            <p:cond delay="1668"/>
                                          </p:stCondLst>
                                        </p:cTn>
                                        <p:tgtEl>
                                          <p:spTgt spid="12"/>
                                        </p:tgtEl>
                                      </p:cBhvr>
                                      <p:to x="100000" y="100000"/>
                                    </p:animScale>
                                    <p:animScale>
                                      <p:cBhvr>
                                        <p:cTn id="37" dur="26">
                                          <p:stCondLst>
                                            <p:cond delay="1808"/>
                                          </p:stCondLst>
                                        </p:cTn>
                                        <p:tgtEl>
                                          <p:spTgt spid="12"/>
                                        </p:tgtEl>
                                      </p:cBhvr>
                                      <p:to x="100000" y="95000"/>
                                    </p:animScale>
                                    <p:animScale>
                                      <p:cBhvr>
                                        <p:cTn id="38" dur="166" decel="50000">
                                          <p:stCondLst>
                                            <p:cond delay="1834"/>
                                          </p:stCondLst>
                                        </p:cTn>
                                        <p:tgtEl>
                                          <p:spTgt spid="12"/>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down)">
                                      <p:cBhvr>
                                        <p:cTn id="43" dur="580">
                                          <p:stCondLst>
                                            <p:cond delay="0"/>
                                          </p:stCondLst>
                                        </p:cTn>
                                        <p:tgtEl>
                                          <p:spTgt spid="13"/>
                                        </p:tgtEl>
                                      </p:cBhvr>
                                    </p:animEffect>
                                    <p:anim calcmode="lin" valueType="num">
                                      <p:cBhvr>
                                        <p:cTn id="4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9" dur="26">
                                          <p:stCondLst>
                                            <p:cond delay="650"/>
                                          </p:stCondLst>
                                        </p:cTn>
                                        <p:tgtEl>
                                          <p:spTgt spid="13"/>
                                        </p:tgtEl>
                                      </p:cBhvr>
                                      <p:to x="100000" y="60000"/>
                                    </p:animScale>
                                    <p:animScale>
                                      <p:cBhvr>
                                        <p:cTn id="50" dur="166" decel="50000">
                                          <p:stCondLst>
                                            <p:cond delay="676"/>
                                          </p:stCondLst>
                                        </p:cTn>
                                        <p:tgtEl>
                                          <p:spTgt spid="13"/>
                                        </p:tgtEl>
                                      </p:cBhvr>
                                      <p:to x="100000" y="100000"/>
                                    </p:animScale>
                                    <p:animScale>
                                      <p:cBhvr>
                                        <p:cTn id="51" dur="26">
                                          <p:stCondLst>
                                            <p:cond delay="1312"/>
                                          </p:stCondLst>
                                        </p:cTn>
                                        <p:tgtEl>
                                          <p:spTgt spid="13"/>
                                        </p:tgtEl>
                                      </p:cBhvr>
                                      <p:to x="100000" y="80000"/>
                                    </p:animScale>
                                    <p:animScale>
                                      <p:cBhvr>
                                        <p:cTn id="52" dur="166" decel="50000">
                                          <p:stCondLst>
                                            <p:cond delay="1338"/>
                                          </p:stCondLst>
                                        </p:cTn>
                                        <p:tgtEl>
                                          <p:spTgt spid="13"/>
                                        </p:tgtEl>
                                      </p:cBhvr>
                                      <p:to x="100000" y="100000"/>
                                    </p:animScale>
                                    <p:animScale>
                                      <p:cBhvr>
                                        <p:cTn id="53" dur="26">
                                          <p:stCondLst>
                                            <p:cond delay="1642"/>
                                          </p:stCondLst>
                                        </p:cTn>
                                        <p:tgtEl>
                                          <p:spTgt spid="13"/>
                                        </p:tgtEl>
                                      </p:cBhvr>
                                      <p:to x="100000" y="90000"/>
                                    </p:animScale>
                                    <p:animScale>
                                      <p:cBhvr>
                                        <p:cTn id="54" dur="166" decel="50000">
                                          <p:stCondLst>
                                            <p:cond delay="1668"/>
                                          </p:stCondLst>
                                        </p:cTn>
                                        <p:tgtEl>
                                          <p:spTgt spid="13"/>
                                        </p:tgtEl>
                                      </p:cBhvr>
                                      <p:to x="100000" y="100000"/>
                                    </p:animScale>
                                    <p:animScale>
                                      <p:cBhvr>
                                        <p:cTn id="55" dur="26">
                                          <p:stCondLst>
                                            <p:cond delay="1808"/>
                                          </p:stCondLst>
                                        </p:cTn>
                                        <p:tgtEl>
                                          <p:spTgt spid="13"/>
                                        </p:tgtEl>
                                      </p:cBhvr>
                                      <p:to x="100000" y="95000"/>
                                    </p:animScale>
                                    <p:animScale>
                                      <p:cBhvr>
                                        <p:cTn id="56" dur="166" decel="50000">
                                          <p:stCondLst>
                                            <p:cond delay="1834"/>
                                          </p:stCondLst>
                                        </p:cTn>
                                        <p:tgtEl>
                                          <p:spTgt spid="13"/>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down)">
                                      <p:cBhvr>
                                        <p:cTn id="61" dur="580">
                                          <p:stCondLst>
                                            <p:cond delay="0"/>
                                          </p:stCondLst>
                                        </p:cTn>
                                        <p:tgtEl>
                                          <p:spTgt spid="16"/>
                                        </p:tgtEl>
                                      </p:cBhvr>
                                    </p:animEffect>
                                    <p:anim calcmode="lin" valueType="num">
                                      <p:cBhvr>
                                        <p:cTn id="6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7" dur="26">
                                          <p:stCondLst>
                                            <p:cond delay="650"/>
                                          </p:stCondLst>
                                        </p:cTn>
                                        <p:tgtEl>
                                          <p:spTgt spid="16"/>
                                        </p:tgtEl>
                                      </p:cBhvr>
                                      <p:to x="100000" y="60000"/>
                                    </p:animScale>
                                    <p:animScale>
                                      <p:cBhvr>
                                        <p:cTn id="68" dur="166" decel="50000">
                                          <p:stCondLst>
                                            <p:cond delay="676"/>
                                          </p:stCondLst>
                                        </p:cTn>
                                        <p:tgtEl>
                                          <p:spTgt spid="16"/>
                                        </p:tgtEl>
                                      </p:cBhvr>
                                      <p:to x="100000" y="100000"/>
                                    </p:animScale>
                                    <p:animScale>
                                      <p:cBhvr>
                                        <p:cTn id="69" dur="26">
                                          <p:stCondLst>
                                            <p:cond delay="1312"/>
                                          </p:stCondLst>
                                        </p:cTn>
                                        <p:tgtEl>
                                          <p:spTgt spid="16"/>
                                        </p:tgtEl>
                                      </p:cBhvr>
                                      <p:to x="100000" y="80000"/>
                                    </p:animScale>
                                    <p:animScale>
                                      <p:cBhvr>
                                        <p:cTn id="70" dur="166" decel="50000">
                                          <p:stCondLst>
                                            <p:cond delay="1338"/>
                                          </p:stCondLst>
                                        </p:cTn>
                                        <p:tgtEl>
                                          <p:spTgt spid="16"/>
                                        </p:tgtEl>
                                      </p:cBhvr>
                                      <p:to x="100000" y="100000"/>
                                    </p:animScale>
                                    <p:animScale>
                                      <p:cBhvr>
                                        <p:cTn id="71" dur="26">
                                          <p:stCondLst>
                                            <p:cond delay="1642"/>
                                          </p:stCondLst>
                                        </p:cTn>
                                        <p:tgtEl>
                                          <p:spTgt spid="16"/>
                                        </p:tgtEl>
                                      </p:cBhvr>
                                      <p:to x="100000" y="90000"/>
                                    </p:animScale>
                                    <p:animScale>
                                      <p:cBhvr>
                                        <p:cTn id="72" dur="166" decel="50000">
                                          <p:stCondLst>
                                            <p:cond delay="1668"/>
                                          </p:stCondLst>
                                        </p:cTn>
                                        <p:tgtEl>
                                          <p:spTgt spid="16"/>
                                        </p:tgtEl>
                                      </p:cBhvr>
                                      <p:to x="100000" y="100000"/>
                                    </p:animScale>
                                    <p:animScale>
                                      <p:cBhvr>
                                        <p:cTn id="73" dur="26">
                                          <p:stCondLst>
                                            <p:cond delay="1808"/>
                                          </p:stCondLst>
                                        </p:cTn>
                                        <p:tgtEl>
                                          <p:spTgt spid="16"/>
                                        </p:tgtEl>
                                      </p:cBhvr>
                                      <p:to x="100000" y="95000"/>
                                    </p:animScale>
                                    <p:animScale>
                                      <p:cBhvr>
                                        <p:cTn id="74" dur="166" decel="50000">
                                          <p:stCondLst>
                                            <p:cond delay="1834"/>
                                          </p:stCondLst>
                                        </p:cTn>
                                        <p:tgtEl>
                                          <p:spTgt spid="16"/>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5"/>
                                        </p:tgtEl>
                                        <p:attrNameLst>
                                          <p:attrName>style.visibility</p:attrName>
                                        </p:attrNameLst>
                                      </p:cBhvr>
                                      <p:to>
                                        <p:strVal val="visible"/>
                                      </p:to>
                                    </p:set>
                                    <p:animEffect transition="in" filter="wipe(down)">
                                      <p:cBhvr>
                                        <p:cTn id="79" dur="580">
                                          <p:stCondLst>
                                            <p:cond delay="0"/>
                                          </p:stCondLst>
                                        </p:cTn>
                                        <p:tgtEl>
                                          <p:spTgt spid="5"/>
                                        </p:tgtEl>
                                      </p:cBhvr>
                                    </p:animEffect>
                                    <p:anim calcmode="lin" valueType="num">
                                      <p:cBhvr>
                                        <p:cTn id="8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85" dur="26">
                                          <p:stCondLst>
                                            <p:cond delay="650"/>
                                          </p:stCondLst>
                                        </p:cTn>
                                        <p:tgtEl>
                                          <p:spTgt spid="5"/>
                                        </p:tgtEl>
                                      </p:cBhvr>
                                      <p:to x="100000" y="60000"/>
                                    </p:animScale>
                                    <p:animScale>
                                      <p:cBhvr>
                                        <p:cTn id="86" dur="166" decel="50000">
                                          <p:stCondLst>
                                            <p:cond delay="676"/>
                                          </p:stCondLst>
                                        </p:cTn>
                                        <p:tgtEl>
                                          <p:spTgt spid="5"/>
                                        </p:tgtEl>
                                      </p:cBhvr>
                                      <p:to x="100000" y="100000"/>
                                    </p:animScale>
                                    <p:animScale>
                                      <p:cBhvr>
                                        <p:cTn id="87" dur="26">
                                          <p:stCondLst>
                                            <p:cond delay="1312"/>
                                          </p:stCondLst>
                                        </p:cTn>
                                        <p:tgtEl>
                                          <p:spTgt spid="5"/>
                                        </p:tgtEl>
                                      </p:cBhvr>
                                      <p:to x="100000" y="80000"/>
                                    </p:animScale>
                                    <p:animScale>
                                      <p:cBhvr>
                                        <p:cTn id="88" dur="166" decel="50000">
                                          <p:stCondLst>
                                            <p:cond delay="1338"/>
                                          </p:stCondLst>
                                        </p:cTn>
                                        <p:tgtEl>
                                          <p:spTgt spid="5"/>
                                        </p:tgtEl>
                                      </p:cBhvr>
                                      <p:to x="100000" y="100000"/>
                                    </p:animScale>
                                    <p:animScale>
                                      <p:cBhvr>
                                        <p:cTn id="89" dur="26">
                                          <p:stCondLst>
                                            <p:cond delay="1642"/>
                                          </p:stCondLst>
                                        </p:cTn>
                                        <p:tgtEl>
                                          <p:spTgt spid="5"/>
                                        </p:tgtEl>
                                      </p:cBhvr>
                                      <p:to x="100000" y="90000"/>
                                    </p:animScale>
                                    <p:animScale>
                                      <p:cBhvr>
                                        <p:cTn id="90" dur="166" decel="50000">
                                          <p:stCondLst>
                                            <p:cond delay="1668"/>
                                          </p:stCondLst>
                                        </p:cTn>
                                        <p:tgtEl>
                                          <p:spTgt spid="5"/>
                                        </p:tgtEl>
                                      </p:cBhvr>
                                      <p:to x="100000" y="100000"/>
                                    </p:animScale>
                                    <p:animScale>
                                      <p:cBhvr>
                                        <p:cTn id="91" dur="26">
                                          <p:stCondLst>
                                            <p:cond delay="1808"/>
                                          </p:stCondLst>
                                        </p:cTn>
                                        <p:tgtEl>
                                          <p:spTgt spid="5"/>
                                        </p:tgtEl>
                                      </p:cBhvr>
                                      <p:to x="100000" y="95000"/>
                                    </p:animScale>
                                    <p:animScale>
                                      <p:cBhvr>
                                        <p:cTn id="92" dur="166" decel="50000">
                                          <p:stCondLst>
                                            <p:cond delay="1834"/>
                                          </p:stCondLst>
                                        </p:cTn>
                                        <p:tgtEl>
                                          <p:spTgt spid="5"/>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7"/>
                                        </p:tgtEl>
                                        <p:attrNameLst>
                                          <p:attrName>style.visibility</p:attrName>
                                        </p:attrNameLst>
                                      </p:cBhvr>
                                      <p:to>
                                        <p:strVal val="visible"/>
                                      </p:to>
                                    </p:set>
                                    <p:animEffect transition="in" filter="wipe(down)">
                                      <p:cBhvr>
                                        <p:cTn id="97" dur="580">
                                          <p:stCondLst>
                                            <p:cond delay="0"/>
                                          </p:stCondLst>
                                        </p:cTn>
                                        <p:tgtEl>
                                          <p:spTgt spid="7"/>
                                        </p:tgtEl>
                                      </p:cBhvr>
                                    </p:animEffect>
                                    <p:anim calcmode="lin" valueType="num">
                                      <p:cBhvr>
                                        <p:cTn id="9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03" dur="26">
                                          <p:stCondLst>
                                            <p:cond delay="650"/>
                                          </p:stCondLst>
                                        </p:cTn>
                                        <p:tgtEl>
                                          <p:spTgt spid="7"/>
                                        </p:tgtEl>
                                      </p:cBhvr>
                                      <p:to x="100000" y="60000"/>
                                    </p:animScale>
                                    <p:animScale>
                                      <p:cBhvr>
                                        <p:cTn id="104" dur="166" decel="50000">
                                          <p:stCondLst>
                                            <p:cond delay="676"/>
                                          </p:stCondLst>
                                        </p:cTn>
                                        <p:tgtEl>
                                          <p:spTgt spid="7"/>
                                        </p:tgtEl>
                                      </p:cBhvr>
                                      <p:to x="100000" y="100000"/>
                                    </p:animScale>
                                    <p:animScale>
                                      <p:cBhvr>
                                        <p:cTn id="105" dur="26">
                                          <p:stCondLst>
                                            <p:cond delay="1312"/>
                                          </p:stCondLst>
                                        </p:cTn>
                                        <p:tgtEl>
                                          <p:spTgt spid="7"/>
                                        </p:tgtEl>
                                      </p:cBhvr>
                                      <p:to x="100000" y="80000"/>
                                    </p:animScale>
                                    <p:animScale>
                                      <p:cBhvr>
                                        <p:cTn id="106" dur="166" decel="50000">
                                          <p:stCondLst>
                                            <p:cond delay="1338"/>
                                          </p:stCondLst>
                                        </p:cTn>
                                        <p:tgtEl>
                                          <p:spTgt spid="7"/>
                                        </p:tgtEl>
                                      </p:cBhvr>
                                      <p:to x="100000" y="100000"/>
                                    </p:animScale>
                                    <p:animScale>
                                      <p:cBhvr>
                                        <p:cTn id="107" dur="26">
                                          <p:stCondLst>
                                            <p:cond delay="1642"/>
                                          </p:stCondLst>
                                        </p:cTn>
                                        <p:tgtEl>
                                          <p:spTgt spid="7"/>
                                        </p:tgtEl>
                                      </p:cBhvr>
                                      <p:to x="100000" y="90000"/>
                                    </p:animScale>
                                    <p:animScale>
                                      <p:cBhvr>
                                        <p:cTn id="108" dur="166" decel="50000">
                                          <p:stCondLst>
                                            <p:cond delay="1668"/>
                                          </p:stCondLst>
                                        </p:cTn>
                                        <p:tgtEl>
                                          <p:spTgt spid="7"/>
                                        </p:tgtEl>
                                      </p:cBhvr>
                                      <p:to x="100000" y="100000"/>
                                    </p:animScale>
                                    <p:animScale>
                                      <p:cBhvr>
                                        <p:cTn id="109" dur="26">
                                          <p:stCondLst>
                                            <p:cond delay="1808"/>
                                          </p:stCondLst>
                                        </p:cTn>
                                        <p:tgtEl>
                                          <p:spTgt spid="7"/>
                                        </p:tgtEl>
                                      </p:cBhvr>
                                      <p:to x="100000" y="95000"/>
                                    </p:animScale>
                                    <p:animScale>
                                      <p:cBhvr>
                                        <p:cTn id="110" dur="166" decel="50000">
                                          <p:stCondLst>
                                            <p:cond delay="1834"/>
                                          </p:stCondLst>
                                        </p:cTn>
                                        <p:tgtEl>
                                          <p:spTgt spid="7"/>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8"/>
                                        </p:tgtEl>
                                        <p:attrNameLst>
                                          <p:attrName>style.visibility</p:attrName>
                                        </p:attrNameLst>
                                      </p:cBhvr>
                                      <p:to>
                                        <p:strVal val="visible"/>
                                      </p:to>
                                    </p:set>
                                    <p:animEffect transition="in" filter="wipe(down)">
                                      <p:cBhvr>
                                        <p:cTn id="115" dur="580">
                                          <p:stCondLst>
                                            <p:cond delay="0"/>
                                          </p:stCondLst>
                                        </p:cTn>
                                        <p:tgtEl>
                                          <p:spTgt spid="8"/>
                                        </p:tgtEl>
                                      </p:cBhvr>
                                    </p:animEffect>
                                    <p:anim calcmode="lin" valueType="num">
                                      <p:cBhvr>
                                        <p:cTn id="11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21" dur="26">
                                          <p:stCondLst>
                                            <p:cond delay="650"/>
                                          </p:stCondLst>
                                        </p:cTn>
                                        <p:tgtEl>
                                          <p:spTgt spid="8"/>
                                        </p:tgtEl>
                                      </p:cBhvr>
                                      <p:to x="100000" y="60000"/>
                                    </p:animScale>
                                    <p:animScale>
                                      <p:cBhvr>
                                        <p:cTn id="122" dur="166" decel="50000">
                                          <p:stCondLst>
                                            <p:cond delay="676"/>
                                          </p:stCondLst>
                                        </p:cTn>
                                        <p:tgtEl>
                                          <p:spTgt spid="8"/>
                                        </p:tgtEl>
                                      </p:cBhvr>
                                      <p:to x="100000" y="100000"/>
                                    </p:animScale>
                                    <p:animScale>
                                      <p:cBhvr>
                                        <p:cTn id="123" dur="26">
                                          <p:stCondLst>
                                            <p:cond delay="1312"/>
                                          </p:stCondLst>
                                        </p:cTn>
                                        <p:tgtEl>
                                          <p:spTgt spid="8"/>
                                        </p:tgtEl>
                                      </p:cBhvr>
                                      <p:to x="100000" y="80000"/>
                                    </p:animScale>
                                    <p:animScale>
                                      <p:cBhvr>
                                        <p:cTn id="124" dur="166" decel="50000">
                                          <p:stCondLst>
                                            <p:cond delay="1338"/>
                                          </p:stCondLst>
                                        </p:cTn>
                                        <p:tgtEl>
                                          <p:spTgt spid="8"/>
                                        </p:tgtEl>
                                      </p:cBhvr>
                                      <p:to x="100000" y="100000"/>
                                    </p:animScale>
                                    <p:animScale>
                                      <p:cBhvr>
                                        <p:cTn id="125" dur="26">
                                          <p:stCondLst>
                                            <p:cond delay="1642"/>
                                          </p:stCondLst>
                                        </p:cTn>
                                        <p:tgtEl>
                                          <p:spTgt spid="8"/>
                                        </p:tgtEl>
                                      </p:cBhvr>
                                      <p:to x="100000" y="90000"/>
                                    </p:animScale>
                                    <p:animScale>
                                      <p:cBhvr>
                                        <p:cTn id="126" dur="166" decel="50000">
                                          <p:stCondLst>
                                            <p:cond delay="1668"/>
                                          </p:stCondLst>
                                        </p:cTn>
                                        <p:tgtEl>
                                          <p:spTgt spid="8"/>
                                        </p:tgtEl>
                                      </p:cBhvr>
                                      <p:to x="100000" y="100000"/>
                                    </p:animScale>
                                    <p:animScale>
                                      <p:cBhvr>
                                        <p:cTn id="127" dur="26">
                                          <p:stCondLst>
                                            <p:cond delay="1808"/>
                                          </p:stCondLst>
                                        </p:cTn>
                                        <p:tgtEl>
                                          <p:spTgt spid="8"/>
                                        </p:tgtEl>
                                      </p:cBhvr>
                                      <p:to x="100000" y="95000"/>
                                    </p:animScale>
                                    <p:animScale>
                                      <p:cBhvr>
                                        <p:cTn id="128"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animBg="1"/>
      <p:bldP spid="16" grpId="0"/>
      <p:bldP spid="5"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531877C-FDDE-4AD1-BD52-955625F8AAB5}"/>
              </a:ext>
            </a:extLst>
          </p:cNvPr>
          <p:cNvSpPr/>
          <p:nvPr/>
        </p:nvSpPr>
        <p:spPr>
          <a:xfrm>
            <a:off x="0" y="-1"/>
            <a:ext cx="12192000" cy="8299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645C976-C304-4A71-A74C-71E01F114E78}"/>
              </a:ext>
            </a:extLst>
          </p:cNvPr>
          <p:cNvSpPr txBox="1"/>
          <p:nvPr/>
        </p:nvSpPr>
        <p:spPr>
          <a:xfrm>
            <a:off x="0" y="95108"/>
            <a:ext cx="12192000" cy="646331"/>
          </a:xfrm>
          <a:prstGeom prst="rect">
            <a:avLst/>
          </a:prstGeom>
          <a:noFill/>
        </p:spPr>
        <p:txBody>
          <a:bodyPr wrap="square" rtlCol="0">
            <a:spAutoFit/>
          </a:bodyPr>
          <a:lstStyle/>
          <a:p>
            <a:r>
              <a:rPr lang="en-US" sz="3600" dirty="0"/>
              <a:t>d) Could the tree help the boy when it was just a stump?</a:t>
            </a:r>
            <a:endParaRPr lang="en-US" sz="7200" dirty="0"/>
          </a:p>
        </p:txBody>
      </p:sp>
      <p:sp>
        <p:nvSpPr>
          <p:cNvPr id="4" name="Rectangle: Rounded Corners 3">
            <a:extLst>
              <a:ext uri="{FF2B5EF4-FFF2-40B4-BE49-F238E27FC236}">
                <a16:creationId xmlns:a16="http://schemas.microsoft.com/office/drawing/2014/main" id="{03899FBB-BE9F-4790-A7F0-50748CF6119C}"/>
              </a:ext>
            </a:extLst>
          </p:cNvPr>
          <p:cNvSpPr/>
          <p:nvPr/>
        </p:nvSpPr>
        <p:spPr>
          <a:xfrm>
            <a:off x="0" y="829994"/>
            <a:ext cx="12192000" cy="1946983"/>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255BA1B-E957-43CF-A04B-5E6A46757434}"/>
              </a:ext>
            </a:extLst>
          </p:cNvPr>
          <p:cNvSpPr txBox="1"/>
          <p:nvPr/>
        </p:nvSpPr>
        <p:spPr>
          <a:xfrm>
            <a:off x="0" y="837985"/>
            <a:ext cx="12192000" cy="1938992"/>
          </a:xfrm>
          <a:prstGeom prst="rect">
            <a:avLst/>
          </a:prstGeom>
          <a:noFill/>
        </p:spPr>
        <p:txBody>
          <a:bodyPr wrap="square" rtlCol="0">
            <a:spAutoFit/>
          </a:bodyPr>
          <a:lstStyle/>
          <a:p>
            <a:r>
              <a:rPr lang="en-US" sz="4000" dirty="0"/>
              <a:t>Ans: Yes, the tree could help the boy when it was just a stump . When the boy , now old and tired, came to the </a:t>
            </a:r>
            <a:r>
              <a:rPr lang="en-US" sz="4000" dirty="0" err="1"/>
              <a:t>tree,it</a:t>
            </a:r>
            <a:r>
              <a:rPr lang="en-US" sz="4000" dirty="0"/>
              <a:t> let him sit and rest on it’s stump.</a:t>
            </a:r>
          </a:p>
        </p:txBody>
      </p:sp>
      <p:sp>
        <p:nvSpPr>
          <p:cNvPr id="6" name="Rectangle: Rounded Corners 5">
            <a:extLst>
              <a:ext uri="{FF2B5EF4-FFF2-40B4-BE49-F238E27FC236}">
                <a16:creationId xmlns:a16="http://schemas.microsoft.com/office/drawing/2014/main" id="{5FBEF087-E79B-4A39-AC0F-51DD07219215}"/>
              </a:ext>
            </a:extLst>
          </p:cNvPr>
          <p:cNvSpPr/>
          <p:nvPr/>
        </p:nvSpPr>
        <p:spPr>
          <a:xfrm>
            <a:off x="0" y="2771332"/>
            <a:ext cx="12192000" cy="8309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7F9458D-8D9F-4DFB-8446-E13E3B41391D}"/>
              </a:ext>
            </a:extLst>
          </p:cNvPr>
          <p:cNvSpPr txBox="1"/>
          <p:nvPr/>
        </p:nvSpPr>
        <p:spPr>
          <a:xfrm>
            <a:off x="0" y="2727556"/>
            <a:ext cx="12192000" cy="830997"/>
          </a:xfrm>
          <a:prstGeom prst="rect">
            <a:avLst/>
          </a:prstGeom>
          <a:noFill/>
        </p:spPr>
        <p:txBody>
          <a:bodyPr wrap="square" rtlCol="0">
            <a:spAutoFit/>
          </a:bodyPr>
          <a:lstStyle/>
          <a:p>
            <a:r>
              <a:rPr lang="en-US" sz="4800" dirty="0"/>
              <a:t>e) What can we learn from the story?</a:t>
            </a:r>
          </a:p>
        </p:txBody>
      </p:sp>
      <p:sp>
        <p:nvSpPr>
          <p:cNvPr id="8" name="Rectangle: Rounded Corners 7">
            <a:extLst>
              <a:ext uri="{FF2B5EF4-FFF2-40B4-BE49-F238E27FC236}">
                <a16:creationId xmlns:a16="http://schemas.microsoft.com/office/drawing/2014/main" id="{8659FB9F-B1EF-43FF-896E-9566EE2BDC4E}"/>
              </a:ext>
            </a:extLst>
          </p:cNvPr>
          <p:cNvSpPr/>
          <p:nvPr/>
        </p:nvSpPr>
        <p:spPr>
          <a:xfrm>
            <a:off x="0" y="3646105"/>
            <a:ext cx="12192000" cy="321189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D8E5C35-7166-4944-816B-B7F4CB64DF23}"/>
              </a:ext>
            </a:extLst>
          </p:cNvPr>
          <p:cNvSpPr txBox="1"/>
          <p:nvPr/>
        </p:nvSpPr>
        <p:spPr>
          <a:xfrm>
            <a:off x="0" y="3723782"/>
            <a:ext cx="12192000" cy="1200329"/>
          </a:xfrm>
          <a:prstGeom prst="rect">
            <a:avLst/>
          </a:prstGeom>
          <a:noFill/>
        </p:spPr>
        <p:txBody>
          <a:bodyPr wrap="square" rtlCol="0">
            <a:spAutoFit/>
          </a:bodyPr>
          <a:lstStyle/>
          <a:p>
            <a:r>
              <a:rPr lang="en-US" sz="3600" dirty="0"/>
              <a:t>Ans : From the story , we can learn about love , kindness , and selflessness – true happiness comes from giving , not taking. </a:t>
            </a:r>
          </a:p>
        </p:txBody>
      </p:sp>
    </p:spTree>
    <p:extLst>
      <p:ext uri="{BB962C8B-B14F-4D97-AF65-F5344CB8AC3E}">
        <p14:creationId xmlns:p14="http://schemas.microsoft.com/office/powerpoint/2010/main" val="381609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down)">
                                      <p:cBhvr>
                                        <p:cTn id="43" dur="580">
                                          <p:stCondLst>
                                            <p:cond delay="0"/>
                                          </p:stCondLst>
                                        </p:cTn>
                                        <p:tgtEl>
                                          <p:spTgt spid="5"/>
                                        </p:tgtEl>
                                      </p:cBhvr>
                                    </p:animEffect>
                                    <p:anim calcmode="lin" valueType="num">
                                      <p:cBhvr>
                                        <p:cTn id="4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9" dur="26">
                                          <p:stCondLst>
                                            <p:cond delay="650"/>
                                          </p:stCondLst>
                                        </p:cTn>
                                        <p:tgtEl>
                                          <p:spTgt spid="5"/>
                                        </p:tgtEl>
                                      </p:cBhvr>
                                      <p:to x="100000" y="60000"/>
                                    </p:animScale>
                                    <p:animScale>
                                      <p:cBhvr>
                                        <p:cTn id="50" dur="166" decel="50000">
                                          <p:stCondLst>
                                            <p:cond delay="676"/>
                                          </p:stCondLst>
                                        </p:cTn>
                                        <p:tgtEl>
                                          <p:spTgt spid="5"/>
                                        </p:tgtEl>
                                      </p:cBhvr>
                                      <p:to x="100000" y="100000"/>
                                    </p:animScale>
                                    <p:animScale>
                                      <p:cBhvr>
                                        <p:cTn id="51" dur="26">
                                          <p:stCondLst>
                                            <p:cond delay="1312"/>
                                          </p:stCondLst>
                                        </p:cTn>
                                        <p:tgtEl>
                                          <p:spTgt spid="5"/>
                                        </p:tgtEl>
                                      </p:cBhvr>
                                      <p:to x="100000" y="80000"/>
                                    </p:animScale>
                                    <p:animScale>
                                      <p:cBhvr>
                                        <p:cTn id="52" dur="166" decel="50000">
                                          <p:stCondLst>
                                            <p:cond delay="1338"/>
                                          </p:stCondLst>
                                        </p:cTn>
                                        <p:tgtEl>
                                          <p:spTgt spid="5"/>
                                        </p:tgtEl>
                                      </p:cBhvr>
                                      <p:to x="100000" y="100000"/>
                                    </p:animScale>
                                    <p:animScale>
                                      <p:cBhvr>
                                        <p:cTn id="53" dur="26">
                                          <p:stCondLst>
                                            <p:cond delay="1642"/>
                                          </p:stCondLst>
                                        </p:cTn>
                                        <p:tgtEl>
                                          <p:spTgt spid="5"/>
                                        </p:tgtEl>
                                      </p:cBhvr>
                                      <p:to x="100000" y="90000"/>
                                    </p:animScale>
                                    <p:animScale>
                                      <p:cBhvr>
                                        <p:cTn id="54" dur="166" decel="50000">
                                          <p:stCondLst>
                                            <p:cond delay="1668"/>
                                          </p:stCondLst>
                                        </p:cTn>
                                        <p:tgtEl>
                                          <p:spTgt spid="5"/>
                                        </p:tgtEl>
                                      </p:cBhvr>
                                      <p:to x="100000" y="100000"/>
                                    </p:animScale>
                                    <p:animScale>
                                      <p:cBhvr>
                                        <p:cTn id="55" dur="26">
                                          <p:stCondLst>
                                            <p:cond delay="1808"/>
                                          </p:stCondLst>
                                        </p:cTn>
                                        <p:tgtEl>
                                          <p:spTgt spid="5"/>
                                        </p:tgtEl>
                                      </p:cBhvr>
                                      <p:to x="100000" y="95000"/>
                                    </p:animScale>
                                    <p:animScale>
                                      <p:cBhvr>
                                        <p:cTn id="56" dur="166" decel="50000">
                                          <p:stCondLst>
                                            <p:cond delay="1834"/>
                                          </p:stCondLst>
                                        </p:cTn>
                                        <p:tgtEl>
                                          <p:spTgt spid="5"/>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wipe(down)">
                                      <p:cBhvr>
                                        <p:cTn id="61" dur="580">
                                          <p:stCondLst>
                                            <p:cond delay="0"/>
                                          </p:stCondLst>
                                        </p:cTn>
                                        <p:tgtEl>
                                          <p:spTgt spid="9"/>
                                        </p:tgtEl>
                                      </p:cBhvr>
                                    </p:animEffect>
                                    <p:anim calcmode="lin" valueType="num">
                                      <p:cBhvr>
                                        <p:cTn id="6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7" dur="26">
                                          <p:stCondLst>
                                            <p:cond delay="650"/>
                                          </p:stCondLst>
                                        </p:cTn>
                                        <p:tgtEl>
                                          <p:spTgt spid="9"/>
                                        </p:tgtEl>
                                      </p:cBhvr>
                                      <p:to x="100000" y="60000"/>
                                    </p:animScale>
                                    <p:animScale>
                                      <p:cBhvr>
                                        <p:cTn id="68" dur="166" decel="50000">
                                          <p:stCondLst>
                                            <p:cond delay="676"/>
                                          </p:stCondLst>
                                        </p:cTn>
                                        <p:tgtEl>
                                          <p:spTgt spid="9"/>
                                        </p:tgtEl>
                                      </p:cBhvr>
                                      <p:to x="100000" y="100000"/>
                                    </p:animScale>
                                    <p:animScale>
                                      <p:cBhvr>
                                        <p:cTn id="69" dur="26">
                                          <p:stCondLst>
                                            <p:cond delay="1312"/>
                                          </p:stCondLst>
                                        </p:cTn>
                                        <p:tgtEl>
                                          <p:spTgt spid="9"/>
                                        </p:tgtEl>
                                      </p:cBhvr>
                                      <p:to x="100000" y="80000"/>
                                    </p:animScale>
                                    <p:animScale>
                                      <p:cBhvr>
                                        <p:cTn id="70" dur="166" decel="50000">
                                          <p:stCondLst>
                                            <p:cond delay="1338"/>
                                          </p:stCondLst>
                                        </p:cTn>
                                        <p:tgtEl>
                                          <p:spTgt spid="9"/>
                                        </p:tgtEl>
                                      </p:cBhvr>
                                      <p:to x="100000" y="100000"/>
                                    </p:animScale>
                                    <p:animScale>
                                      <p:cBhvr>
                                        <p:cTn id="71" dur="26">
                                          <p:stCondLst>
                                            <p:cond delay="1642"/>
                                          </p:stCondLst>
                                        </p:cTn>
                                        <p:tgtEl>
                                          <p:spTgt spid="9"/>
                                        </p:tgtEl>
                                      </p:cBhvr>
                                      <p:to x="100000" y="90000"/>
                                    </p:animScale>
                                    <p:animScale>
                                      <p:cBhvr>
                                        <p:cTn id="72" dur="166" decel="50000">
                                          <p:stCondLst>
                                            <p:cond delay="1668"/>
                                          </p:stCondLst>
                                        </p:cTn>
                                        <p:tgtEl>
                                          <p:spTgt spid="9"/>
                                        </p:tgtEl>
                                      </p:cBhvr>
                                      <p:to x="100000" y="100000"/>
                                    </p:animScale>
                                    <p:animScale>
                                      <p:cBhvr>
                                        <p:cTn id="73" dur="26">
                                          <p:stCondLst>
                                            <p:cond delay="1808"/>
                                          </p:stCondLst>
                                        </p:cTn>
                                        <p:tgtEl>
                                          <p:spTgt spid="9"/>
                                        </p:tgtEl>
                                      </p:cBhvr>
                                      <p:to x="100000" y="95000"/>
                                    </p:animScale>
                                    <p:animScale>
                                      <p:cBhvr>
                                        <p:cTn id="74"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531877C-FDDE-4AD1-BD52-955625F8AAB5}"/>
              </a:ext>
            </a:extLst>
          </p:cNvPr>
          <p:cNvSpPr/>
          <p:nvPr/>
        </p:nvSpPr>
        <p:spPr>
          <a:xfrm>
            <a:off x="0" y="-1"/>
            <a:ext cx="12192000" cy="8299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645C976-C304-4A71-A74C-71E01F114E78}"/>
              </a:ext>
            </a:extLst>
          </p:cNvPr>
          <p:cNvSpPr txBox="1"/>
          <p:nvPr/>
        </p:nvSpPr>
        <p:spPr>
          <a:xfrm>
            <a:off x="0" y="95108"/>
            <a:ext cx="12192000" cy="646331"/>
          </a:xfrm>
          <a:prstGeom prst="rect">
            <a:avLst/>
          </a:prstGeom>
          <a:noFill/>
        </p:spPr>
        <p:txBody>
          <a:bodyPr wrap="square" rtlCol="0">
            <a:spAutoFit/>
          </a:bodyPr>
          <a:lstStyle/>
          <a:p>
            <a:r>
              <a:rPr lang="en-US" sz="3600" dirty="0"/>
              <a:t>d) Could the tree help the boy when it was just a stump?</a:t>
            </a:r>
            <a:endParaRPr lang="en-US" sz="7200" dirty="0"/>
          </a:p>
        </p:txBody>
      </p:sp>
      <p:sp>
        <p:nvSpPr>
          <p:cNvPr id="4" name="Rectangle: Rounded Corners 3">
            <a:extLst>
              <a:ext uri="{FF2B5EF4-FFF2-40B4-BE49-F238E27FC236}">
                <a16:creationId xmlns:a16="http://schemas.microsoft.com/office/drawing/2014/main" id="{03899FBB-BE9F-4790-A7F0-50748CF6119C}"/>
              </a:ext>
            </a:extLst>
          </p:cNvPr>
          <p:cNvSpPr/>
          <p:nvPr/>
        </p:nvSpPr>
        <p:spPr>
          <a:xfrm>
            <a:off x="0" y="829994"/>
            <a:ext cx="12192000" cy="1946983"/>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255BA1B-E957-43CF-A04B-5E6A46757434}"/>
              </a:ext>
            </a:extLst>
          </p:cNvPr>
          <p:cNvSpPr txBox="1"/>
          <p:nvPr/>
        </p:nvSpPr>
        <p:spPr>
          <a:xfrm>
            <a:off x="0" y="837985"/>
            <a:ext cx="12192000" cy="1938992"/>
          </a:xfrm>
          <a:prstGeom prst="rect">
            <a:avLst/>
          </a:prstGeom>
          <a:noFill/>
        </p:spPr>
        <p:txBody>
          <a:bodyPr wrap="square" rtlCol="0">
            <a:spAutoFit/>
          </a:bodyPr>
          <a:lstStyle/>
          <a:p>
            <a:r>
              <a:rPr lang="en-US" sz="4000" dirty="0"/>
              <a:t>Ans: Yes, the tree could help the boy when it was just a stump . When the boy , now old and tired, came to the </a:t>
            </a:r>
            <a:r>
              <a:rPr lang="en-US" sz="4000" dirty="0" err="1"/>
              <a:t>tree,it</a:t>
            </a:r>
            <a:r>
              <a:rPr lang="en-US" sz="4000" dirty="0"/>
              <a:t> let him sit and rest on it’s stump.</a:t>
            </a:r>
          </a:p>
        </p:txBody>
      </p:sp>
      <p:sp>
        <p:nvSpPr>
          <p:cNvPr id="6" name="Rectangle: Rounded Corners 5">
            <a:extLst>
              <a:ext uri="{FF2B5EF4-FFF2-40B4-BE49-F238E27FC236}">
                <a16:creationId xmlns:a16="http://schemas.microsoft.com/office/drawing/2014/main" id="{5FBEF087-E79B-4A39-AC0F-51DD07219215}"/>
              </a:ext>
            </a:extLst>
          </p:cNvPr>
          <p:cNvSpPr/>
          <p:nvPr/>
        </p:nvSpPr>
        <p:spPr>
          <a:xfrm>
            <a:off x="0" y="2771332"/>
            <a:ext cx="12192000" cy="8309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7F9458D-8D9F-4DFB-8446-E13E3B41391D}"/>
              </a:ext>
            </a:extLst>
          </p:cNvPr>
          <p:cNvSpPr txBox="1"/>
          <p:nvPr/>
        </p:nvSpPr>
        <p:spPr>
          <a:xfrm>
            <a:off x="0" y="2727556"/>
            <a:ext cx="12192000" cy="830997"/>
          </a:xfrm>
          <a:prstGeom prst="rect">
            <a:avLst/>
          </a:prstGeom>
          <a:noFill/>
        </p:spPr>
        <p:txBody>
          <a:bodyPr wrap="square" rtlCol="0">
            <a:spAutoFit/>
          </a:bodyPr>
          <a:lstStyle/>
          <a:p>
            <a:r>
              <a:rPr lang="en-US" sz="4800" dirty="0"/>
              <a:t>e) What can we learn from the story?</a:t>
            </a:r>
          </a:p>
        </p:txBody>
      </p:sp>
      <p:sp>
        <p:nvSpPr>
          <p:cNvPr id="8" name="Rectangle: Rounded Corners 7">
            <a:extLst>
              <a:ext uri="{FF2B5EF4-FFF2-40B4-BE49-F238E27FC236}">
                <a16:creationId xmlns:a16="http://schemas.microsoft.com/office/drawing/2014/main" id="{8659FB9F-B1EF-43FF-896E-9566EE2BDC4E}"/>
              </a:ext>
            </a:extLst>
          </p:cNvPr>
          <p:cNvSpPr/>
          <p:nvPr/>
        </p:nvSpPr>
        <p:spPr>
          <a:xfrm>
            <a:off x="0" y="3646105"/>
            <a:ext cx="12192000" cy="321189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D8E5C35-7166-4944-816B-B7F4CB64DF23}"/>
              </a:ext>
            </a:extLst>
          </p:cNvPr>
          <p:cNvSpPr txBox="1"/>
          <p:nvPr/>
        </p:nvSpPr>
        <p:spPr>
          <a:xfrm>
            <a:off x="0" y="3723782"/>
            <a:ext cx="12192000" cy="1200329"/>
          </a:xfrm>
          <a:prstGeom prst="rect">
            <a:avLst/>
          </a:prstGeom>
          <a:noFill/>
        </p:spPr>
        <p:txBody>
          <a:bodyPr wrap="square" rtlCol="0">
            <a:spAutoFit/>
          </a:bodyPr>
          <a:lstStyle/>
          <a:p>
            <a:r>
              <a:rPr lang="en-US" sz="3600" dirty="0"/>
              <a:t>Ans : From the story , we can learn about love , kindness , and selflessness – true happiness comes from giving , not taking. </a:t>
            </a:r>
          </a:p>
        </p:txBody>
      </p:sp>
    </p:spTree>
    <p:extLst>
      <p:ext uri="{BB962C8B-B14F-4D97-AF65-F5344CB8AC3E}">
        <p14:creationId xmlns:p14="http://schemas.microsoft.com/office/powerpoint/2010/main" val="62037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down)">
                                      <p:cBhvr>
                                        <p:cTn id="43" dur="580">
                                          <p:stCondLst>
                                            <p:cond delay="0"/>
                                          </p:stCondLst>
                                        </p:cTn>
                                        <p:tgtEl>
                                          <p:spTgt spid="5"/>
                                        </p:tgtEl>
                                      </p:cBhvr>
                                    </p:animEffect>
                                    <p:anim calcmode="lin" valueType="num">
                                      <p:cBhvr>
                                        <p:cTn id="4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9" dur="26">
                                          <p:stCondLst>
                                            <p:cond delay="650"/>
                                          </p:stCondLst>
                                        </p:cTn>
                                        <p:tgtEl>
                                          <p:spTgt spid="5"/>
                                        </p:tgtEl>
                                      </p:cBhvr>
                                      <p:to x="100000" y="60000"/>
                                    </p:animScale>
                                    <p:animScale>
                                      <p:cBhvr>
                                        <p:cTn id="50" dur="166" decel="50000">
                                          <p:stCondLst>
                                            <p:cond delay="676"/>
                                          </p:stCondLst>
                                        </p:cTn>
                                        <p:tgtEl>
                                          <p:spTgt spid="5"/>
                                        </p:tgtEl>
                                      </p:cBhvr>
                                      <p:to x="100000" y="100000"/>
                                    </p:animScale>
                                    <p:animScale>
                                      <p:cBhvr>
                                        <p:cTn id="51" dur="26">
                                          <p:stCondLst>
                                            <p:cond delay="1312"/>
                                          </p:stCondLst>
                                        </p:cTn>
                                        <p:tgtEl>
                                          <p:spTgt spid="5"/>
                                        </p:tgtEl>
                                      </p:cBhvr>
                                      <p:to x="100000" y="80000"/>
                                    </p:animScale>
                                    <p:animScale>
                                      <p:cBhvr>
                                        <p:cTn id="52" dur="166" decel="50000">
                                          <p:stCondLst>
                                            <p:cond delay="1338"/>
                                          </p:stCondLst>
                                        </p:cTn>
                                        <p:tgtEl>
                                          <p:spTgt spid="5"/>
                                        </p:tgtEl>
                                      </p:cBhvr>
                                      <p:to x="100000" y="100000"/>
                                    </p:animScale>
                                    <p:animScale>
                                      <p:cBhvr>
                                        <p:cTn id="53" dur="26">
                                          <p:stCondLst>
                                            <p:cond delay="1642"/>
                                          </p:stCondLst>
                                        </p:cTn>
                                        <p:tgtEl>
                                          <p:spTgt spid="5"/>
                                        </p:tgtEl>
                                      </p:cBhvr>
                                      <p:to x="100000" y="90000"/>
                                    </p:animScale>
                                    <p:animScale>
                                      <p:cBhvr>
                                        <p:cTn id="54" dur="166" decel="50000">
                                          <p:stCondLst>
                                            <p:cond delay="1668"/>
                                          </p:stCondLst>
                                        </p:cTn>
                                        <p:tgtEl>
                                          <p:spTgt spid="5"/>
                                        </p:tgtEl>
                                      </p:cBhvr>
                                      <p:to x="100000" y="100000"/>
                                    </p:animScale>
                                    <p:animScale>
                                      <p:cBhvr>
                                        <p:cTn id="55" dur="26">
                                          <p:stCondLst>
                                            <p:cond delay="1808"/>
                                          </p:stCondLst>
                                        </p:cTn>
                                        <p:tgtEl>
                                          <p:spTgt spid="5"/>
                                        </p:tgtEl>
                                      </p:cBhvr>
                                      <p:to x="100000" y="95000"/>
                                    </p:animScale>
                                    <p:animScale>
                                      <p:cBhvr>
                                        <p:cTn id="56" dur="166" decel="50000">
                                          <p:stCondLst>
                                            <p:cond delay="1834"/>
                                          </p:stCondLst>
                                        </p:cTn>
                                        <p:tgtEl>
                                          <p:spTgt spid="5"/>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wipe(down)">
                                      <p:cBhvr>
                                        <p:cTn id="61" dur="580">
                                          <p:stCondLst>
                                            <p:cond delay="0"/>
                                          </p:stCondLst>
                                        </p:cTn>
                                        <p:tgtEl>
                                          <p:spTgt spid="9"/>
                                        </p:tgtEl>
                                      </p:cBhvr>
                                    </p:animEffect>
                                    <p:anim calcmode="lin" valueType="num">
                                      <p:cBhvr>
                                        <p:cTn id="6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7" dur="26">
                                          <p:stCondLst>
                                            <p:cond delay="650"/>
                                          </p:stCondLst>
                                        </p:cTn>
                                        <p:tgtEl>
                                          <p:spTgt spid="9"/>
                                        </p:tgtEl>
                                      </p:cBhvr>
                                      <p:to x="100000" y="60000"/>
                                    </p:animScale>
                                    <p:animScale>
                                      <p:cBhvr>
                                        <p:cTn id="68" dur="166" decel="50000">
                                          <p:stCondLst>
                                            <p:cond delay="676"/>
                                          </p:stCondLst>
                                        </p:cTn>
                                        <p:tgtEl>
                                          <p:spTgt spid="9"/>
                                        </p:tgtEl>
                                      </p:cBhvr>
                                      <p:to x="100000" y="100000"/>
                                    </p:animScale>
                                    <p:animScale>
                                      <p:cBhvr>
                                        <p:cTn id="69" dur="26">
                                          <p:stCondLst>
                                            <p:cond delay="1312"/>
                                          </p:stCondLst>
                                        </p:cTn>
                                        <p:tgtEl>
                                          <p:spTgt spid="9"/>
                                        </p:tgtEl>
                                      </p:cBhvr>
                                      <p:to x="100000" y="80000"/>
                                    </p:animScale>
                                    <p:animScale>
                                      <p:cBhvr>
                                        <p:cTn id="70" dur="166" decel="50000">
                                          <p:stCondLst>
                                            <p:cond delay="1338"/>
                                          </p:stCondLst>
                                        </p:cTn>
                                        <p:tgtEl>
                                          <p:spTgt spid="9"/>
                                        </p:tgtEl>
                                      </p:cBhvr>
                                      <p:to x="100000" y="100000"/>
                                    </p:animScale>
                                    <p:animScale>
                                      <p:cBhvr>
                                        <p:cTn id="71" dur="26">
                                          <p:stCondLst>
                                            <p:cond delay="1642"/>
                                          </p:stCondLst>
                                        </p:cTn>
                                        <p:tgtEl>
                                          <p:spTgt spid="9"/>
                                        </p:tgtEl>
                                      </p:cBhvr>
                                      <p:to x="100000" y="90000"/>
                                    </p:animScale>
                                    <p:animScale>
                                      <p:cBhvr>
                                        <p:cTn id="72" dur="166" decel="50000">
                                          <p:stCondLst>
                                            <p:cond delay="1668"/>
                                          </p:stCondLst>
                                        </p:cTn>
                                        <p:tgtEl>
                                          <p:spTgt spid="9"/>
                                        </p:tgtEl>
                                      </p:cBhvr>
                                      <p:to x="100000" y="100000"/>
                                    </p:animScale>
                                    <p:animScale>
                                      <p:cBhvr>
                                        <p:cTn id="73" dur="26">
                                          <p:stCondLst>
                                            <p:cond delay="1808"/>
                                          </p:stCondLst>
                                        </p:cTn>
                                        <p:tgtEl>
                                          <p:spTgt spid="9"/>
                                        </p:tgtEl>
                                      </p:cBhvr>
                                      <p:to x="100000" y="95000"/>
                                    </p:animScale>
                                    <p:animScale>
                                      <p:cBhvr>
                                        <p:cTn id="74"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id="{85FFEAA0-6F82-4795-8E0C-B5A41BF5132B}"/>
              </a:ext>
            </a:extLst>
          </p:cNvPr>
          <p:cNvGraphicFramePr>
            <a:graphicFrameLocks noGrp="1"/>
          </p:cNvGraphicFramePr>
          <p:nvPr>
            <p:extLst/>
          </p:nvPr>
        </p:nvGraphicFramePr>
        <p:xfrm>
          <a:off x="0" y="930543"/>
          <a:ext cx="12192000" cy="5923860"/>
        </p:xfrm>
        <a:graphic>
          <a:graphicData uri="http://schemas.openxmlformats.org/drawingml/2006/table">
            <a:tbl>
              <a:tblPr firstRow="1" bandRow="1">
                <a:tableStyleId>{5C22544A-7EE6-4342-B048-85BDC9FD1C3A}</a:tableStyleId>
              </a:tblPr>
              <a:tblGrid>
                <a:gridCol w="1636542">
                  <a:extLst>
                    <a:ext uri="{9D8B030D-6E8A-4147-A177-3AD203B41FA5}">
                      <a16:colId xmlns:a16="http://schemas.microsoft.com/office/drawing/2014/main" val="3271492822"/>
                    </a:ext>
                  </a:extLst>
                </a:gridCol>
                <a:gridCol w="1134793">
                  <a:extLst>
                    <a:ext uri="{9D8B030D-6E8A-4147-A177-3AD203B41FA5}">
                      <a16:colId xmlns:a16="http://schemas.microsoft.com/office/drawing/2014/main" val="2212140020"/>
                    </a:ext>
                  </a:extLst>
                </a:gridCol>
                <a:gridCol w="5195668">
                  <a:extLst>
                    <a:ext uri="{9D8B030D-6E8A-4147-A177-3AD203B41FA5}">
                      <a16:colId xmlns:a16="http://schemas.microsoft.com/office/drawing/2014/main" val="1819041728"/>
                    </a:ext>
                  </a:extLst>
                </a:gridCol>
                <a:gridCol w="4224997">
                  <a:extLst>
                    <a:ext uri="{9D8B030D-6E8A-4147-A177-3AD203B41FA5}">
                      <a16:colId xmlns:a16="http://schemas.microsoft.com/office/drawing/2014/main" val="2875155662"/>
                    </a:ext>
                  </a:extLst>
                </a:gridCol>
              </a:tblGrid>
              <a:tr h="592386">
                <a:tc rowSpan="10">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945474020"/>
                  </a:ext>
                </a:extLst>
              </a:tr>
              <a:tr h="592386">
                <a:tc vMerge="1">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954848656"/>
                  </a:ext>
                </a:extLst>
              </a:tr>
              <a:tr h="592386">
                <a:tc vMerge="1">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112576439"/>
                  </a:ext>
                </a:extLst>
              </a:tr>
              <a:tr h="592386">
                <a:tc vMerge="1">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324327035"/>
                  </a:ext>
                </a:extLst>
              </a:tr>
              <a:tr h="592386">
                <a:tc vMerge="1">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70707027"/>
                  </a:ext>
                </a:extLst>
              </a:tr>
              <a:tr h="592386">
                <a:tc vMerge="1">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519881529"/>
                  </a:ext>
                </a:extLst>
              </a:tr>
              <a:tr h="592386">
                <a:tc vMerge="1">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067478765"/>
                  </a:ext>
                </a:extLst>
              </a:tr>
              <a:tr h="592386">
                <a:tc vMerge="1">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390923227"/>
                  </a:ext>
                </a:extLst>
              </a:tr>
              <a:tr h="592386">
                <a:tc vMerge="1">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483510784"/>
                  </a:ext>
                </a:extLst>
              </a:tr>
              <a:tr h="592386">
                <a:tc vMerge="1">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51264739"/>
                  </a:ext>
                </a:extLst>
              </a:tr>
            </a:tbl>
          </a:graphicData>
        </a:graphic>
      </p:graphicFrame>
      <p:sp>
        <p:nvSpPr>
          <p:cNvPr id="2" name="TextBox 1">
            <a:extLst>
              <a:ext uri="{FF2B5EF4-FFF2-40B4-BE49-F238E27FC236}">
                <a16:creationId xmlns:a16="http://schemas.microsoft.com/office/drawing/2014/main" id="{5E09759F-8A85-4A54-A163-00F6A0DED8B1}"/>
              </a:ext>
            </a:extLst>
          </p:cNvPr>
          <p:cNvSpPr txBox="1"/>
          <p:nvPr/>
        </p:nvSpPr>
        <p:spPr>
          <a:xfrm>
            <a:off x="110196" y="2841669"/>
            <a:ext cx="1111348" cy="369332"/>
          </a:xfrm>
          <a:prstGeom prst="rect">
            <a:avLst/>
          </a:prstGeom>
          <a:noFill/>
        </p:spPr>
        <p:txBody>
          <a:bodyPr wrap="square" rtlCol="0">
            <a:spAutoFit/>
          </a:bodyPr>
          <a:lstStyle/>
          <a:p>
            <a:r>
              <a:rPr lang="en-US" dirty="0"/>
              <a:t>We use</a:t>
            </a:r>
          </a:p>
        </p:txBody>
      </p:sp>
      <p:sp>
        <p:nvSpPr>
          <p:cNvPr id="3" name="TextBox 2">
            <a:extLst>
              <a:ext uri="{FF2B5EF4-FFF2-40B4-BE49-F238E27FC236}">
                <a16:creationId xmlns:a16="http://schemas.microsoft.com/office/drawing/2014/main" id="{63E82F0F-4E14-4792-B750-E75A55EB42DF}"/>
              </a:ext>
            </a:extLst>
          </p:cNvPr>
          <p:cNvSpPr txBox="1"/>
          <p:nvPr/>
        </p:nvSpPr>
        <p:spPr>
          <a:xfrm>
            <a:off x="1617784" y="784354"/>
            <a:ext cx="1252025" cy="830997"/>
          </a:xfrm>
          <a:prstGeom prst="rect">
            <a:avLst/>
          </a:prstGeom>
          <a:noFill/>
        </p:spPr>
        <p:txBody>
          <a:bodyPr wrap="square" rtlCol="0">
            <a:spAutoFit/>
          </a:bodyPr>
          <a:lstStyle/>
          <a:p>
            <a:r>
              <a:rPr lang="en-US" sz="2400" dirty="0" err="1"/>
              <a:t>Wh</a:t>
            </a:r>
            <a:r>
              <a:rPr lang="en-US" sz="2400" dirty="0"/>
              <a:t>-pronoun</a:t>
            </a:r>
          </a:p>
        </p:txBody>
      </p:sp>
      <p:sp>
        <p:nvSpPr>
          <p:cNvPr id="4" name="TextBox 3">
            <a:extLst>
              <a:ext uri="{FF2B5EF4-FFF2-40B4-BE49-F238E27FC236}">
                <a16:creationId xmlns:a16="http://schemas.microsoft.com/office/drawing/2014/main" id="{74F4E80A-E66A-414C-A44E-E6F4D7619D7A}"/>
              </a:ext>
            </a:extLst>
          </p:cNvPr>
          <p:cNvSpPr txBox="1"/>
          <p:nvPr/>
        </p:nvSpPr>
        <p:spPr>
          <a:xfrm>
            <a:off x="4030394" y="999131"/>
            <a:ext cx="1603717" cy="523220"/>
          </a:xfrm>
          <a:prstGeom prst="rect">
            <a:avLst/>
          </a:prstGeom>
          <a:noFill/>
        </p:spPr>
        <p:txBody>
          <a:bodyPr wrap="square" rtlCol="0">
            <a:spAutoFit/>
          </a:bodyPr>
          <a:lstStyle/>
          <a:p>
            <a:r>
              <a:rPr lang="en-US" sz="2800" dirty="0"/>
              <a:t>Rules</a:t>
            </a:r>
          </a:p>
        </p:txBody>
      </p:sp>
      <p:sp>
        <p:nvSpPr>
          <p:cNvPr id="5" name="TextBox 4">
            <a:extLst>
              <a:ext uri="{FF2B5EF4-FFF2-40B4-BE49-F238E27FC236}">
                <a16:creationId xmlns:a16="http://schemas.microsoft.com/office/drawing/2014/main" id="{5150AD96-8E01-46CE-9A48-9A712739CA15}"/>
              </a:ext>
            </a:extLst>
          </p:cNvPr>
          <p:cNvSpPr txBox="1"/>
          <p:nvPr/>
        </p:nvSpPr>
        <p:spPr>
          <a:xfrm>
            <a:off x="8412481" y="1000427"/>
            <a:ext cx="2082018" cy="584775"/>
          </a:xfrm>
          <a:prstGeom prst="rect">
            <a:avLst/>
          </a:prstGeom>
          <a:noFill/>
        </p:spPr>
        <p:txBody>
          <a:bodyPr wrap="square" rtlCol="0">
            <a:spAutoFit/>
          </a:bodyPr>
          <a:lstStyle/>
          <a:p>
            <a:r>
              <a:rPr lang="en-US" sz="3200" dirty="0"/>
              <a:t>Examples</a:t>
            </a:r>
          </a:p>
        </p:txBody>
      </p:sp>
      <p:sp>
        <p:nvSpPr>
          <p:cNvPr id="6" name="TextBox 5">
            <a:extLst>
              <a:ext uri="{FF2B5EF4-FFF2-40B4-BE49-F238E27FC236}">
                <a16:creationId xmlns:a16="http://schemas.microsoft.com/office/drawing/2014/main" id="{69B52D67-EE5B-4202-9C55-26DCA8E0A329}"/>
              </a:ext>
            </a:extLst>
          </p:cNvPr>
          <p:cNvSpPr txBox="1"/>
          <p:nvPr/>
        </p:nvSpPr>
        <p:spPr>
          <a:xfrm>
            <a:off x="1674056" y="1551018"/>
            <a:ext cx="942534" cy="523220"/>
          </a:xfrm>
          <a:prstGeom prst="rect">
            <a:avLst/>
          </a:prstGeom>
          <a:noFill/>
        </p:spPr>
        <p:txBody>
          <a:bodyPr wrap="square" rtlCol="0">
            <a:spAutoFit/>
          </a:bodyPr>
          <a:lstStyle/>
          <a:p>
            <a:r>
              <a:rPr lang="en-US" sz="2800" dirty="0"/>
              <a:t>Who</a:t>
            </a:r>
            <a:endParaRPr lang="en-US" dirty="0"/>
          </a:p>
        </p:txBody>
      </p:sp>
      <p:sp>
        <p:nvSpPr>
          <p:cNvPr id="7" name="TextBox 6">
            <a:extLst>
              <a:ext uri="{FF2B5EF4-FFF2-40B4-BE49-F238E27FC236}">
                <a16:creationId xmlns:a16="http://schemas.microsoft.com/office/drawing/2014/main" id="{616B5559-CEBC-468B-94BB-458E9EAE3D06}"/>
              </a:ext>
            </a:extLst>
          </p:cNvPr>
          <p:cNvSpPr txBox="1"/>
          <p:nvPr/>
        </p:nvSpPr>
        <p:spPr>
          <a:xfrm>
            <a:off x="2839329" y="1552804"/>
            <a:ext cx="3882683" cy="584775"/>
          </a:xfrm>
          <a:prstGeom prst="rect">
            <a:avLst/>
          </a:prstGeom>
          <a:noFill/>
        </p:spPr>
        <p:txBody>
          <a:bodyPr wrap="square" rtlCol="0">
            <a:spAutoFit/>
          </a:bodyPr>
          <a:lstStyle/>
          <a:p>
            <a:r>
              <a:rPr lang="en-US" sz="3200" dirty="0">
                <a:solidFill>
                  <a:schemeClr val="dk1"/>
                </a:solidFill>
              </a:rPr>
              <a:t>to ask about people.</a:t>
            </a:r>
            <a:endParaRPr lang="en-US" sz="3200" dirty="0"/>
          </a:p>
        </p:txBody>
      </p:sp>
      <p:sp>
        <p:nvSpPr>
          <p:cNvPr id="8" name="TextBox 7">
            <a:extLst>
              <a:ext uri="{FF2B5EF4-FFF2-40B4-BE49-F238E27FC236}">
                <a16:creationId xmlns:a16="http://schemas.microsoft.com/office/drawing/2014/main" id="{FD08D71E-ED50-4FF4-9D02-5483DC4119AB}"/>
              </a:ext>
            </a:extLst>
          </p:cNvPr>
          <p:cNvSpPr txBox="1"/>
          <p:nvPr/>
        </p:nvSpPr>
        <p:spPr>
          <a:xfrm>
            <a:off x="8093612" y="1566867"/>
            <a:ext cx="4098388" cy="523220"/>
          </a:xfrm>
          <a:prstGeom prst="rect">
            <a:avLst/>
          </a:prstGeom>
          <a:noFill/>
        </p:spPr>
        <p:txBody>
          <a:bodyPr wrap="square" rtlCol="0">
            <a:spAutoFit/>
          </a:bodyPr>
          <a:lstStyle/>
          <a:p>
            <a:r>
              <a:rPr lang="en-US" sz="2800" dirty="0"/>
              <a:t>Who is your friend?</a:t>
            </a:r>
          </a:p>
        </p:txBody>
      </p:sp>
      <p:sp>
        <p:nvSpPr>
          <p:cNvPr id="9" name="TextBox 8">
            <a:extLst>
              <a:ext uri="{FF2B5EF4-FFF2-40B4-BE49-F238E27FC236}">
                <a16:creationId xmlns:a16="http://schemas.microsoft.com/office/drawing/2014/main" id="{4532929B-2C1D-47B4-9BA5-A897A19BF2B9}"/>
              </a:ext>
            </a:extLst>
          </p:cNvPr>
          <p:cNvSpPr txBox="1"/>
          <p:nvPr/>
        </p:nvSpPr>
        <p:spPr>
          <a:xfrm>
            <a:off x="1617785" y="2084265"/>
            <a:ext cx="1223889" cy="584775"/>
          </a:xfrm>
          <a:prstGeom prst="rect">
            <a:avLst/>
          </a:prstGeom>
          <a:noFill/>
        </p:spPr>
        <p:txBody>
          <a:bodyPr wrap="square" rtlCol="0">
            <a:spAutoFit/>
          </a:bodyPr>
          <a:lstStyle/>
          <a:p>
            <a:r>
              <a:rPr lang="en-US" sz="3200" dirty="0"/>
              <a:t>What</a:t>
            </a:r>
          </a:p>
        </p:txBody>
      </p:sp>
      <p:sp>
        <p:nvSpPr>
          <p:cNvPr id="10" name="TextBox 9">
            <a:extLst>
              <a:ext uri="{FF2B5EF4-FFF2-40B4-BE49-F238E27FC236}">
                <a16:creationId xmlns:a16="http://schemas.microsoft.com/office/drawing/2014/main" id="{CAB0D82E-C5BC-4E35-B804-5A6791BA8275}"/>
              </a:ext>
            </a:extLst>
          </p:cNvPr>
          <p:cNvSpPr txBox="1"/>
          <p:nvPr/>
        </p:nvSpPr>
        <p:spPr>
          <a:xfrm>
            <a:off x="2757267" y="2100466"/>
            <a:ext cx="5190979" cy="523220"/>
          </a:xfrm>
          <a:prstGeom prst="rect">
            <a:avLst/>
          </a:prstGeom>
          <a:noFill/>
        </p:spPr>
        <p:txBody>
          <a:bodyPr wrap="square" rtlCol="0">
            <a:spAutoFit/>
          </a:bodyPr>
          <a:lstStyle/>
          <a:p>
            <a:r>
              <a:rPr lang="en-US" sz="2800" dirty="0">
                <a:solidFill>
                  <a:schemeClr val="dk1"/>
                </a:solidFill>
              </a:rPr>
              <a:t>to ask about things or activities.</a:t>
            </a:r>
            <a:endParaRPr lang="en-US" sz="2800" dirty="0"/>
          </a:p>
        </p:txBody>
      </p:sp>
      <p:sp>
        <p:nvSpPr>
          <p:cNvPr id="12" name="TextBox 11">
            <a:extLst>
              <a:ext uri="{FF2B5EF4-FFF2-40B4-BE49-F238E27FC236}">
                <a16:creationId xmlns:a16="http://schemas.microsoft.com/office/drawing/2014/main" id="{9FF30674-6D85-45EA-9C98-ABBD7192C689}"/>
              </a:ext>
            </a:extLst>
          </p:cNvPr>
          <p:cNvSpPr txBox="1"/>
          <p:nvPr/>
        </p:nvSpPr>
        <p:spPr>
          <a:xfrm>
            <a:off x="8018586" y="2160963"/>
            <a:ext cx="4173414" cy="461665"/>
          </a:xfrm>
          <a:prstGeom prst="rect">
            <a:avLst/>
          </a:prstGeom>
          <a:noFill/>
        </p:spPr>
        <p:txBody>
          <a:bodyPr wrap="square" rtlCol="0">
            <a:spAutoFit/>
          </a:bodyPr>
          <a:lstStyle/>
          <a:p>
            <a:r>
              <a:rPr lang="en-US" sz="2400" dirty="0">
                <a:solidFill>
                  <a:schemeClr val="dk1"/>
                </a:solidFill>
              </a:rPr>
              <a:t>What is your </a:t>
            </a:r>
            <a:r>
              <a:rPr lang="en-US" sz="2400" dirty="0" err="1">
                <a:solidFill>
                  <a:schemeClr val="dk1"/>
                </a:solidFill>
              </a:rPr>
              <a:t>favourite</a:t>
            </a:r>
            <a:r>
              <a:rPr lang="en-US" sz="2400" dirty="0">
                <a:solidFill>
                  <a:schemeClr val="dk1"/>
                </a:solidFill>
              </a:rPr>
              <a:t> book?</a:t>
            </a:r>
            <a:endParaRPr lang="en-US" sz="2400" dirty="0"/>
          </a:p>
        </p:txBody>
      </p:sp>
      <p:sp>
        <p:nvSpPr>
          <p:cNvPr id="13" name="TextBox 12">
            <a:extLst>
              <a:ext uri="{FF2B5EF4-FFF2-40B4-BE49-F238E27FC236}">
                <a16:creationId xmlns:a16="http://schemas.microsoft.com/office/drawing/2014/main" id="{E129FD22-D328-42D8-8D7B-47CFC28D4C3A}"/>
              </a:ext>
            </a:extLst>
          </p:cNvPr>
          <p:cNvSpPr txBox="1"/>
          <p:nvPr/>
        </p:nvSpPr>
        <p:spPr>
          <a:xfrm>
            <a:off x="1575581" y="2743199"/>
            <a:ext cx="1181690" cy="523220"/>
          </a:xfrm>
          <a:prstGeom prst="rect">
            <a:avLst/>
          </a:prstGeom>
          <a:noFill/>
        </p:spPr>
        <p:txBody>
          <a:bodyPr wrap="square" rtlCol="0">
            <a:spAutoFit/>
          </a:bodyPr>
          <a:lstStyle/>
          <a:p>
            <a:r>
              <a:rPr lang="en-US" sz="2800" dirty="0"/>
              <a:t>When</a:t>
            </a:r>
          </a:p>
        </p:txBody>
      </p:sp>
      <p:sp>
        <p:nvSpPr>
          <p:cNvPr id="14" name="TextBox 13">
            <a:extLst>
              <a:ext uri="{FF2B5EF4-FFF2-40B4-BE49-F238E27FC236}">
                <a16:creationId xmlns:a16="http://schemas.microsoft.com/office/drawing/2014/main" id="{F0CDF8AD-C5D0-41BD-96C6-3CAECEB87FA8}"/>
              </a:ext>
            </a:extLst>
          </p:cNvPr>
          <p:cNvSpPr txBox="1"/>
          <p:nvPr/>
        </p:nvSpPr>
        <p:spPr>
          <a:xfrm>
            <a:off x="2841673" y="2729125"/>
            <a:ext cx="4295336" cy="584775"/>
          </a:xfrm>
          <a:prstGeom prst="rect">
            <a:avLst/>
          </a:prstGeom>
          <a:noFill/>
        </p:spPr>
        <p:txBody>
          <a:bodyPr wrap="square" rtlCol="0">
            <a:spAutoFit/>
          </a:bodyPr>
          <a:lstStyle/>
          <a:p>
            <a:r>
              <a:rPr lang="en-US" sz="3200" dirty="0">
                <a:solidFill>
                  <a:schemeClr val="dk1"/>
                </a:solidFill>
              </a:rPr>
              <a:t>to ask about time.</a:t>
            </a:r>
            <a:endParaRPr lang="en-US" sz="3200" dirty="0"/>
          </a:p>
        </p:txBody>
      </p:sp>
      <p:sp>
        <p:nvSpPr>
          <p:cNvPr id="15" name="TextBox 14">
            <a:extLst>
              <a:ext uri="{FF2B5EF4-FFF2-40B4-BE49-F238E27FC236}">
                <a16:creationId xmlns:a16="http://schemas.microsoft.com/office/drawing/2014/main" id="{B72053EB-AAA8-49A4-B879-B2E95DF11E42}"/>
              </a:ext>
            </a:extLst>
          </p:cNvPr>
          <p:cNvSpPr txBox="1"/>
          <p:nvPr/>
        </p:nvSpPr>
        <p:spPr>
          <a:xfrm>
            <a:off x="8046720" y="2757267"/>
            <a:ext cx="4229682" cy="523220"/>
          </a:xfrm>
          <a:prstGeom prst="rect">
            <a:avLst/>
          </a:prstGeom>
          <a:noFill/>
        </p:spPr>
        <p:txBody>
          <a:bodyPr wrap="square" rtlCol="0">
            <a:spAutoFit/>
          </a:bodyPr>
          <a:lstStyle/>
          <a:p>
            <a:r>
              <a:rPr lang="en-US" sz="2800" dirty="0"/>
              <a:t>When is your birthday?</a:t>
            </a:r>
          </a:p>
        </p:txBody>
      </p:sp>
      <p:sp>
        <p:nvSpPr>
          <p:cNvPr id="16" name="TextBox 15">
            <a:extLst>
              <a:ext uri="{FF2B5EF4-FFF2-40B4-BE49-F238E27FC236}">
                <a16:creationId xmlns:a16="http://schemas.microsoft.com/office/drawing/2014/main" id="{7B1C0141-37A0-4A09-A9AB-07171CBF7B7E}"/>
              </a:ext>
            </a:extLst>
          </p:cNvPr>
          <p:cNvSpPr txBox="1"/>
          <p:nvPr/>
        </p:nvSpPr>
        <p:spPr>
          <a:xfrm>
            <a:off x="1631858" y="3325433"/>
            <a:ext cx="1713909" cy="523220"/>
          </a:xfrm>
          <a:prstGeom prst="rect">
            <a:avLst/>
          </a:prstGeom>
          <a:noFill/>
        </p:spPr>
        <p:txBody>
          <a:bodyPr wrap="square" rtlCol="0">
            <a:spAutoFit/>
          </a:bodyPr>
          <a:lstStyle/>
          <a:p>
            <a:r>
              <a:rPr lang="en-US" sz="2800" dirty="0"/>
              <a:t>Where</a:t>
            </a:r>
            <a:endParaRPr lang="en-US" dirty="0"/>
          </a:p>
        </p:txBody>
      </p:sp>
      <p:sp>
        <p:nvSpPr>
          <p:cNvPr id="17" name="TextBox 16">
            <a:extLst>
              <a:ext uri="{FF2B5EF4-FFF2-40B4-BE49-F238E27FC236}">
                <a16:creationId xmlns:a16="http://schemas.microsoft.com/office/drawing/2014/main" id="{63663001-F9B9-4520-B9B1-2F771795E846}"/>
              </a:ext>
            </a:extLst>
          </p:cNvPr>
          <p:cNvSpPr txBox="1"/>
          <p:nvPr/>
        </p:nvSpPr>
        <p:spPr>
          <a:xfrm>
            <a:off x="2740850" y="3286800"/>
            <a:ext cx="4785359" cy="646331"/>
          </a:xfrm>
          <a:prstGeom prst="rect">
            <a:avLst/>
          </a:prstGeom>
          <a:noFill/>
        </p:spPr>
        <p:txBody>
          <a:bodyPr wrap="square" rtlCol="0">
            <a:spAutoFit/>
          </a:bodyPr>
          <a:lstStyle/>
          <a:p>
            <a:r>
              <a:rPr lang="en-US" sz="3600" dirty="0">
                <a:solidFill>
                  <a:schemeClr val="dk1"/>
                </a:solidFill>
              </a:rPr>
              <a:t>to ask about places.</a:t>
            </a:r>
            <a:endParaRPr lang="en-US" sz="3600" dirty="0"/>
          </a:p>
        </p:txBody>
      </p:sp>
      <p:sp>
        <p:nvSpPr>
          <p:cNvPr id="18" name="TextBox 17">
            <a:extLst>
              <a:ext uri="{FF2B5EF4-FFF2-40B4-BE49-F238E27FC236}">
                <a16:creationId xmlns:a16="http://schemas.microsoft.com/office/drawing/2014/main" id="{8582AB51-8E45-4E03-A34B-81A1AA174689}"/>
              </a:ext>
            </a:extLst>
          </p:cNvPr>
          <p:cNvSpPr txBox="1"/>
          <p:nvPr/>
        </p:nvSpPr>
        <p:spPr>
          <a:xfrm>
            <a:off x="8145194" y="3383489"/>
            <a:ext cx="4046806" cy="584775"/>
          </a:xfrm>
          <a:prstGeom prst="rect">
            <a:avLst/>
          </a:prstGeom>
          <a:noFill/>
        </p:spPr>
        <p:txBody>
          <a:bodyPr wrap="square" rtlCol="0">
            <a:spAutoFit/>
          </a:bodyPr>
          <a:lstStyle/>
          <a:p>
            <a:r>
              <a:rPr lang="en-US" sz="3200" dirty="0"/>
              <a:t>Where do you live?</a:t>
            </a:r>
          </a:p>
        </p:txBody>
      </p:sp>
      <p:sp>
        <p:nvSpPr>
          <p:cNvPr id="19" name="TextBox 18">
            <a:extLst>
              <a:ext uri="{FF2B5EF4-FFF2-40B4-BE49-F238E27FC236}">
                <a16:creationId xmlns:a16="http://schemas.microsoft.com/office/drawing/2014/main" id="{1BD95014-3B25-4CCC-804B-37A6A2D49B49}"/>
              </a:ext>
            </a:extLst>
          </p:cNvPr>
          <p:cNvSpPr txBox="1"/>
          <p:nvPr/>
        </p:nvSpPr>
        <p:spPr>
          <a:xfrm>
            <a:off x="1589649" y="3812342"/>
            <a:ext cx="1334086" cy="584775"/>
          </a:xfrm>
          <a:prstGeom prst="rect">
            <a:avLst/>
          </a:prstGeom>
          <a:noFill/>
        </p:spPr>
        <p:txBody>
          <a:bodyPr wrap="square" rtlCol="0">
            <a:spAutoFit/>
          </a:bodyPr>
          <a:lstStyle/>
          <a:p>
            <a:r>
              <a:rPr lang="en-US" sz="3200" dirty="0"/>
              <a:t>Why</a:t>
            </a:r>
          </a:p>
        </p:txBody>
      </p:sp>
      <p:sp>
        <p:nvSpPr>
          <p:cNvPr id="20" name="TextBox 19">
            <a:extLst>
              <a:ext uri="{FF2B5EF4-FFF2-40B4-BE49-F238E27FC236}">
                <a16:creationId xmlns:a16="http://schemas.microsoft.com/office/drawing/2014/main" id="{2910AA24-9541-4DCF-BF6F-3C7E9318FCCE}"/>
              </a:ext>
            </a:extLst>
          </p:cNvPr>
          <p:cNvSpPr txBox="1"/>
          <p:nvPr/>
        </p:nvSpPr>
        <p:spPr>
          <a:xfrm>
            <a:off x="2743201" y="3736971"/>
            <a:ext cx="5190979" cy="646331"/>
          </a:xfrm>
          <a:prstGeom prst="rect">
            <a:avLst/>
          </a:prstGeom>
          <a:noFill/>
        </p:spPr>
        <p:txBody>
          <a:bodyPr wrap="square" rtlCol="0">
            <a:spAutoFit/>
          </a:bodyPr>
          <a:lstStyle/>
          <a:p>
            <a:r>
              <a:rPr lang="en-US" sz="3600" dirty="0">
                <a:solidFill>
                  <a:schemeClr val="dk1"/>
                </a:solidFill>
              </a:rPr>
              <a:t>to ask for reasons.</a:t>
            </a:r>
            <a:endParaRPr lang="en-US" sz="3600" dirty="0"/>
          </a:p>
        </p:txBody>
      </p:sp>
      <p:sp>
        <p:nvSpPr>
          <p:cNvPr id="21" name="TextBox 20">
            <a:extLst>
              <a:ext uri="{FF2B5EF4-FFF2-40B4-BE49-F238E27FC236}">
                <a16:creationId xmlns:a16="http://schemas.microsoft.com/office/drawing/2014/main" id="{194065A6-9256-4E1F-8DF4-7A05DFDAFC65}"/>
              </a:ext>
            </a:extLst>
          </p:cNvPr>
          <p:cNvSpPr txBox="1"/>
          <p:nvPr/>
        </p:nvSpPr>
        <p:spPr>
          <a:xfrm>
            <a:off x="7976383" y="4009290"/>
            <a:ext cx="4229682" cy="523220"/>
          </a:xfrm>
          <a:prstGeom prst="rect">
            <a:avLst/>
          </a:prstGeom>
          <a:noFill/>
        </p:spPr>
        <p:txBody>
          <a:bodyPr wrap="square" rtlCol="0">
            <a:spAutoFit/>
          </a:bodyPr>
          <a:lstStyle/>
          <a:p>
            <a:r>
              <a:rPr lang="en-US" sz="2800" dirty="0"/>
              <a:t>Why do you like ice-cream?</a:t>
            </a:r>
          </a:p>
        </p:txBody>
      </p:sp>
      <p:sp>
        <p:nvSpPr>
          <p:cNvPr id="22" name="TextBox 21">
            <a:extLst>
              <a:ext uri="{FF2B5EF4-FFF2-40B4-BE49-F238E27FC236}">
                <a16:creationId xmlns:a16="http://schemas.microsoft.com/office/drawing/2014/main" id="{671A3346-EAB5-450A-9FA2-7040C3FB8876}"/>
              </a:ext>
            </a:extLst>
          </p:cNvPr>
          <p:cNvSpPr txBox="1"/>
          <p:nvPr/>
        </p:nvSpPr>
        <p:spPr>
          <a:xfrm>
            <a:off x="1573238" y="4568216"/>
            <a:ext cx="1364564" cy="523220"/>
          </a:xfrm>
          <a:prstGeom prst="rect">
            <a:avLst/>
          </a:prstGeom>
          <a:noFill/>
        </p:spPr>
        <p:txBody>
          <a:bodyPr wrap="square" rtlCol="0">
            <a:spAutoFit/>
          </a:bodyPr>
          <a:lstStyle/>
          <a:p>
            <a:r>
              <a:rPr lang="en-US" sz="2800" dirty="0"/>
              <a:t>Which</a:t>
            </a:r>
          </a:p>
        </p:txBody>
      </p:sp>
      <p:sp>
        <p:nvSpPr>
          <p:cNvPr id="23" name="TextBox 22">
            <a:extLst>
              <a:ext uri="{FF2B5EF4-FFF2-40B4-BE49-F238E27FC236}">
                <a16:creationId xmlns:a16="http://schemas.microsoft.com/office/drawing/2014/main" id="{9AA58E9A-5CB8-4BBE-A5D8-9E283E3E04C1}"/>
              </a:ext>
            </a:extLst>
          </p:cNvPr>
          <p:cNvSpPr txBox="1"/>
          <p:nvPr/>
        </p:nvSpPr>
        <p:spPr>
          <a:xfrm>
            <a:off x="2754926" y="4600134"/>
            <a:ext cx="5190979" cy="400110"/>
          </a:xfrm>
          <a:prstGeom prst="rect">
            <a:avLst/>
          </a:prstGeom>
          <a:noFill/>
        </p:spPr>
        <p:txBody>
          <a:bodyPr wrap="square" rtlCol="0">
            <a:spAutoFit/>
          </a:bodyPr>
          <a:lstStyle/>
          <a:p>
            <a:r>
              <a:rPr lang="en-US" sz="2000" dirty="0">
                <a:solidFill>
                  <a:schemeClr val="dk1"/>
                </a:solidFill>
              </a:rPr>
              <a:t>To ask for a specific choice from a set of options.</a:t>
            </a:r>
            <a:endParaRPr lang="en-US" sz="2000" dirty="0"/>
          </a:p>
        </p:txBody>
      </p:sp>
      <p:sp>
        <p:nvSpPr>
          <p:cNvPr id="24" name="TextBox 23">
            <a:extLst>
              <a:ext uri="{FF2B5EF4-FFF2-40B4-BE49-F238E27FC236}">
                <a16:creationId xmlns:a16="http://schemas.microsoft.com/office/drawing/2014/main" id="{709532B4-F65A-471F-A5F8-817772F62013}"/>
              </a:ext>
            </a:extLst>
          </p:cNvPr>
          <p:cNvSpPr txBox="1"/>
          <p:nvPr/>
        </p:nvSpPr>
        <p:spPr>
          <a:xfrm>
            <a:off x="8046720" y="4628269"/>
            <a:ext cx="4145279" cy="461665"/>
          </a:xfrm>
          <a:prstGeom prst="rect">
            <a:avLst/>
          </a:prstGeom>
          <a:noFill/>
        </p:spPr>
        <p:txBody>
          <a:bodyPr wrap="square" rtlCol="0">
            <a:spAutoFit/>
          </a:bodyPr>
          <a:lstStyle/>
          <a:p>
            <a:r>
              <a:rPr lang="en-US" sz="2400" dirty="0"/>
              <a:t>Which </a:t>
            </a:r>
            <a:r>
              <a:rPr lang="en-US" sz="2400" dirty="0" err="1"/>
              <a:t>colour</a:t>
            </a:r>
            <a:r>
              <a:rPr lang="en-US" sz="2400" dirty="0"/>
              <a:t> do you prefer?</a:t>
            </a:r>
          </a:p>
        </p:txBody>
      </p:sp>
      <p:sp>
        <p:nvSpPr>
          <p:cNvPr id="25" name="TextBox 24">
            <a:extLst>
              <a:ext uri="{FF2B5EF4-FFF2-40B4-BE49-F238E27FC236}">
                <a16:creationId xmlns:a16="http://schemas.microsoft.com/office/drawing/2014/main" id="{6BAAA67E-3009-477F-BF7E-734F55A9DFE5}"/>
              </a:ext>
            </a:extLst>
          </p:cNvPr>
          <p:cNvSpPr txBox="1"/>
          <p:nvPr/>
        </p:nvSpPr>
        <p:spPr>
          <a:xfrm>
            <a:off x="1699844" y="5170083"/>
            <a:ext cx="1181686" cy="523220"/>
          </a:xfrm>
          <a:prstGeom prst="rect">
            <a:avLst/>
          </a:prstGeom>
          <a:noFill/>
        </p:spPr>
        <p:txBody>
          <a:bodyPr wrap="square" rtlCol="0">
            <a:spAutoFit/>
          </a:bodyPr>
          <a:lstStyle/>
          <a:p>
            <a:r>
              <a:rPr lang="en-US" sz="2800" dirty="0"/>
              <a:t>How</a:t>
            </a:r>
            <a:endParaRPr lang="en-US" sz="2000" dirty="0"/>
          </a:p>
        </p:txBody>
      </p:sp>
      <p:sp>
        <p:nvSpPr>
          <p:cNvPr id="26" name="TextBox 25">
            <a:extLst>
              <a:ext uri="{FF2B5EF4-FFF2-40B4-BE49-F238E27FC236}">
                <a16:creationId xmlns:a16="http://schemas.microsoft.com/office/drawing/2014/main" id="{43D08498-8FC4-4CFE-B7C7-91E411C8ABB9}"/>
              </a:ext>
            </a:extLst>
          </p:cNvPr>
          <p:cNvSpPr txBox="1"/>
          <p:nvPr/>
        </p:nvSpPr>
        <p:spPr>
          <a:xfrm>
            <a:off x="2771335" y="5173392"/>
            <a:ext cx="5512189" cy="461665"/>
          </a:xfrm>
          <a:prstGeom prst="rect">
            <a:avLst/>
          </a:prstGeom>
          <a:noFill/>
        </p:spPr>
        <p:txBody>
          <a:bodyPr wrap="square" rtlCol="0">
            <a:spAutoFit/>
          </a:bodyPr>
          <a:lstStyle/>
          <a:p>
            <a:r>
              <a:rPr lang="en-US" sz="2400" dirty="0">
                <a:solidFill>
                  <a:schemeClr val="dk1"/>
                </a:solidFill>
              </a:rPr>
              <a:t>to ask about manner, quantity, or quality.</a:t>
            </a:r>
            <a:endParaRPr lang="en-US" sz="2400" dirty="0"/>
          </a:p>
        </p:txBody>
      </p:sp>
      <p:sp>
        <p:nvSpPr>
          <p:cNvPr id="27" name="TextBox 26">
            <a:extLst>
              <a:ext uri="{FF2B5EF4-FFF2-40B4-BE49-F238E27FC236}">
                <a16:creationId xmlns:a16="http://schemas.microsoft.com/office/drawing/2014/main" id="{C27489BA-4873-484D-918C-FA2EC9E95DFE}"/>
              </a:ext>
            </a:extLst>
          </p:cNvPr>
          <p:cNvSpPr txBox="1"/>
          <p:nvPr/>
        </p:nvSpPr>
        <p:spPr>
          <a:xfrm>
            <a:off x="7962313" y="5187724"/>
            <a:ext cx="4243752" cy="461665"/>
          </a:xfrm>
          <a:prstGeom prst="rect">
            <a:avLst/>
          </a:prstGeom>
          <a:noFill/>
        </p:spPr>
        <p:txBody>
          <a:bodyPr wrap="square" rtlCol="0">
            <a:spAutoFit/>
          </a:bodyPr>
          <a:lstStyle/>
          <a:p>
            <a:r>
              <a:rPr lang="en-US" sz="2400" dirty="0"/>
              <a:t>How many pencils do you have?</a:t>
            </a:r>
          </a:p>
        </p:txBody>
      </p:sp>
      <p:sp>
        <p:nvSpPr>
          <p:cNvPr id="28" name="TextBox 27">
            <a:extLst>
              <a:ext uri="{FF2B5EF4-FFF2-40B4-BE49-F238E27FC236}">
                <a16:creationId xmlns:a16="http://schemas.microsoft.com/office/drawing/2014/main" id="{FED841CF-6C8B-4BD5-A69D-600E84DCF077}"/>
              </a:ext>
            </a:extLst>
          </p:cNvPr>
          <p:cNvSpPr txBox="1"/>
          <p:nvPr/>
        </p:nvSpPr>
        <p:spPr>
          <a:xfrm>
            <a:off x="1631854" y="5766180"/>
            <a:ext cx="1235612" cy="461665"/>
          </a:xfrm>
          <a:prstGeom prst="rect">
            <a:avLst/>
          </a:prstGeom>
          <a:noFill/>
        </p:spPr>
        <p:txBody>
          <a:bodyPr wrap="square" rtlCol="0">
            <a:spAutoFit/>
          </a:bodyPr>
          <a:lstStyle/>
          <a:p>
            <a:r>
              <a:rPr lang="en-US" sz="2400" dirty="0"/>
              <a:t>Whom</a:t>
            </a:r>
            <a:endParaRPr lang="en-US" dirty="0"/>
          </a:p>
        </p:txBody>
      </p:sp>
      <p:sp>
        <p:nvSpPr>
          <p:cNvPr id="29" name="TextBox 28">
            <a:extLst>
              <a:ext uri="{FF2B5EF4-FFF2-40B4-BE49-F238E27FC236}">
                <a16:creationId xmlns:a16="http://schemas.microsoft.com/office/drawing/2014/main" id="{37E57BCB-549E-49FD-962B-66D06B05B710}"/>
              </a:ext>
            </a:extLst>
          </p:cNvPr>
          <p:cNvSpPr txBox="1"/>
          <p:nvPr/>
        </p:nvSpPr>
        <p:spPr>
          <a:xfrm>
            <a:off x="2841673" y="5767753"/>
            <a:ext cx="4726750" cy="523220"/>
          </a:xfrm>
          <a:prstGeom prst="rect">
            <a:avLst/>
          </a:prstGeom>
          <a:noFill/>
        </p:spPr>
        <p:txBody>
          <a:bodyPr wrap="square" rtlCol="0">
            <a:spAutoFit/>
          </a:bodyPr>
          <a:lstStyle/>
          <a:p>
            <a:r>
              <a:rPr lang="en-US" sz="2800" dirty="0">
                <a:solidFill>
                  <a:schemeClr val="dk1"/>
                </a:solidFill>
              </a:rPr>
              <a:t>to ask about person.</a:t>
            </a:r>
            <a:endParaRPr lang="en-US" sz="2800" dirty="0"/>
          </a:p>
        </p:txBody>
      </p:sp>
      <p:sp>
        <p:nvSpPr>
          <p:cNvPr id="30" name="TextBox 29">
            <a:extLst>
              <a:ext uri="{FF2B5EF4-FFF2-40B4-BE49-F238E27FC236}">
                <a16:creationId xmlns:a16="http://schemas.microsoft.com/office/drawing/2014/main" id="{B7E1BC62-5512-4A76-A517-01032E379463}"/>
              </a:ext>
            </a:extLst>
          </p:cNvPr>
          <p:cNvSpPr txBox="1"/>
          <p:nvPr/>
        </p:nvSpPr>
        <p:spPr>
          <a:xfrm>
            <a:off x="7948247" y="5788860"/>
            <a:ext cx="3990535" cy="461665"/>
          </a:xfrm>
          <a:prstGeom prst="rect">
            <a:avLst/>
          </a:prstGeom>
          <a:noFill/>
        </p:spPr>
        <p:txBody>
          <a:bodyPr wrap="square" rtlCol="0">
            <a:spAutoFit/>
          </a:bodyPr>
          <a:lstStyle/>
          <a:p>
            <a:r>
              <a:rPr lang="en-US" sz="2400" dirty="0"/>
              <a:t>Whom did you give the book?</a:t>
            </a:r>
          </a:p>
        </p:txBody>
      </p:sp>
      <p:sp>
        <p:nvSpPr>
          <p:cNvPr id="31" name="TextBox 30">
            <a:extLst>
              <a:ext uri="{FF2B5EF4-FFF2-40B4-BE49-F238E27FC236}">
                <a16:creationId xmlns:a16="http://schemas.microsoft.com/office/drawing/2014/main" id="{2C86BC91-1DCA-4C4A-83A9-CF8F5B311E58}"/>
              </a:ext>
            </a:extLst>
          </p:cNvPr>
          <p:cNvSpPr txBox="1"/>
          <p:nvPr/>
        </p:nvSpPr>
        <p:spPr>
          <a:xfrm>
            <a:off x="1631854" y="6386734"/>
            <a:ext cx="1167623" cy="461665"/>
          </a:xfrm>
          <a:prstGeom prst="rect">
            <a:avLst/>
          </a:prstGeom>
          <a:noFill/>
        </p:spPr>
        <p:txBody>
          <a:bodyPr wrap="square" rtlCol="0">
            <a:spAutoFit/>
          </a:bodyPr>
          <a:lstStyle/>
          <a:p>
            <a:r>
              <a:rPr lang="en-US" sz="2400" dirty="0"/>
              <a:t>Whose</a:t>
            </a:r>
          </a:p>
        </p:txBody>
      </p:sp>
      <p:sp>
        <p:nvSpPr>
          <p:cNvPr id="32" name="TextBox 31">
            <a:extLst>
              <a:ext uri="{FF2B5EF4-FFF2-40B4-BE49-F238E27FC236}">
                <a16:creationId xmlns:a16="http://schemas.microsoft.com/office/drawing/2014/main" id="{EFEA74C3-8965-4AF0-A999-39FA285E86B2}"/>
              </a:ext>
            </a:extLst>
          </p:cNvPr>
          <p:cNvSpPr txBox="1"/>
          <p:nvPr/>
        </p:nvSpPr>
        <p:spPr>
          <a:xfrm>
            <a:off x="2785414" y="6323429"/>
            <a:ext cx="5261315" cy="400110"/>
          </a:xfrm>
          <a:prstGeom prst="rect">
            <a:avLst/>
          </a:prstGeom>
          <a:noFill/>
        </p:spPr>
        <p:txBody>
          <a:bodyPr wrap="square" rtlCol="0">
            <a:spAutoFit/>
          </a:bodyPr>
          <a:lstStyle/>
          <a:p>
            <a:r>
              <a:rPr lang="en-US" sz="2000" dirty="0">
                <a:solidFill>
                  <a:schemeClr val="dk1"/>
                </a:solidFill>
              </a:rPr>
              <a:t>to ask question about ownership or possession.</a:t>
            </a:r>
            <a:endParaRPr lang="en-US" sz="2000" dirty="0"/>
          </a:p>
        </p:txBody>
      </p:sp>
      <p:sp>
        <p:nvSpPr>
          <p:cNvPr id="33" name="TextBox 32">
            <a:extLst>
              <a:ext uri="{FF2B5EF4-FFF2-40B4-BE49-F238E27FC236}">
                <a16:creationId xmlns:a16="http://schemas.microsoft.com/office/drawing/2014/main" id="{DB53AC76-236F-4638-943B-B01003252D04}"/>
              </a:ext>
            </a:extLst>
          </p:cNvPr>
          <p:cNvSpPr txBox="1"/>
          <p:nvPr/>
        </p:nvSpPr>
        <p:spPr>
          <a:xfrm>
            <a:off x="8018587" y="6386735"/>
            <a:ext cx="3990535" cy="523220"/>
          </a:xfrm>
          <a:prstGeom prst="rect">
            <a:avLst/>
          </a:prstGeom>
          <a:noFill/>
        </p:spPr>
        <p:txBody>
          <a:bodyPr wrap="square" rtlCol="0">
            <a:spAutoFit/>
          </a:bodyPr>
          <a:lstStyle/>
          <a:p>
            <a:r>
              <a:rPr lang="en-US" sz="2800" dirty="0"/>
              <a:t>Whose book is this?</a:t>
            </a:r>
          </a:p>
        </p:txBody>
      </p:sp>
      <p:sp>
        <p:nvSpPr>
          <p:cNvPr id="34" name="Rectangle 33">
            <a:extLst>
              <a:ext uri="{FF2B5EF4-FFF2-40B4-BE49-F238E27FC236}">
                <a16:creationId xmlns:a16="http://schemas.microsoft.com/office/drawing/2014/main" id="{BA52EFC4-0AB9-4B73-BE7F-BA18DBF5536C}"/>
              </a:ext>
            </a:extLst>
          </p:cNvPr>
          <p:cNvSpPr/>
          <p:nvPr/>
        </p:nvSpPr>
        <p:spPr>
          <a:xfrm>
            <a:off x="18407" y="65027"/>
            <a:ext cx="9376413" cy="830997"/>
          </a:xfrm>
          <a:prstGeom prst="rect">
            <a:avLst/>
          </a:prstGeom>
        </p:spPr>
        <p:txBody>
          <a:bodyPr wrap="none">
            <a:spAutoFit/>
          </a:bodyPr>
          <a:lstStyle/>
          <a:p>
            <a:r>
              <a:rPr lang="en-US" sz="4800" b="1" dirty="0">
                <a:latin typeface="TimesNewRomanPS-BoldMT"/>
              </a:rPr>
              <a:t>3.1 Language Focus: </a:t>
            </a:r>
            <a:r>
              <a:rPr lang="en-US" sz="4800" b="1" dirty="0" err="1">
                <a:latin typeface="TimesNewRomanPS-BoldMT"/>
              </a:rPr>
              <a:t>Wh</a:t>
            </a:r>
            <a:r>
              <a:rPr lang="en-US" sz="4800" b="1" dirty="0">
                <a:latin typeface="TimesNewRomanPS-BoldMT"/>
              </a:rPr>
              <a:t>-questions</a:t>
            </a:r>
            <a:endParaRPr lang="en-US" sz="4800" dirty="0"/>
          </a:p>
        </p:txBody>
      </p:sp>
    </p:spTree>
    <p:extLst>
      <p:ext uri="{BB962C8B-B14F-4D97-AF65-F5344CB8AC3E}">
        <p14:creationId xmlns:p14="http://schemas.microsoft.com/office/powerpoint/2010/main" val="653902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80">
                                          <p:stCondLst>
                                            <p:cond delay="0"/>
                                          </p:stCondLst>
                                        </p:cTn>
                                        <p:tgtEl>
                                          <p:spTgt spid="3"/>
                                        </p:tgtEl>
                                      </p:cBhvr>
                                    </p:animEffect>
                                    <p:anim calcmode="lin" valueType="num">
                                      <p:cBhvr>
                                        <p:cTn id="2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gtEl>
                                      </p:cBhvr>
                                      <p:to x="100000" y="60000"/>
                                    </p:animScale>
                                    <p:animScale>
                                      <p:cBhvr>
                                        <p:cTn id="32" dur="166" decel="50000">
                                          <p:stCondLst>
                                            <p:cond delay="676"/>
                                          </p:stCondLst>
                                        </p:cTn>
                                        <p:tgtEl>
                                          <p:spTgt spid="3"/>
                                        </p:tgtEl>
                                      </p:cBhvr>
                                      <p:to x="100000" y="100000"/>
                                    </p:animScale>
                                    <p:animScale>
                                      <p:cBhvr>
                                        <p:cTn id="33" dur="26">
                                          <p:stCondLst>
                                            <p:cond delay="1312"/>
                                          </p:stCondLst>
                                        </p:cTn>
                                        <p:tgtEl>
                                          <p:spTgt spid="3"/>
                                        </p:tgtEl>
                                      </p:cBhvr>
                                      <p:to x="100000" y="80000"/>
                                    </p:animScale>
                                    <p:animScale>
                                      <p:cBhvr>
                                        <p:cTn id="34" dur="166" decel="50000">
                                          <p:stCondLst>
                                            <p:cond delay="1338"/>
                                          </p:stCondLst>
                                        </p:cTn>
                                        <p:tgtEl>
                                          <p:spTgt spid="3"/>
                                        </p:tgtEl>
                                      </p:cBhvr>
                                      <p:to x="100000" y="100000"/>
                                    </p:animScale>
                                    <p:animScale>
                                      <p:cBhvr>
                                        <p:cTn id="35" dur="26">
                                          <p:stCondLst>
                                            <p:cond delay="1642"/>
                                          </p:stCondLst>
                                        </p:cTn>
                                        <p:tgtEl>
                                          <p:spTgt spid="3"/>
                                        </p:tgtEl>
                                      </p:cBhvr>
                                      <p:to x="100000" y="90000"/>
                                    </p:animScale>
                                    <p:animScale>
                                      <p:cBhvr>
                                        <p:cTn id="36" dur="166" decel="50000">
                                          <p:stCondLst>
                                            <p:cond delay="1668"/>
                                          </p:stCondLst>
                                        </p:cTn>
                                        <p:tgtEl>
                                          <p:spTgt spid="3"/>
                                        </p:tgtEl>
                                      </p:cBhvr>
                                      <p:to x="100000" y="100000"/>
                                    </p:animScale>
                                    <p:animScale>
                                      <p:cBhvr>
                                        <p:cTn id="37" dur="26">
                                          <p:stCondLst>
                                            <p:cond delay="1808"/>
                                          </p:stCondLst>
                                        </p:cTn>
                                        <p:tgtEl>
                                          <p:spTgt spid="3"/>
                                        </p:tgtEl>
                                      </p:cBhvr>
                                      <p:to x="100000" y="95000"/>
                                    </p:animScale>
                                    <p:animScale>
                                      <p:cBhvr>
                                        <p:cTn id="38" dur="166" decel="50000">
                                          <p:stCondLst>
                                            <p:cond delay="1834"/>
                                          </p:stCondLst>
                                        </p:cTn>
                                        <p:tgtEl>
                                          <p:spTgt spid="3"/>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down)">
                                      <p:cBhvr>
                                        <p:cTn id="43" dur="580">
                                          <p:stCondLst>
                                            <p:cond delay="0"/>
                                          </p:stCondLst>
                                        </p:cTn>
                                        <p:tgtEl>
                                          <p:spTgt spid="4"/>
                                        </p:tgtEl>
                                      </p:cBhvr>
                                    </p:animEffect>
                                    <p:anim calcmode="lin" valueType="num">
                                      <p:cBhvr>
                                        <p:cTn id="4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9" dur="26">
                                          <p:stCondLst>
                                            <p:cond delay="650"/>
                                          </p:stCondLst>
                                        </p:cTn>
                                        <p:tgtEl>
                                          <p:spTgt spid="4"/>
                                        </p:tgtEl>
                                      </p:cBhvr>
                                      <p:to x="100000" y="60000"/>
                                    </p:animScale>
                                    <p:animScale>
                                      <p:cBhvr>
                                        <p:cTn id="50" dur="166" decel="50000">
                                          <p:stCondLst>
                                            <p:cond delay="676"/>
                                          </p:stCondLst>
                                        </p:cTn>
                                        <p:tgtEl>
                                          <p:spTgt spid="4"/>
                                        </p:tgtEl>
                                      </p:cBhvr>
                                      <p:to x="100000" y="100000"/>
                                    </p:animScale>
                                    <p:animScale>
                                      <p:cBhvr>
                                        <p:cTn id="51" dur="26">
                                          <p:stCondLst>
                                            <p:cond delay="1312"/>
                                          </p:stCondLst>
                                        </p:cTn>
                                        <p:tgtEl>
                                          <p:spTgt spid="4"/>
                                        </p:tgtEl>
                                      </p:cBhvr>
                                      <p:to x="100000" y="80000"/>
                                    </p:animScale>
                                    <p:animScale>
                                      <p:cBhvr>
                                        <p:cTn id="52" dur="166" decel="50000">
                                          <p:stCondLst>
                                            <p:cond delay="1338"/>
                                          </p:stCondLst>
                                        </p:cTn>
                                        <p:tgtEl>
                                          <p:spTgt spid="4"/>
                                        </p:tgtEl>
                                      </p:cBhvr>
                                      <p:to x="100000" y="100000"/>
                                    </p:animScale>
                                    <p:animScale>
                                      <p:cBhvr>
                                        <p:cTn id="53" dur="26">
                                          <p:stCondLst>
                                            <p:cond delay="1642"/>
                                          </p:stCondLst>
                                        </p:cTn>
                                        <p:tgtEl>
                                          <p:spTgt spid="4"/>
                                        </p:tgtEl>
                                      </p:cBhvr>
                                      <p:to x="100000" y="90000"/>
                                    </p:animScale>
                                    <p:animScale>
                                      <p:cBhvr>
                                        <p:cTn id="54" dur="166" decel="50000">
                                          <p:stCondLst>
                                            <p:cond delay="1668"/>
                                          </p:stCondLst>
                                        </p:cTn>
                                        <p:tgtEl>
                                          <p:spTgt spid="4"/>
                                        </p:tgtEl>
                                      </p:cBhvr>
                                      <p:to x="100000" y="100000"/>
                                    </p:animScale>
                                    <p:animScale>
                                      <p:cBhvr>
                                        <p:cTn id="55" dur="26">
                                          <p:stCondLst>
                                            <p:cond delay="1808"/>
                                          </p:stCondLst>
                                        </p:cTn>
                                        <p:tgtEl>
                                          <p:spTgt spid="4"/>
                                        </p:tgtEl>
                                      </p:cBhvr>
                                      <p:to x="100000" y="95000"/>
                                    </p:animScale>
                                    <p:animScale>
                                      <p:cBhvr>
                                        <p:cTn id="56" dur="166" decel="50000">
                                          <p:stCondLst>
                                            <p:cond delay="1834"/>
                                          </p:stCondLst>
                                        </p:cTn>
                                        <p:tgtEl>
                                          <p:spTgt spid="4"/>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wipe(down)">
                                      <p:cBhvr>
                                        <p:cTn id="61" dur="580">
                                          <p:stCondLst>
                                            <p:cond delay="0"/>
                                          </p:stCondLst>
                                        </p:cTn>
                                        <p:tgtEl>
                                          <p:spTgt spid="5"/>
                                        </p:tgtEl>
                                      </p:cBhvr>
                                    </p:animEffect>
                                    <p:anim calcmode="lin" valueType="num">
                                      <p:cBhvr>
                                        <p:cTn id="6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7" dur="26">
                                          <p:stCondLst>
                                            <p:cond delay="650"/>
                                          </p:stCondLst>
                                        </p:cTn>
                                        <p:tgtEl>
                                          <p:spTgt spid="5"/>
                                        </p:tgtEl>
                                      </p:cBhvr>
                                      <p:to x="100000" y="60000"/>
                                    </p:animScale>
                                    <p:animScale>
                                      <p:cBhvr>
                                        <p:cTn id="68" dur="166" decel="50000">
                                          <p:stCondLst>
                                            <p:cond delay="676"/>
                                          </p:stCondLst>
                                        </p:cTn>
                                        <p:tgtEl>
                                          <p:spTgt spid="5"/>
                                        </p:tgtEl>
                                      </p:cBhvr>
                                      <p:to x="100000" y="100000"/>
                                    </p:animScale>
                                    <p:animScale>
                                      <p:cBhvr>
                                        <p:cTn id="69" dur="26">
                                          <p:stCondLst>
                                            <p:cond delay="1312"/>
                                          </p:stCondLst>
                                        </p:cTn>
                                        <p:tgtEl>
                                          <p:spTgt spid="5"/>
                                        </p:tgtEl>
                                      </p:cBhvr>
                                      <p:to x="100000" y="80000"/>
                                    </p:animScale>
                                    <p:animScale>
                                      <p:cBhvr>
                                        <p:cTn id="70" dur="166" decel="50000">
                                          <p:stCondLst>
                                            <p:cond delay="1338"/>
                                          </p:stCondLst>
                                        </p:cTn>
                                        <p:tgtEl>
                                          <p:spTgt spid="5"/>
                                        </p:tgtEl>
                                      </p:cBhvr>
                                      <p:to x="100000" y="100000"/>
                                    </p:animScale>
                                    <p:animScale>
                                      <p:cBhvr>
                                        <p:cTn id="71" dur="26">
                                          <p:stCondLst>
                                            <p:cond delay="1642"/>
                                          </p:stCondLst>
                                        </p:cTn>
                                        <p:tgtEl>
                                          <p:spTgt spid="5"/>
                                        </p:tgtEl>
                                      </p:cBhvr>
                                      <p:to x="100000" y="90000"/>
                                    </p:animScale>
                                    <p:animScale>
                                      <p:cBhvr>
                                        <p:cTn id="72" dur="166" decel="50000">
                                          <p:stCondLst>
                                            <p:cond delay="1668"/>
                                          </p:stCondLst>
                                        </p:cTn>
                                        <p:tgtEl>
                                          <p:spTgt spid="5"/>
                                        </p:tgtEl>
                                      </p:cBhvr>
                                      <p:to x="100000" y="100000"/>
                                    </p:animScale>
                                    <p:animScale>
                                      <p:cBhvr>
                                        <p:cTn id="73" dur="26">
                                          <p:stCondLst>
                                            <p:cond delay="1808"/>
                                          </p:stCondLst>
                                        </p:cTn>
                                        <p:tgtEl>
                                          <p:spTgt spid="5"/>
                                        </p:tgtEl>
                                      </p:cBhvr>
                                      <p:to x="100000" y="95000"/>
                                    </p:animScale>
                                    <p:animScale>
                                      <p:cBhvr>
                                        <p:cTn id="74" dur="166" decel="50000">
                                          <p:stCondLst>
                                            <p:cond delay="1834"/>
                                          </p:stCondLst>
                                        </p:cTn>
                                        <p:tgtEl>
                                          <p:spTgt spid="5"/>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6"/>
                                        </p:tgtEl>
                                        <p:attrNameLst>
                                          <p:attrName>style.visibility</p:attrName>
                                        </p:attrNameLst>
                                      </p:cBhvr>
                                      <p:to>
                                        <p:strVal val="visible"/>
                                      </p:to>
                                    </p:set>
                                    <p:animEffect transition="in" filter="wipe(down)">
                                      <p:cBhvr>
                                        <p:cTn id="79" dur="580">
                                          <p:stCondLst>
                                            <p:cond delay="0"/>
                                          </p:stCondLst>
                                        </p:cTn>
                                        <p:tgtEl>
                                          <p:spTgt spid="6"/>
                                        </p:tgtEl>
                                      </p:cBhvr>
                                    </p:animEffect>
                                    <p:anim calcmode="lin" valueType="num">
                                      <p:cBhvr>
                                        <p:cTn id="8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85" dur="26">
                                          <p:stCondLst>
                                            <p:cond delay="650"/>
                                          </p:stCondLst>
                                        </p:cTn>
                                        <p:tgtEl>
                                          <p:spTgt spid="6"/>
                                        </p:tgtEl>
                                      </p:cBhvr>
                                      <p:to x="100000" y="60000"/>
                                    </p:animScale>
                                    <p:animScale>
                                      <p:cBhvr>
                                        <p:cTn id="86" dur="166" decel="50000">
                                          <p:stCondLst>
                                            <p:cond delay="676"/>
                                          </p:stCondLst>
                                        </p:cTn>
                                        <p:tgtEl>
                                          <p:spTgt spid="6"/>
                                        </p:tgtEl>
                                      </p:cBhvr>
                                      <p:to x="100000" y="100000"/>
                                    </p:animScale>
                                    <p:animScale>
                                      <p:cBhvr>
                                        <p:cTn id="87" dur="26">
                                          <p:stCondLst>
                                            <p:cond delay="1312"/>
                                          </p:stCondLst>
                                        </p:cTn>
                                        <p:tgtEl>
                                          <p:spTgt spid="6"/>
                                        </p:tgtEl>
                                      </p:cBhvr>
                                      <p:to x="100000" y="80000"/>
                                    </p:animScale>
                                    <p:animScale>
                                      <p:cBhvr>
                                        <p:cTn id="88" dur="166" decel="50000">
                                          <p:stCondLst>
                                            <p:cond delay="1338"/>
                                          </p:stCondLst>
                                        </p:cTn>
                                        <p:tgtEl>
                                          <p:spTgt spid="6"/>
                                        </p:tgtEl>
                                      </p:cBhvr>
                                      <p:to x="100000" y="100000"/>
                                    </p:animScale>
                                    <p:animScale>
                                      <p:cBhvr>
                                        <p:cTn id="89" dur="26">
                                          <p:stCondLst>
                                            <p:cond delay="1642"/>
                                          </p:stCondLst>
                                        </p:cTn>
                                        <p:tgtEl>
                                          <p:spTgt spid="6"/>
                                        </p:tgtEl>
                                      </p:cBhvr>
                                      <p:to x="100000" y="90000"/>
                                    </p:animScale>
                                    <p:animScale>
                                      <p:cBhvr>
                                        <p:cTn id="90" dur="166" decel="50000">
                                          <p:stCondLst>
                                            <p:cond delay="1668"/>
                                          </p:stCondLst>
                                        </p:cTn>
                                        <p:tgtEl>
                                          <p:spTgt spid="6"/>
                                        </p:tgtEl>
                                      </p:cBhvr>
                                      <p:to x="100000" y="100000"/>
                                    </p:animScale>
                                    <p:animScale>
                                      <p:cBhvr>
                                        <p:cTn id="91" dur="26">
                                          <p:stCondLst>
                                            <p:cond delay="1808"/>
                                          </p:stCondLst>
                                        </p:cTn>
                                        <p:tgtEl>
                                          <p:spTgt spid="6"/>
                                        </p:tgtEl>
                                      </p:cBhvr>
                                      <p:to x="100000" y="95000"/>
                                    </p:animScale>
                                    <p:animScale>
                                      <p:cBhvr>
                                        <p:cTn id="92" dur="166" decel="50000">
                                          <p:stCondLst>
                                            <p:cond delay="1834"/>
                                          </p:stCondLst>
                                        </p:cTn>
                                        <p:tgtEl>
                                          <p:spTgt spid="6"/>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7"/>
                                        </p:tgtEl>
                                        <p:attrNameLst>
                                          <p:attrName>style.visibility</p:attrName>
                                        </p:attrNameLst>
                                      </p:cBhvr>
                                      <p:to>
                                        <p:strVal val="visible"/>
                                      </p:to>
                                    </p:set>
                                    <p:animEffect transition="in" filter="wipe(down)">
                                      <p:cBhvr>
                                        <p:cTn id="97" dur="580">
                                          <p:stCondLst>
                                            <p:cond delay="0"/>
                                          </p:stCondLst>
                                        </p:cTn>
                                        <p:tgtEl>
                                          <p:spTgt spid="7"/>
                                        </p:tgtEl>
                                      </p:cBhvr>
                                    </p:animEffect>
                                    <p:anim calcmode="lin" valueType="num">
                                      <p:cBhvr>
                                        <p:cTn id="9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03" dur="26">
                                          <p:stCondLst>
                                            <p:cond delay="650"/>
                                          </p:stCondLst>
                                        </p:cTn>
                                        <p:tgtEl>
                                          <p:spTgt spid="7"/>
                                        </p:tgtEl>
                                      </p:cBhvr>
                                      <p:to x="100000" y="60000"/>
                                    </p:animScale>
                                    <p:animScale>
                                      <p:cBhvr>
                                        <p:cTn id="104" dur="166" decel="50000">
                                          <p:stCondLst>
                                            <p:cond delay="676"/>
                                          </p:stCondLst>
                                        </p:cTn>
                                        <p:tgtEl>
                                          <p:spTgt spid="7"/>
                                        </p:tgtEl>
                                      </p:cBhvr>
                                      <p:to x="100000" y="100000"/>
                                    </p:animScale>
                                    <p:animScale>
                                      <p:cBhvr>
                                        <p:cTn id="105" dur="26">
                                          <p:stCondLst>
                                            <p:cond delay="1312"/>
                                          </p:stCondLst>
                                        </p:cTn>
                                        <p:tgtEl>
                                          <p:spTgt spid="7"/>
                                        </p:tgtEl>
                                      </p:cBhvr>
                                      <p:to x="100000" y="80000"/>
                                    </p:animScale>
                                    <p:animScale>
                                      <p:cBhvr>
                                        <p:cTn id="106" dur="166" decel="50000">
                                          <p:stCondLst>
                                            <p:cond delay="1338"/>
                                          </p:stCondLst>
                                        </p:cTn>
                                        <p:tgtEl>
                                          <p:spTgt spid="7"/>
                                        </p:tgtEl>
                                      </p:cBhvr>
                                      <p:to x="100000" y="100000"/>
                                    </p:animScale>
                                    <p:animScale>
                                      <p:cBhvr>
                                        <p:cTn id="107" dur="26">
                                          <p:stCondLst>
                                            <p:cond delay="1642"/>
                                          </p:stCondLst>
                                        </p:cTn>
                                        <p:tgtEl>
                                          <p:spTgt spid="7"/>
                                        </p:tgtEl>
                                      </p:cBhvr>
                                      <p:to x="100000" y="90000"/>
                                    </p:animScale>
                                    <p:animScale>
                                      <p:cBhvr>
                                        <p:cTn id="108" dur="166" decel="50000">
                                          <p:stCondLst>
                                            <p:cond delay="1668"/>
                                          </p:stCondLst>
                                        </p:cTn>
                                        <p:tgtEl>
                                          <p:spTgt spid="7"/>
                                        </p:tgtEl>
                                      </p:cBhvr>
                                      <p:to x="100000" y="100000"/>
                                    </p:animScale>
                                    <p:animScale>
                                      <p:cBhvr>
                                        <p:cTn id="109" dur="26">
                                          <p:stCondLst>
                                            <p:cond delay="1808"/>
                                          </p:stCondLst>
                                        </p:cTn>
                                        <p:tgtEl>
                                          <p:spTgt spid="7"/>
                                        </p:tgtEl>
                                      </p:cBhvr>
                                      <p:to x="100000" y="95000"/>
                                    </p:animScale>
                                    <p:animScale>
                                      <p:cBhvr>
                                        <p:cTn id="110" dur="166" decel="50000">
                                          <p:stCondLst>
                                            <p:cond delay="1834"/>
                                          </p:stCondLst>
                                        </p:cTn>
                                        <p:tgtEl>
                                          <p:spTgt spid="7"/>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8"/>
                                        </p:tgtEl>
                                        <p:attrNameLst>
                                          <p:attrName>style.visibility</p:attrName>
                                        </p:attrNameLst>
                                      </p:cBhvr>
                                      <p:to>
                                        <p:strVal val="visible"/>
                                      </p:to>
                                    </p:set>
                                    <p:animEffect transition="in" filter="wipe(down)">
                                      <p:cBhvr>
                                        <p:cTn id="115" dur="580">
                                          <p:stCondLst>
                                            <p:cond delay="0"/>
                                          </p:stCondLst>
                                        </p:cTn>
                                        <p:tgtEl>
                                          <p:spTgt spid="8"/>
                                        </p:tgtEl>
                                      </p:cBhvr>
                                    </p:animEffect>
                                    <p:anim calcmode="lin" valueType="num">
                                      <p:cBhvr>
                                        <p:cTn id="11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21" dur="26">
                                          <p:stCondLst>
                                            <p:cond delay="650"/>
                                          </p:stCondLst>
                                        </p:cTn>
                                        <p:tgtEl>
                                          <p:spTgt spid="8"/>
                                        </p:tgtEl>
                                      </p:cBhvr>
                                      <p:to x="100000" y="60000"/>
                                    </p:animScale>
                                    <p:animScale>
                                      <p:cBhvr>
                                        <p:cTn id="122" dur="166" decel="50000">
                                          <p:stCondLst>
                                            <p:cond delay="676"/>
                                          </p:stCondLst>
                                        </p:cTn>
                                        <p:tgtEl>
                                          <p:spTgt spid="8"/>
                                        </p:tgtEl>
                                      </p:cBhvr>
                                      <p:to x="100000" y="100000"/>
                                    </p:animScale>
                                    <p:animScale>
                                      <p:cBhvr>
                                        <p:cTn id="123" dur="26">
                                          <p:stCondLst>
                                            <p:cond delay="1312"/>
                                          </p:stCondLst>
                                        </p:cTn>
                                        <p:tgtEl>
                                          <p:spTgt spid="8"/>
                                        </p:tgtEl>
                                      </p:cBhvr>
                                      <p:to x="100000" y="80000"/>
                                    </p:animScale>
                                    <p:animScale>
                                      <p:cBhvr>
                                        <p:cTn id="124" dur="166" decel="50000">
                                          <p:stCondLst>
                                            <p:cond delay="1338"/>
                                          </p:stCondLst>
                                        </p:cTn>
                                        <p:tgtEl>
                                          <p:spTgt spid="8"/>
                                        </p:tgtEl>
                                      </p:cBhvr>
                                      <p:to x="100000" y="100000"/>
                                    </p:animScale>
                                    <p:animScale>
                                      <p:cBhvr>
                                        <p:cTn id="125" dur="26">
                                          <p:stCondLst>
                                            <p:cond delay="1642"/>
                                          </p:stCondLst>
                                        </p:cTn>
                                        <p:tgtEl>
                                          <p:spTgt spid="8"/>
                                        </p:tgtEl>
                                      </p:cBhvr>
                                      <p:to x="100000" y="90000"/>
                                    </p:animScale>
                                    <p:animScale>
                                      <p:cBhvr>
                                        <p:cTn id="126" dur="166" decel="50000">
                                          <p:stCondLst>
                                            <p:cond delay="1668"/>
                                          </p:stCondLst>
                                        </p:cTn>
                                        <p:tgtEl>
                                          <p:spTgt spid="8"/>
                                        </p:tgtEl>
                                      </p:cBhvr>
                                      <p:to x="100000" y="100000"/>
                                    </p:animScale>
                                    <p:animScale>
                                      <p:cBhvr>
                                        <p:cTn id="127" dur="26">
                                          <p:stCondLst>
                                            <p:cond delay="1808"/>
                                          </p:stCondLst>
                                        </p:cTn>
                                        <p:tgtEl>
                                          <p:spTgt spid="8"/>
                                        </p:tgtEl>
                                      </p:cBhvr>
                                      <p:to x="100000" y="95000"/>
                                    </p:animScale>
                                    <p:animScale>
                                      <p:cBhvr>
                                        <p:cTn id="128" dur="166" decel="50000">
                                          <p:stCondLst>
                                            <p:cond delay="1834"/>
                                          </p:stCondLst>
                                        </p:cTn>
                                        <p:tgtEl>
                                          <p:spTgt spid="8"/>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9"/>
                                        </p:tgtEl>
                                        <p:attrNameLst>
                                          <p:attrName>style.visibility</p:attrName>
                                        </p:attrNameLst>
                                      </p:cBhvr>
                                      <p:to>
                                        <p:strVal val="visible"/>
                                      </p:to>
                                    </p:set>
                                    <p:animEffect transition="in" filter="wipe(down)">
                                      <p:cBhvr>
                                        <p:cTn id="133" dur="580">
                                          <p:stCondLst>
                                            <p:cond delay="0"/>
                                          </p:stCondLst>
                                        </p:cTn>
                                        <p:tgtEl>
                                          <p:spTgt spid="9"/>
                                        </p:tgtEl>
                                      </p:cBhvr>
                                    </p:animEffect>
                                    <p:anim calcmode="lin" valueType="num">
                                      <p:cBhvr>
                                        <p:cTn id="13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9" dur="26">
                                          <p:stCondLst>
                                            <p:cond delay="650"/>
                                          </p:stCondLst>
                                        </p:cTn>
                                        <p:tgtEl>
                                          <p:spTgt spid="9"/>
                                        </p:tgtEl>
                                      </p:cBhvr>
                                      <p:to x="100000" y="60000"/>
                                    </p:animScale>
                                    <p:animScale>
                                      <p:cBhvr>
                                        <p:cTn id="140" dur="166" decel="50000">
                                          <p:stCondLst>
                                            <p:cond delay="676"/>
                                          </p:stCondLst>
                                        </p:cTn>
                                        <p:tgtEl>
                                          <p:spTgt spid="9"/>
                                        </p:tgtEl>
                                      </p:cBhvr>
                                      <p:to x="100000" y="100000"/>
                                    </p:animScale>
                                    <p:animScale>
                                      <p:cBhvr>
                                        <p:cTn id="141" dur="26">
                                          <p:stCondLst>
                                            <p:cond delay="1312"/>
                                          </p:stCondLst>
                                        </p:cTn>
                                        <p:tgtEl>
                                          <p:spTgt spid="9"/>
                                        </p:tgtEl>
                                      </p:cBhvr>
                                      <p:to x="100000" y="80000"/>
                                    </p:animScale>
                                    <p:animScale>
                                      <p:cBhvr>
                                        <p:cTn id="142" dur="166" decel="50000">
                                          <p:stCondLst>
                                            <p:cond delay="1338"/>
                                          </p:stCondLst>
                                        </p:cTn>
                                        <p:tgtEl>
                                          <p:spTgt spid="9"/>
                                        </p:tgtEl>
                                      </p:cBhvr>
                                      <p:to x="100000" y="100000"/>
                                    </p:animScale>
                                    <p:animScale>
                                      <p:cBhvr>
                                        <p:cTn id="143" dur="26">
                                          <p:stCondLst>
                                            <p:cond delay="1642"/>
                                          </p:stCondLst>
                                        </p:cTn>
                                        <p:tgtEl>
                                          <p:spTgt spid="9"/>
                                        </p:tgtEl>
                                      </p:cBhvr>
                                      <p:to x="100000" y="90000"/>
                                    </p:animScale>
                                    <p:animScale>
                                      <p:cBhvr>
                                        <p:cTn id="144" dur="166" decel="50000">
                                          <p:stCondLst>
                                            <p:cond delay="1668"/>
                                          </p:stCondLst>
                                        </p:cTn>
                                        <p:tgtEl>
                                          <p:spTgt spid="9"/>
                                        </p:tgtEl>
                                      </p:cBhvr>
                                      <p:to x="100000" y="100000"/>
                                    </p:animScale>
                                    <p:animScale>
                                      <p:cBhvr>
                                        <p:cTn id="145" dur="26">
                                          <p:stCondLst>
                                            <p:cond delay="1808"/>
                                          </p:stCondLst>
                                        </p:cTn>
                                        <p:tgtEl>
                                          <p:spTgt spid="9"/>
                                        </p:tgtEl>
                                      </p:cBhvr>
                                      <p:to x="100000" y="95000"/>
                                    </p:animScale>
                                    <p:animScale>
                                      <p:cBhvr>
                                        <p:cTn id="146" dur="166" decel="50000">
                                          <p:stCondLst>
                                            <p:cond delay="1834"/>
                                          </p:stCondLst>
                                        </p:cTn>
                                        <p:tgtEl>
                                          <p:spTgt spid="9"/>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nodeType="clickEffect">
                                  <p:stCondLst>
                                    <p:cond delay="0"/>
                                  </p:stCondLst>
                                  <p:childTnLst>
                                    <p:set>
                                      <p:cBhvr>
                                        <p:cTn id="150" dur="1" fill="hold">
                                          <p:stCondLst>
                                            <p:cond delay="0"/>
                                          </p:stCondLst>
                                        </p:cTn>
                                        <p:tgtEl>
                                          <p:spTgt spid="10">
                                            <p:txEl>
                                              <p:pRg st="0" end="0"/>
                                            </p:txEl>
                                          </p:spTgt>
                                        </p:tgtEl>
                                        <p:attrNameLst>
                                          <p:attrName>style.visibility</p:attrName>
                                        </p:attrNameLst>
                                      </p:cBhvr>
                                      <p:to>
                                        <p:strVal val="visible"/>
                                      </p:to>
                                    </p:set>
                                    <p:animEffect transition="in" filter="wipe(down)">
                                      <p:cBhvr>
                                        <p:cTn id="151" dur="580">
                                          <p:stCondLst>
                                            <p:cond delay="0"/>
                                          </p:stCondLst>
                                        </p:cTn>
                                        <p:tgtEl>
                                          <p:spTgt spid="10">
                                            <p:txEl>
                                              <p:pRg st="0" end="0"/>
                                            </p:txEl>
                                          </p:spTgt>
                                        </p:tgtEl>
                                      </p:cBhvr>
                                    </p:animEffect>
                                    <p:anim calcmode="lin" valueType="num">
                                      <p:cBhvr>
                                        <p:cTn id="152" dur="1822" tmFilter="0,0; 0.14,0.36; 0.43,0.73; 0.71,0.91; 1.0,1.0">
                                          <p:stCondLst>
                                            <p:cond delay="0"/>
                                          </p:stCondLst>
                                        </p:cTn>
                                        <p:tgtEl>
                                          <p:spTgt spid="10">
                                            <p:txEl>
                                              <p:pRg st="0" end="0"/>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10">
                                            <p:txEl>
                                              <p:pRg st="0" end="0"/>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10">
                                            <p:txEl>
                                              <p:pRg st="0" end="0"/>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10">
                                            <p:txEl>
                                              <p:pRg st="0" end="0"/>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10">
                                            <p:txEl>
                                              <p:pRg st="0" end="0"/>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10">
                                            <p:txEl>
                                              <p:pRg st="0" end="0"/>
                                            </p:txEl>
                                          </p:spTgt>
                                        </p:tgtEl>
                                      </p:cBhvr>
                                      <p:to x="100000" y="60000"/>
                                    </p:animScale>
                                    <p:animScale>
                                      <p:cBhvr>
                                        <p:cTn id="158" dur="166" decel="50000">
                                          <p:stCondLst>
                                            <p:cond delay="676"/>
                                          </p:stCondLst>
                                        </p:cTn>
                                        <p:tgtEl>
                                          <p:spTgt spid="10">
                                            <p:txEl>
                                              <p:pRg st="0" end="0"/>
                                            </p:txEl>
                                          </p:spTgt>
                                        </p:tgtEl>
                                      </p:cBhvr>
                                      <p:to x="100000" y="100000"/>
                                    </p:animScale>
                                    <p:animScale>
                                      <p:cBhvr>
                                        <p:cTn id="159" dur="26">
                                          <p:stCondLst>
                                            <p:cond delay="1312"/>
                                          </p:stCondLst>
                                        </p:cTn>
                                        <p:tgtEl>
                                          <p:spTgt spid="10">
                                            <p:txEl>
                                              <p:pRg st="0" end="0"/>
                                            </p:txEl>
                                          </p:spTgt>
                                        </p:tgtEl>
                                      </p:cBhvr>
                                      <p:to x="100000" y="80000"/>
                                    </p:animScale>
                                    <p:animScale>
                                      <p:cBhvr>
                                        <p:cTn id="160" dur="166" decel="50000">
                                          <p:stCondLst>
                                            <p:cond delay="1338"/>
                                          </p:stCondLst>
                                        </p:cTn>
                                        <p:tgtEl>
                                          <p:spTgt spid="10">
                                            <p:txEl>
                                              <p:pRg st="0" end="0"/>
                                            </p:txEl>
                                          </p:spTgt>
                                        </p:tgtEl>
                                      </p:cBhvr>
                                      <p:to x="100000" y="100000"/>
                                    </p:animScale>
                                    <p:animScale>
                                      <p:cBhvr>
                                        <p:cTn id="161" dur="26">
                                          <p:stCondLst>
                                            <p:cond delay="1642"/>
                                          </p:stCondLst>
                                        </p:cTn>
                                        <p:tgtEl>
                                          <p:spTgt spid="10">
                                            <p:txEl>
                                              <p:pRg st="0" end="0"/>
                                            </p:txEl>
                                          </p:spTgt>
                                        </p:tgtEl>
                                      </p:cBhvr>
                                      <p:to x="100000" y="90000"/>
                                    </p:animScale>
                                    <p:animScale>
                                      <p:cBhvr>
                                        <p:cTn id="162" dur="166" decel="50000">
                                          <p:stCondLst>
                                            <p:cond delay="1668"/>
                                          </p:stCondLst>
                                        </p:cTn>
                                        <p:tgtEl>
                                          <p:spTgt spid="10">
                                            <p:txEl>
                                              <p:pRg st="0" end="0"/>
                                            </p:txEl>
                                          </p:spTgt>
                                        </p:tgtEl>
                                      </p:cBhvr>
                                      <p:to x="100000" y="100000"/>
                                    </p:animScale>
                                    <p:animScale>
                                      <p:cBhvr>
                                        <p:cTn id="163" dur="26">
                                          <p:stCondLst>
                                            <p:cond delay="1808"/>
                                          </p:stCondLst>
                                        </p:cTn>
                                        <p:tgtEl>
                                          <p:spTgt spid="10">
                                            <p:txEl>
                                              <p:pRg st="0" end="0"/>
                                            </p:txEl>
                                          </p:spTgt>
                                        </p:tgtEl>
                                      </p:cBhvr>
                                      <p:to x="100000" y="95000"/>
                                    </p:animScale>
                                    <p:animScale>
                                      <p:cBhvr>
                                        <p:cTn id="164" dur="166" decel="50000">
                                          <p:stCondLst>
                                            <p:cond delay="1834"/>
                                          </p:stCondLst>
                                        </p:cTn>
                                        <p:tgtEl>
                                          <p:spTgt spid="10">
                                            <p:txEl>
                                              <p:pRg st="0" end="0"/>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nodeType="clickEffect">
                                  <p:stCondLst>
                                    <p:cond delay="0"/>
                                  </p:stCondLst>
                                  <p:childTnLst>
                                    <p:set>
                                      <p:cBhvr>
                                        <p:cTn id="168" dur="1" fill="hold">
                                          <p:stCondLst>
                                            <p:cond delay="0"/>
                                          </p:stCondLst>
                                        </p:cTn>
                                        <p:tgtEl>
                                          <p:spTgt spid="12">
                                            <p:txEl>
                                              <p:pRg st="0" end="0"/>
                                            </p:txEl>
                                          </p:spTgt>
                                        </p:tgtEl>
                                        <p:attrNameLst>
                                          <p:attrName>style.visibility</p:attrName>
                                        </p:attrNameLst>
                                      </p:cBhvr>
                                      <p:to>
                                        <p:strVal val="visible"/>
                                      </p:to>
                                    </p:set>
                                    <p:animEffect transition="in" filter="wipe(down)">
                                      <p:cBhvr>
                                        <p:cTn id="169" dur="580">
                                          <p:stCondLst>
                                            <p:cond delay="0"/>
                                          </p:stCondLst>
                                        </p:cTn>
                                        <p:tgtEl>
                                          <p:spTgt spid="12">
                                            <p:txEl>
                                              <p:pRg st="0" end="0"/>
                                            </p:txEl>
                                          </p:spTgt>
                                        </p:tgtEl>
                                      </p:cBhvr>
                                    </p:animEffect>
                                    <p:anim calcmode="lin" valueType="num">
                                      <p:cBhvr>
                                        <p:cTn id="170" dur="1822" tmFilter="0,0; 0.14,0.36; 0.43,0.73; 0.71,0.91; 1.0,1.0">
                                          <p:stCondLst>
                                            <p:cond delay="0"/>
                                          </p:stCondLst>
                                        </p:cTn>
                                        <p:tgtEl>
                                          <p:spTgt spid="12">
                                            <p:txEl>
                                              <p:pRg st="0" end="0"/>
                                            </p:txEl>
                                          </p:spTgt>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12">
                                            <p:txEl>
                                              <p:pRg st="0" end="0"/>
                                            </p:txEl>
                                          </p:spTgt>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12">
                                            <p:txEl>
                                              <p:pRg st="0" end="0"/>
                                            </p:txEl>
                                          </p:spTgt>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12">
                                            <p:txEl>
                                              <p:pRg st="0" end="0"/>
                                            </p:txEl>
                                          </p:spTgt>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12">
                                            <p:txEl>
                                              <p:pRg st="0" end="0"/>
                                            </p:txEl>
                                          </p:spTgt>
                                        </p:tgtEl>
                                        <p:attrNameLst>
                                          <p:attrName>ppt_y</p:attrName>
                                        </p:attrNameLst>
                                      </p:cBhvr>
                                      <p:tavLst>
                                        <p:tav tm="0" fmla="#ppt_y-sin(pi*$)/81">
                                          <p:val>
                                            <p:fltVal val="0"/>
                                          </p:val>
                                        </p:tav>
                                        <p:tav tm="100000">
                                          <p:val>
                                            <p:fltVal val="1"/>
                                          </p:val>
                                        </p:tav>
                                      </p:tavLst>
                                    </p:anim>
                                    <p:animScale>
                                      <p:cBhvr>
                                        <p:cTn id="175" dur="26">
                                          <p:stCondLst>
                                            <p:cond delay="650"/>
                                          </p:stCondLst>
                                        </p:cTn>
                                        <p:tgtEl>
                                          <p:spTgt spid="12">
                                            <p:txEl>
                                              <p:pRg st="0" end="0"/>
                                            </p:txEl>
                                          </p:spTgt>
                                        </p:tgtEl>
                                      </p:cBhvr>
                                      <p:to x="100000" y="60000"/>
                                    </p:animScale>
                                    <p:animScale>
                                      <p:cBhvr>
                                        <p:cTn id="176" dur="166" decel="50000">
                                          <p:stCondLst>
                                            <p:cond delay="676"/>
                                          </p:stCondLst>
                                        </p:cTn>
                                        <p:tgtEl>
                                          <p:spTgt spid="12">
                                            <p:txEl>
                                              <p:pRg st="0" end="0"/>
                                            </p:txEl>
                                          </p:spTgt>
                                        </p:tgtEl>
                                      </p:cBhvr>
                                      <p:to x="100000" y="100000"/>
                                    </p:animScale>
                                    <p:animScale>
                                      <p:cBhvr>
                                        <p:cTn id="177" dur="26">
                                          <p:stCondLst>
                                            <p:cond delay="1312"/>
                                          </p:stCondLst>
                                        </p:cTn>
                                        <p:tgtEl>
                                          <p:spTgt spid="12">
                                            <p:txEl>
                                              <p:pRg st="0" end="0"/>
                                            </p:txEl>
                                          </p:spTgt>
                                        </p:tgtEl>
                                      </p:cBhvr>
                                      <p:to x="100000" y="80000"/>
                                    </p:animScale>
                                    <p:animScale>
                                      <p:cBhvr>
                                        <p:cTn id="178" dur="166" decel="50000">
                                          <p:stCondLst>
                                            <p:cond delay="1338"/>
                                          </p:stCondLst>
                                        </p:cTn>
                                        <p:tgtEl>
                                          <p:spTgt spid="12">
                                            <p:txEl>
                                              <p:pRg st="0" end="0"/>
                                            </p:txEl>
                                          </p:spTgt>
                                        </p:tgtEl>
                                      </p:cBhvr>
                                      <p:to x="100000" y="100000"/>
                                    </p:animScale>
                                    <p:animScale>
                                      <p:cBhvr>
                                        <p:cTn id="179" dur="26">
                                          <p:stCondLst>
                                            <p:cond delay="1642"/>
                                          </p:stCondLst>
                                        </p:cTn>
                                        <p:tgtEl>
                                          <p:spTgt spid="12">
                                            <p:txEl>
                                              <p:pRg st="0" end="0"/>
                                            </p:txEl>
                                          </p:spTgt>
                                        </p:tgtEl>
                                      </p:cBhvr>
                                      <p:to x="100000" y="90000"/>
                                    </p:animScale>
                                    <p:animScale>
                                      <p:cBhvr>
                                        <p:cTn id="180" dur="166" decel="50000">
                                          <p:stCondLst>
                                            <p:cond delay="1668"/>
                                          </p:stCondLst>
                                        </p:cTn>
                                        <p:tgtEl>
                                          <p:spTgt spid="12">
                                            <p:txEl>
                                              <p:pRg st="0" end="0"/>
                                            </p:txEl>
                                          </p:spTgt>
                                        </p:tgtEl>
                                      </p:cBhvr>
                                      <p:to x="100000" y="100000"/>
                                    </p:animScale>
                                    <p:animScale>
                                      <p:cBhvr>
                                        <p:cTn id="181" dur="26">
                                          <p:stCondLst>
                                            <p:cond delay="1808"/>
                                          </p:stCondLst>
                                        </p:cTn>
                                        <p:tgtEl>
                                          <p:spTgt spid="12">
                                            <p:txEl>
                                              <p:pRg st="0" end="0"/>
                                            </p:txEl>
                                          </p:spTgt>
                                        </p:tgtEl>
                                      </p:cBhvr>
                                      <p:to x="100000" y="95000"/>
                                    </p:animScale>
                                    <p:animScale>
                                      <p:cBhvr>
                                        <p:cTn id="182" dur="166" decel="50000">
                                          <p:stCondLst>
                                            <p:cond delay="1834"/>
                                          </p:stCondLst>
                                        </p:cTn>
                                        <p:tgtEl>
                                          <p:spTgt spid="12">
                                            <p:txEl>
                                              <p:pRg st="0" end="0"/>
                                            </p:txEl>
                                          </p:spTgt>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nodeType="clickEffect">
                                  <p:stCondLst>
                                    <p:cond delay="0"/>
                                  </p:stCondLst>
                                  <p:childTnLst>
                                    <p:set>
                                      <p:cBhvr>
                                        <p:cTn id="186" dur="1" fill="hold">
                                          <p:stCondLst>
                                            <p:cond delay="0"/>
                                          </p:stCondLst>
                                        </p:cTn>
                                        <p:tgtEl>
                                          <p:spTgt spid="13">
                                            <p:txEl>
                                              <p:pRg st="0" end="0"/>
                                            </p:txEl>
                                          </p:spTgt>
                                        </p:tgtEl>
                                        <p:attrNameLst>
                                          <p:attrName>style.visibility</p:attrName>
                                        </p:attrNameLst>
                                      </p:cBhvr>
                                      <p:to>
                                        <p:strVal val="visible"/>
                                      </p:to>
                                    </p:set>
                                    <p:animEffect transition="in" filter="wipe(down)">
                                      <p:cBhvr>
                                        <p:cTn id="187" dur="580">
                                          <p:stCondLst>
                                            <p:cond delay="0"/>
                                          </p:stCondLst>
                                        </p:cTn>
                                        <p:tgtEl>
                                          <p:spTgt spid="13">
                                            <p:txEl>
                                              <p:pRg st="0" end="0"/>
                                            </p:txEl>
                                          </p:spTgt>
                                        </p:tgtEl>
                                      </p:cBhvr>
                                    </p:animEffect>
                                    <p:anim calcmode="lin" valueType="num">
                                      <p:cBhvr>
                                        <p:cTn id="188" dur="1822" tmFilter="0,0; 0.14,0.36; 0.43,0.73; 0.71,0.91; 1.0,1.0">
                                          <p:stCondLst>
                                            <p:cond delay="0"/>
                                          </p:stCondLst>
                                        </p:cTn>
                                        <p:tgtEl>
                                          <p:spTgt spid="13">
                                            <p:txEl>
                                              <p:pRg st="0" end="0"/>
                                            </p:txEl>
                                          </p:spTgt>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13">
                                            <p:txEl>
                                              <p:pRg st="0" end="0"/>
                                            </p:txEl>
                                          </p:spTgt>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13">
                                            <p:txEl>
                                              <p:pRg st="0" end="0"/>
                                            </p:txEl>
                                          </p:spTgt>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13">
                                            <p:txEl>
                                              <p:pRg st="0" end="0"/>
                                            </p:txEl>
                                          </p:spTgt>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13">
                                            <p:txEl>
                                              <p:pRg st="0" end="0"/>
                                            </p:txEl>
                                          </p:spTgt>
                                        </p:tgtEl>
                                        <p:attrNameLst>
                                          <p:attrName>ppt_y</p:attrName>
                                        </p:attrNameLst>
                                      </p:cBhvr>
                                      <p:tavLst>
                                        <p:tav tm="0" fmla="#ppt_y-sin(pi*$)/81">
                                          <p:val>
                                            <p:fltVal val="0"/>
                                          </p:val>
                                        </p:tav>
                                        <p:tav tm="100000">
                                          <p:val>
                                            <p:fltVal val="1"/>
                                          </p:val>
                                        </p:tav>
                                      </p:tavLst>
                                    </p:anim>
                                    <p:animScale>
                                      <p:cBhvr>
                                        <p:cTn id="193" dur="26">
                                          <p:stCondLst>
                                            <p:cond delay="650"/>
                                          </p:stCondLst>
                                        </p:cTn>
                                        <p:tgtEl>
                                          <p:spTgt spid="13">
                                            <p:txEl>
                                              <p:pRg st="0" end="0"/>
                                            </p:txEl>
                                          </p:spTgt>
                                        </p:tgtEl>
                                      </p:cBhvr>
                                      <p:to x="100000" y="60000"/>
                                    </p:animScale>
                                    <p:animScale>
                                      <p:cBhvr>
                                        <p:cTn id="194" dur="166" decel="50000">
                                          <p:stCondLst>
                                            <p:cond delay="676"/>
                                          </p:stCondLst>
                                        </p:cTn>
                                        <p:tgtEl>
                                          <p:spTgt spid="13">
                                            <p:txEl>
                                              <p:pRg st="0" end="0"/>
                                            </p:txEl>
                                          </p:spTgt>
                                        </p:tgtEl>
                                      </p:cBhvr>
                                      <p:to x="100000" y="100000"/>
                                    </p:animScale>
                                    <p:animScale>
                                      <p:cBhvr>
                                        <p:cTn id="195" dur="26">
                                          <p:stCondLst>
                                            <p:cond delay="1312"/>
                                          </p:stCondLst>
                                        </p:cTn>
                                        <p:tgtEl>
                                          <p:spTgt spid="13">
                                            <p:txEl>
                                              <p:pRg st="0" end="0"/>
                                            </p:txEl>
                                          </p:spTgt>
                                        </p:tgtEl>
                                      </p:cBhvr>
                                      <p:to x="100000" y="80000"/>
                                    </p:animScale>
                                    <p:animScale>
                                      <p:cBhvr>
                                        <p:cTn id="196" dur="166" decel="50000">
                                          <p:stCondLst>
                                            <p:cond delay="1338"/>
                                          </p:stCondLst>
                                        </p:cTn>
                                        <p:tgtEl>
                                          <p:spTgt spid="13">
                                            <p:txEl>
                                              <p:pRg st="0" end="0"/>
                                            </p:txEl>
                                          </p:spTgt>
                                        </p:tgtEl>
                                      </p:cBhvr>
                                      <p:to x="100000" y="100000"/>
                                    </p:animScale>
                                    <p:animScale>
                                      <p:cBhvr>
                                        <p:cTn id="197" dur="26">
                                          <p:stCondLst>
                                            <p:cond delay="1642"/>
                                          </p:stCondLst>
                                        </p:cTn>
                                        <p:tgtEl>
                                          <p:spTgt spid="13">
                                            <p:txEl>
                                              <p:pRg st="0" end="0"/>
                                            </p:txEl>
                                          </p:spTgt>
                                        </p:tgtEl>
                                      </p:cBhvr>
                                      <p:to x="100000" y="90000"/>
                                    </p:animScale>
                                    <p:animScale>
                                      <p:cBhvr>
                                        <p:cTn id="198" dur="166" decel="50000">
                                          <p:stCondLst>
                                            <p:cond delay="1668"/>
                                          </p:stCondLst>
                                        </p:cTn>
                                        <p:tgtEl>
                                          <p:spTgt spid="13">
                                            <p:txEl>
                                              <p:pRg st="0" end="0"/>
                                            </p:txEl>
                                          </p:spTgt>
                                        </p:tgtEl>
                                      </p:cBhvr>
                                      <p:to x="100000" y="100000"/>
                                    </p:animScale>
                                    <p:animScale>
                                      <p:cBhvr>
                                        <p:cTn id="199" dur="26">
                                          <p:stCondLst>
                                            <p:cond delay="1808"/>
                                          </p:stCondLst>
                                        </p:cTn>
                                        <p:tgtEl>
                                          <p:spTgt spid="13">
                                            <p:txEl>
                                              <p:pRg st="0" end="0"/>
                                            </p:txEl>
                                          </p:spTgt>
                                        </p:tgtEl>
                                      </p:cBhvr>
                                      <p:to x="100000" y="95000"/>
                                    </p:animScale>
                                    <p:animScale>
                                      <p:cBhvr>
                                        <p:cTn id="200" dur="166" decel="50000">
                                          <p:stCondLst>
                                            <p:cond delay="1834"/>
                                          </p:stCondLst>
                                        </p:cTn>
                                        <p:tgtEl>
                                          <p:spTgt spid="13">
                                            <p:txEl>
                                              <p:pRg st="0" end="0"/>
                                            </p:txEl>
                                          </p:spTgt>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nodeType="clickEffect">
                                  <p:stCondLst>
                                    <p:cond delay="0"/>
                                  </p:stCondLst>
                                  <p:childTnLst>
                                    <p:set>
                                      <p:cBhvr>
                                        <p:cTn id="204" dur="1" fill="hold">
                                          <p:stCondLst>
                                            <p:cond delay="0"/>
                                          </p:stCondLst>
                                        </p:cTn>
                                        <p:tgtEl>
                                          <p:spTgt spid="14">
                                            <p:txEl>
                                              <p:pRg st="0" end="0"/>
                                            </p:txEl>
                                          </p:spTgt>
                                        </p:tgtEl>
                                        <p:attrNameLst>
                                          <p:attrName>style.visibility</p:attrName>
                                        </p:attrNameLst>
                                      </p:cBhvr>
                                      <p:to>
                                        <p:strVal val="visible"/>
                                      </p:to>
                                    </p:set>
                                    <p:animEffect transition="in" filter="wipe(down)">
                                      <p:cBhvr>
                                        <p:cTn id="205" dur="580">
                                          <p:stCondLst>
                                            <p:cond delay="0"/>
                                          </p:stCondLst>
                                        </p:cTn>
                                        <p:tgtEl>
                                          <p:spTgt spid="14">
                                            <p:txEl>
                                              <p:pRg st="0" end="0"/>
                                            </p:txEl>
                                          </p:spTgt>
                                        </p:tgtEl>
                                      </p:cBhvr>
                                    </p:animEffect>
                                    <p:anim calcmode="lin" valueType="num">
                                      <p:cBhvr>
                                        <p:cTn id="206" dur="1822" tmFilter="0,0; 0.14,0.36; 0.43,0.73; 0.71,0.91; 1.0,1.0">
                                          <p:stCondLst>
                                            <p:cond delay="0"/>
                                          </p:stCondLst>
                                        </p:cTn>
                                        <p:tgtEl>
                                          <p:spTgt spid="14">
                                            <p:txEl>
                                              <p:pRg st="0" end="0"/>
                                            </p:txEl>
                                          </p:spTgt>
                                        </p:tgtEl>
                                        <p:attrNameLst>
                                          <p:attrName>ppt_x</p:attrName>
                                        </p:attrNameLst>
                                      </p:cBhvr>
                                      <p:tavLst>
                                        <p:tav tm="0">
                                          <p:val>
                                            <p:strVal val="#ppt_x-0.25"/>
                                          </p:val>
                                        </p:tav>
                                        <p:tav tm="100000">
                                          <p:val>
                                            <p:strVal val="#ppt_x"/>
                                          </p:val>
                                        </p:tav>
                                      </p:tavLst>
                                    </p:anim>
                                    <p:anim calcmode="lin" valueType="num">
                                      <p:cBhvr>
                                        <p:cTn id="207" dur="664" tmFilter="0.0,0.0; 0.25,0.07; 0.50,0.2; 0.75,0.467; 1.0,1.0">
                                          <p:stCondLst>
                                            <p:cond delay="0"/>
                                          </p:stCondLst>
                                        </p:cTn>
                                        <p:tgtEl>
                                          <p:spTgt spid="14">
                                            <p:txEl>
                                              <p:pRg st="0" end="0"/>
                                            </p:txEl>
                                          </p:spTgt>
                                        </p:tgtEl>
                                        <p:attrNameLst>
                                          <p:attrName>ppt_y</p:attrName>
                                        </p:attrNameLst>
                                      </p:cBhvr>
                                      <p:tavLst>
                                        <p:tav tm="0" fmla="#ppt_y-sin(pi*$)/3">
                                          <p:val>
                                            <p:fltVal val="0.5"/>
                                          </p:val>
                                        </p:tav>
                                        <p:tav tm="100000">
                                          <p:val>
                                            <p:fltVal val="1"/>
                                          </p:val>
                                        </p:tav>
                                      </p:tavLst>
                                    </p:anim>
                                    <p:anim calcmode="lin" valueType="num">
                                      <p:cBhvr>
                                        <p:cTn id="208" dur="664" tmFilter="0, 0; 0.125,0.2665; 0.25,0.4; 0.375,0.465; 0.5,0.5;  0.625,0.535; 0.75,0.6; 0.875,0.7335; 1,1">
                                          <p:stCondLst>
                                            <p:cond delay="664"/>
                                          </p:stCondLst>
                                        </p:cTn>
                                        <p:tgtEl>
                                          <p:spTgt spid="14">
                                            <p:txEl>
                                              <p:pRg st="0" end="0"/>
                                            </p:txEl>
                                          </p:spTgt>
                                        </p:tgtEl>
                                        <p:attrNameLst>
                                          <p:attrName>ppt_y</p:attrName>
                                        </p:attrNameLst>
                                      </p:cBhvr>
                                      <p:tavLst>
                                        <p:tav tm="0" fmla="#ppt_y-sin(pi*$)/9">
                                          <p:val>
                                            <p:fltVal val="0"/>
                                          </p:val>
                                        </p:tav>
                                        <p:tav tm="100000">
                                          <p:val>
                                            <p:fltVal val="1"/>
                                          </p:val>
                                        </p:tav>
                                      </p:tavLst>
                                    </p:anim>
                                    <p:anim calcmode="lin" valueType="num">
                                      <p:cBhvr>
                                        <p:cTn id="209" dur="332" tmFilter="0, 0; 0.125,0.2665; 0.25,0.4; 0.375,0.465; 0.5,0.5;  0.625,0.535; 0.75,0.6; 0.875,0.7335; 1,1">
                                          <p:stCondLst>
                                            <p:cond delay="1324"/>
                                          </p:stCondLst>
                                        </p:cTn>
                                        <p:tgtEl>
                                          <p:spTgt spid="14">
                                            <p:txEl>
                                              <p:pRg st="0" end="0"/>
                                            </p:txEl>
                                          </p:spTgt>
                                        </p:tgtEl>
                                        <p:attrNameLst>
                                          <p:attrName>ppt_y</p:attrName>
                                        </p:attrNameLst>
                                      </p:cBhvr>
                                      <p:tavLst>
                                        <p:tav tm="0" fmla="#ppt_y-sin(pi*$)/27">
                                          <p:val>
                                            <p:fltVal val="0"/>
                                          </p:val>
                                        </p:tav>
                                        <p:tav tm="100000">
                                          <p:val>
                                            <p:fltVal val="1"/>
                                          </p:val>
                                        </p:tav>
                                      </p:tavLst>
                                    </p:anim>
                                    <p:anim calcmode="lin" valueType="num">
                                      <p:cBhvr>
                                        <p:cTn id="210" dur="164" tmFilter="0, 0; 0.125,0.2665; 0.25,0.4; 0.375,0.465; 0.5,0.5;  0.625,0.535; 0.75,0.6; 0.875,0.7335; 1,1">
                                          <p:stCondLst>
                                            <p:cond delay="1656"/>
                                          </p:stCondLst>
                                        </p:cTn>
                                        <p:tgtEl>
                                          <p:spTgt spid="14">
                                            <p:txEl>
                                              <p:pRg st="0" end="0"/>
                                            </p:txEl>
                                          </p:spTgt>
                                        </p:tgtEl>
                                        <p:attrNameLst>
                                          <p:attrName>ppt_y</p:attrName>
                                        </p:attrNameLst>
                                      </p:cBhvr>
                                      <p:tavLst>
                                        <p:tav tm="0" fmla="#ppt_y-sin(pi*$)/81">
                                          <p:val>
                                            <p:fltVal val="0"/>
                                          </p:val>
                                        </p:tav>
                                        <p:tav tm="100000">
                                          <p:val>
                                            <p:fltVal val="1"/>
                                          </p:val>
                                        </p:tav>
                                      </p:tavLst>
                                    </p:anim>
                                    <p:animScale>
                                      <p:cBhvr>
                                        <p:cTn id="211" dur="26">
                                          <p:stCondLst>
                                            <p:cond delay="650"/>
                                          </p:stCondLst>
                                        </p:cTn>
                                        <p:tgtEl>
                                          <p:spTgt spid="14">
                                            <p:txEl>
                                              <p:pRg st="0" end="0"/>
                                            </p:txEl>
                                          </p:spTgt>
                                        </p:tgtEl>
                                      </p:cBhvr>
                                      <p:to x="100000" y="60000"/>
                                    </p:animScale>
                                    <p:animScale>
                                      <p:cBhvr>
                                        <p:cTn id="212" dur="166" decel="50000">
                                          <p:stCondLst>
                                            <p:cond delay="676"/>
                                          </p:stCondLst>
                                        </p:cTn>
                                        <p:tgtEl>
                                          <p:spTgt spid="14">
                                            <p:txEl>
                                              <p:pRg st="0" end="0"/>
                                            </p:txEl>
                                          </p:spTgt>
                                        </p:tgtEl>
                                      </p:cBhvr>
                                      <p:to x="100000" y="100000"/>
                                    </p:animScale>
                                    <p:animScale>
                                      <p:cBhvr>
                                        <p:cTn id="213" dur="26">
                                          <p:stCondLst>
                                            <p:cond delay="1312"/>
                                          </p:stCondLst>
                                        </p:cTn>
                                        <p:tgtEl>
                                          <p:spTgt spid="14">
                                            <p:txEl>
                                              <p:pRg st="0" end="0"/>
                                            </p:txEl>
                                          </p:spTgt>
                                        </p:tgtEl>
                                      </p:cBhvr>
                                      <p:to x="100000" y="80000"/>
                                    </p:animScale>
                                    <p:animScale>
                                      <p:cBhvr>
                                        <p:cTn id="214" dur="166" decel="50000">
                                          <p:stCondLst>
                                            <p:cond delay="1338"/>
                                          </p:stCondLst>
                                        </p:cTn>
                                        <p:tgtEl>
                                          <p:spTgt spid="14">
                                            <p:txEl>
                                              <p:pRg st="0" end="0"/>
                                            </p:txEl>
                                          </p:spTgt>
                                        </p:tgtEl>
                                      </p:cBhvr>
                                      <p:to x="100000" y="100000"/>
                                    </p:animScale>
                                    <p:animScale>
                                      <p:cBhvr>
                                        <p:cTn id="215" dur="26">
                                          <p:stCondLst>
                                            <p:cond delay="1642"/>
                                          </p:stCondLst>
                                        </p:cTn>
                                        <p:tgtEl>
                                          <p:spTgt spid="14">
                                            <p:txEl>
                                              <p:pRg st="0" end="0"/>
                                            </p:txEl>
                                          </p:spTgt>
                                        </p:tgtEl>
                                      </p:cBhvr>
                                      <p:to x="100000" y="90000"/>
                                    </p:animScale>
                                    <p:animScale>
                                      <p:cBhvr>
                                        <p:cTn id="216" dur="166" decel="50000">
                                          <p:stCondLst>
                                            <p:cond delay="1668"/>
                                          </p:stCondLst>
                                        </p:cTn>
                                        <p:tgtEl>
                                          <p:spTgt spid="14">
                                            <p:txEl>
                                              <p:pRg st="0" end="0"/>
                                            </p:txEl>
                                          </p:spTgt>
                                        </p:tgtEl>
                                      </p:cBhvr>
                                      <p:to x="100000" y="100000"/>
                                    </p:animScale>
                                    <p:animScale>
                                      <p:cBhvr>
                                        <p:cTn id="217" dur="26">
                                          <p:stCondLst>
                                            <p:cond delay="1808"/>
                                          </p:stCondLst>
                                        </p:cTn>
                                        <p:tgtEl>
                                          <p:spTgt spid="14">
                                            <p:txEl>
                                              <p:pRg st="0" end="0"/>
                                            </p:txEl>
                                          </p:spTgt>
                                        </p:tgtEl>
                                      </p:cBhvr>
                                      <p:to x="100000" y="95000"/>
                                    </p:animScale>
                                    <p:animScale>
                                      <p:cBhvr>
                                        <p:cTn id="218" dur="166" decel="50000">
                                          <p:stCondLst>
                                            <p:cond delay="1834"/>
                                          </p:stCondLst>
                                        </p:cTn>
                                        <p:tgtEl>
                                          <p:spTgt spid="14">
                                            <p:txEl>
                                              <p:pRg st="0" end="0"/>
                                            </p:txEl>
                                          </p:spTgt>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nodeType="clickEffect">
                                  <p:stCondLst>
                                    <p:cond delay="0"/>
                                  </p:stCondLst>
                                  <p:childTnLst>
                                    <p:set>
                                      <p:cBhvr>
                                        <p:cTn id="222" dur="1" fill="hold">
                                          <p:stCondLst>
                                            <p:cond delay="0"/>
                                          </p:stCondLst>
                                        </p:cTn>
                                        <p:tgtEl>
                                          <p:spTgt spid="15">
                                            <p:txEl>
                                              <p:pRg st="0" end="0"/>
                                            </p:txEl>
                                          </p:spTgt>
                                        </p:tgtEl>
                                        <p:attrNameLst>
                                          <p:attrName>style.visibility</p:attrName>
                                        </p:attrNameLst>
                                      </p:cBhvr>
                                      <p:to>
                                        <p:strVal val="visible"/>
                                      </p:to>
                                    </p:set>
                                    <p:animEffect transition="in" filter="wipe(down)">
                                      <p:cBhvr>
                                        <p:cTn id="223" dur="580">
                                          <p:stCondLst>
                                            <p:cond delay="0"/>
                                          </p:stCondLst>
                                        </p:cTn>
                                        <p:tgtEl>
                                          <p:spTgt spid="15">
                                            <p:txEl>
                                              <p:pRg st="0" end="0"/>
                                            </p:txEl>
                                          </p:spTgt>
                                        </p:tgtEl>
                                      </p:cBhvr>
                                    </p:animEffect>
                                    <p:anim calcmode="lin" valueType="num">
                                      <p:cBhvr>
                                        <p:cTn id="224" dur="1822" tmFilter="0,0; 0.14,0.36; 0.43,0.73; 0.71,0.91; 1.0,1.0">
                                          <p:stCondLst>
                                            <p:cond delay="0"/>
                                          </p:stCondLst>
                                        </p:cTn>
                                        <p:tgtEl>
                                          <p:spTgt spid="15">
                                            <p:txEl>
                                              <p:pRg st="0" end="0"/>
                                            </p:txEl>
                                          </p:spTgt>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15">
                                            <p:txEl>
                                              <p:pRg st="0" end="0"/>
                                            </p:txEl>
                                          </p:spTgt>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15">
                                            <p:txEl>
                                              <p:pRg st="0" end="0"/>
                                            </p:txEl>
                                          </p:spTgt>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15">
                                            <p:txEl>
                                              <p:pRg st="0" end="0"/>
                                            </p:txEl>
                                          </p:spTgt>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15">
                                            <p:txEl>
                                              <p:pRg st="0" end="0"/>
                                            </p:txEl>
                                          </p:spTgt>
                                        </p:tgtEl>
                                        <p:attrNameLst>
                                          <p:attrName>ppt_y</p:attrName>
                                        </p:attrNameLst>
                                      </p:cBhvr>
                                      <p:tavLst>
                                        <p:tav tm="0" fmla="#ppt_y-sin(pi*$)/81">
                                          <p:val>
                                            <p:fltVal val="0"/>
                                          </p:val>
                                        </p:tav>
                                        <p:tav tm="100000">
                                          <p:val>
                                            <p:fltVal val="1"/>
                                          </p:val>
                                        </p:tav>
                                      </p:tavLst>
                                    </p:anim>
                                    <p:animScale>
                                      <p:cBhvr>
                                        <p:cTn id="229" dur="26">
                                          <p:stCondLst>
                                            <p:cond delay="650"/>
                                          </p:stCondLst>
                                        </p:cTn>
                                        <p:tgtEl>
                                          <p:spTgt spid="15">
                                            <p:txEl>
                                              <p:pRg st="0" end="0"/>
                                            </p:txEl>
                                          </p:spTgt>
                                        </p:tgtEl>
                                      </p:cBhvr>
                                      <p:to x="100000" y="60000"/>
                                    </p:animScale>
                                    <p:animScale>
                                      <p:cBhvr>
                                        <p:cTn id="230" dur="166" decel="50000">
                                          <p:stCondLst>
                                            <p:cond delay="676"/>
                                          </p:stCondLst>
                                        </p:cTn>
                                        <p:tgtEl>
                                          <p:spTgt spid="15">
                                            <p:txEl>
                                              <p:pRg st="0" end="0"/>
                                            </p:txEl>
                                          </p:spTgt>
                                        </p:tgtEl>
                                      </p:cBhvr>
                                      <p:to x="100000" y="100000"/>
                                    </p:animScale>
                                    <p:animScale>
                                      <p:cBhvr>
                                        <p:cTn id="231" dur="26">
                                          <p:stCondLst>
                                            <p:cond delay="1312"/>
                                          </p:stCondLst>
                                        </p:cTn>
                                        <p:tgtEl>
                                          <p:spTgt spid="15">
                                            <p:txEl>
                                              <p:pRg st="0" end="0"/>
                                            </p:txEl>
                                          </p:spTgt>
                                        </p:tgtEl>
                                      </p:cBhvr>
                                      <p:to x="100000" y="80000"/>
                                    </p:animScale>
                                    <p:animScale>
                                      <p:cBhvr>
                                        <p:cTn id="232" dur="166" decel="50000">
                                          <p:stCondLst>
                                            <p:cond delay="1338"/>
                                          </p:stCondLst>
                                        </p:cTn>
                                        <p:tgtEl>
                                          <p:spTgt spid="15">
                                            <p:txEl>
                                              <p:pRg st="0" end="0"/>
                                            </p:txEl>
                                          </p:spTgt>
                                        </p:tgtEl>
                                      </p:cBhvr>
                                      <p:to x="100000" y="100000"/>
                                    </p:animScale>
                                    <p:animScale>
                                      <p:cBhvr>
                                        <p:cTn id="233" dur="26">
                                          <p:stCondLst>
                                            <p:cond delay="1642"/>
                                          </p:stCondLst>
                                        </p:cTn>
                                        <p:tgtEl>
                                          <p:spTgt spid="15">
                                            <p:txEl>
                                              <p:pRg st="0" end="0"/>
                                            </p:txEl>
                                          </p:spTgt>
                                        </p:tgtEl>
                                      </p:cBhvr>
                                      <p:to x="100000" y="90000"/>
                                    </p:animScale>
                                    <p:animScale>
                                      <p:cBhvr>
                                        <p:cTn id="234" dur="166" decel="50000">
                                          <p:stCondLst>
                                            <p:cond delay="1668"/>
                                          </p:stCondLst>
                                        </p:cTn>
                                        <p:tgtEl>
                                          <p:spTgt spid="15">
                                            <p:txEl>
                                              <p:pRg st="0" end="0"/>
                                            </p:txEl>
                                          </p:spTgt>
                                        </p:tgtEl>
                                      </p:cBhvr>
                                      <p:to x="100000" y="100000"/>
                                    </p:animScale>
                                    <p:animScale>
                                      <p:cBhvr>
                                        <p:cTn id="235" dur="26">
                                          <p:stCondLst>
                                            <p:cond delay="1808"/>
                                          </p:stCondLst>
                                        </p:cTn>
                                        <p:tgtEl>
                                          <p:spTgt spid="15">
                                            <p:txEl>
                                              <p:pRg st="0" end="0"/>
                                            </p:txEl>
                                          </p:spTgt>
                                        </p:tgtEl>
                                      </p:cBhvr>
                                      <p:to x="100000" y="95000"/>
                                    </p:animScale>
                                    <p:animScale>
                                      <p:cBhvr>
                                        <p:cTn id="236" dur="166" decel="50000">
                                          <p:stCondLst>
                                            <p:cond delay="1834"/>
                                          </p:stCondLst>
                                        </p:cTn>
                                        <p:tgtEl>
                                          <p:spTgt spid="15">
                                            <p:txEl>
                                              <p:pRg st="0" end="0"/>
                                            </p:txEl>
                                          </p:spTgt>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nodeType="clickEffect">
                                  <p:stCondLst>
                                    <p:cond delay="0"/>
                                  </p:stCondLst>
                                  <p:childTnLst>
                                    <p:set>
                                      <p:cBhvr>
                                        <p:cTn id="240" dur="1" fill="hold">
                                          <p:stCondLst>
                                            <p:cond delay="0"/>
                                          </p:stCondLst>
                                        </p:cTn>
                                        <p:tgtEl>
                                          <p:spTgt spid="16">
                                            <p:txEl>
                                              <p:pRg st="0" end="0"/>
                                            </p:txEl>
                                          </p:spTgt>
                                        </p:tgtEl>
                                        <p:attrNameLst>
                                          <p:attrName>style.visibility</p:attrName>
                                        </p:attrNameLst>
                                      </p:cBhvr>
                                      <p:to>
                                        <p:strVal val="visible"/>
                                      </p:to>
                                    </p:set>
                                    <p:animEffect transition="in" filter="wipe(down)">
                                      <p:cBhvr>
                                        <p:cTn id="241" dur="580">
                                          <p:stCondLst>
                                            <p:cond delay="0"/>
                                          </p:stCondLst>
                                        </p:cTn>
                                        <p:tgtEl>
                                          <p:spTgt spid="16">
                                            <p:txEl>
                                              <p:pRg st="0" end="0"/>
                                            </p:txEl>
                                          </p:spTgt>
                                        </p:tgtEl>
                                      </p:cBhvr>
                                    </p:animEffect>
                                    <p:anim calcmode="lin" valueType="num">
                                      <p:cBhvr>
                                        <p:cTn id="242" dur="1822" tmFilter="0,0; 0.14,0.36; 0.43,0.73; 0.71,0.91; 1.0,1.0">
                                          <p:stCondLst>
                                            <p:cond delay="0"/>
                                          </p:stCondLst>
                                        </p:cTn>
                                        <p:tgtEl>
                                          <p:spTgt spid="16">
                                            <p:txEl>
                                              <p:pRg st="0" end="0"/>
                                            </p:txEl>
                                          </p:spTgt>
                                        </p:tgtEl>
                                        <p:attrNameLst>
                                          <p:attrName>ppt_x</p:attrName>
                                        </p:attrNameLst>
                                      </p:cBhvr>
                                      <p:tavLst>
                                        <p:tav tm="0">
                                          <p:val>
                                            <p:strVal val="#ppt_x-0.25"/>
                                          </p:val>
                                        </p:tav>
                                        <p:tav tm="100000">
                                          <p:val>
                                            <p:strVal val="#ppt_x"/>
                                          </p:val>
                                        </p:tav>
                                      </p:tavLst>
                                    </p:anim>
                                    <p:anim calcmode="lin" valueType="num">
                                      <p:cBhvr>
                                        <p:cTn id="243" dur="664" tmFilter="0.0,0.0; 0.25,0.07; 0.50,0.2; 0.75,0.467; 1.0,1.0">
                                          <p:stCondLst>
                                            <p:cond delay="0"/>
                                          </p:stCondLst>
                                        </p:cTn>
                                        <p:tgtEl>
                                          <p:spTgt spid="16">
                                            <p:txEl>
                                              <p:pRg st="0" end="0"/>
                                            </p:txEl>
                                          </p:spTgt>
                                        </p:tgtEl>
                                        <p:attrNameLst>
                                          <p:attrName>ppt_y</p:attrName>
                                        </p:attrNameLst>
                                      </p:cBhvr>
                                      <p:tavLst>
                                        <p:tav tm="0" fmla="#ppt_y-sin(pi*$)/3">
                                          <p:val>
                                            <p:fltVal val="0.5"/>
                                          </p:val>
                                        </p:tav>
                                        <p:tav tm="100000">
                                          <p:val>
                                            <p:fltVal val="1"/>
                                          </p:val>
                                        </p:tav>
                                      </p:tavLst>
                                    </p:anim>
                                    <p:anim calcmode="lin" valueType="num">
                                      <p:cBhvr>
                                        <p:cTn id="244" dur="664" tmFilter="0, 0; 0.125,0.2665; 0.25,0.4; 0.375,0.465; 0.5,0.5;  0.625,0.535; 0.75,0.6; 0.875,0.7335; 1,1">
                                          <p:stCondLst>
                                            <p:cond delay="664"/>
                                          </p:stCondLst>
                                        </p:cTn>
                                        <p:tgtEl>
                                          <p:spTgt spid="16">
                                            <p:txEl>
                                              <p:pRg st="0" end="0"/>
                                            </p:txEl>
                                          </p:spTgt>
                                        </p:tgtEl>
                                        <p:attrNameLst>
                                          <p:attrName>ppt_y</p:attrName>
                                        </p:attrNameLst>
                                      </p:cBhvr>
                                      <p:tavLst>
                                        <p:tav tm="0" fmla="#ppt_y-sin(pi*$)/9">
                                          <p:val>
                                            <p:fltVal val="0"/>
                                          </p:val>
                                        </p:tav>
                                        <p:tav tm="100000">
                                          <p:val>
                                            <p:fltVal val="1"/>
                                          </p:val>
                                        </p:tav>
                                      </p:tavLst>
                                    </p:anim>
                                    <p:anim calcmode="lin" valueType="num">
                                      <p:cBhvr>
                                        <p:cTn id="245" dur="332" tmFilter="0, 0; 0.125,0.2665; 0.25,0.4; 0.375,0.465; 0.5,0.5;  0.625,0.535; 0.75,0.6; 0.875,0.7335; 1,1">
                                          <p:stCondLst>
                                            <p:cond delay="1324"/>
                                          </p:stCondLst>
                                        </p:cTn>
                                        <p:tgtEl>
                                          <p:spTgt spid="16">
                                            <p:txEl>
                                              <p:pRg st="0" end="0"/>
                                            </p:txEl>
                                          </p:spTgt>
                                        </p:tgtEl>
                                        <p:attrNameLst>
                                          <p:attrName>ppt_y</p:attrName>
                                        </p:attrNameLst>
                                      </p:cBhvr>
                                      <p:tavLst>
                                        <p:tav tm="0" fmla="#ppt_y-sin(pi*$)/27">
                                          <p:val>
                                            <p:fltVal val="0"/>
                                          </p:val>
                                        </p:tav>
                                        <p:tav tm="100000">
                                          <p:val>
                                            <p:fltVal val="1"/>
                                          </p:val>
                                        </p:tav>
                                      </p:tavLst>
                                    </p:anim>
                                    <p:anim calcmode="lin" valueType="num">
                                      <p:cBhvr>
                                        <p:cTn id="246" dur="164" tmFilter="0, 0; 0.125,0.2665; 0.25,0.4; 0.375,0.465; 0.5,0.5;  0.625,0.535; 0.75,0.6; 0.875,0.7335; 1,1">
                                          <p:stCondLst>
                                            <p:cond delay="1656"/>
                                          </p:stCondLst>
                                        </p:cTn>
                                        <p:tgtEl>
                                          <p:spTgt spid="16">
                                            <p:txEl>
                                              <p:pRg st="0" end="0"/>
                                            </p:txEl>
                                          </p:spTgt>
                                        </p:tgtEl>
                                        <p:attrNameLst>
                                          <p:attrName>ppt_y</p:attrName>
                                        </p:attrNameLst>
                                      </p:cBhvr>
                                      <p:tavLst>
                                        <p:tav tm="0" fmla="#ppt_y-sin(pi*$)/81">
                                          <p:val>
                                            <p:fltVal val="0"/>
                                          </p:val>
                                        </p:tav>
                                        <p:tav tm="100000">
                                          <p:val>
                                            <p:fltVal val="1"/>
                                          </p:val>
                                        </p:tav>
                                      </p:tavLst>
                                    </p:anim>
                                    <p:animScale>
                                      <p:cBhvr>
                                        <p:cTn id="247" dur="26">
                                          <p:stCondLst>
                                            <p:cond delay="650"/>
                                          </p:stCondLst>
                                        </p:cTn>
                                        <p:tgtEl>
                                          <p:spTgt spid="16">
                                            <p:txEl>
                                              <p:pRg st="0" end="0"/>
                                            </p:txEl>
                                          </p:spTgt>
                                        </p:tgtEl>
                                      </p:cBhvr>
                                      <p:to x="100000" y="60000"/>
                                    </p:animScale>
                                    <p:animScale>
                                      <p:cBhvr>
                                        <p:cTn id="248" dur="166" decel="50000">
                                          <p:stCondLst>
                                            <p:cond delay="676"/>
                                          </p:stCondLst>
                                        </p:cTn>
                                        <p:tgtEl>
                                          <p:spTgt spid="16">
                                            <p:txEl>
                                              <p:pRg st="0" end="0"/>
                                            </p:txEl>
                                          </p:spTgt>
                                        </p:tgtEl>
                                      </p:cBhvr>
                                      <p:to x="100000" y="100000"/>
                                    </p:animScale>
                                    <p:animScale>
                                      <p:cBhvr>
                                        <p:cTn id="249" dur="26">
                                          <p:stCondLst>
                                            <p:cond delay="1312"/>
                                          </p:stCondLst>
                                        </p:cTn>
                                        <p:tgtEl>
                                          <p:spTgt spid="16">
                                            <p:txEl>
                                              <p:pRg st="0" end="0"/>
                                            </p:txEl>
                                          </p:spTgt>
                                        </p:tgtEl>
                                      </p:cBhvr>
                                      <p:to x="100000" y="80000"/>
                                    </p:animScale>
                                    <p:animScale>
                                      <p:cBhvr>
                                        <p:cTn id="250" dur="166" decel="50000">
                                          <p:stCondLst>
                                            <p:cond delay="1338"/>
                                          </p:stCondLst>
                                        </p:cTn>
                                        <p:tgtEl>
                                          <p:spTgt spid="16">
                                            <p:txEl>
                                              <p:pRg st="0" end="0"/>
                                            </p:txEl>
                                          </p:spTgt>
                                        </p:tgtEl>
                                      </p:cBhvr>
                                      <p:to x="100000" y="100000"/>
                                    </p:animScale>
                                    <p:animScale>
                                      <p:cBhvr>
                                        <p:cTn id="251" dur="26">
                                          <p:stCondLst>
                                            <p:cond delay="1642"/>
                                          </p:stCondLst>
                                        </p:cTn>
                                        <p:tgtEl>
                                          <p:spTgt spid="16">
                                            <p:txEl>
                                              <p:pRg st="0" end="0"/>
                                            </p:txEl>
                                          </p:spTgt>
                                        </p:tgtEl>
                                      </p:cBhvr>
                                      <p:to x="100000" y="90000"/>
                                    </p:animScale>
                                    <p:animScale>
                                      <p:cBhvr>
                                        <p:cTn id="252" dur="166" decel="50000">
                                          <p:stCondLst>
                                            <p:cond delay="1668"/>
                                          </p:stCondLst>
                                        </p:cTn>
                                        <p:tgtEl>
                                          <p:spTgt spid="16">
                                            <p:txEl>
                                              <p:pRg st="0" end="0"/>
                                            </p:txEl>
                                          </p:spTgt>
                                        </p:tgtEl>
                                      </p:cBhvr>
                                      <p:to x="100000" y="100000"/>
                                    </p:animScale>
                                    <p:animScale>
                                      <p:cBhvr>
                                        <p:cTn id="253" dur="26">
                                          <p:stCondLst>
                                            <p:cond delay="1808"/>
                                          </p:stCondLst>
                                        </p:cTn>
                                        <p:tgtEl>
                                          <p:spTgt spid="16">
                                            <p:txEl>
                                              <p:pRg st="0" end="0"/>
                                            </p:txEl>
                                          </p:spTgt>
                                        </p:tgtEl>
                                      </p:cBhvr>
                                      <p:to x="100000" y="95000"/>
                                    </p:animScale>
                                    <p:animScale>
                                      <p:cBhvr>
                                        <p:cTn id="254" dur="166" decel="50000">
                                          <p:stCondLst>
                                            <p:cond delay="1834"/>
                                          </p:stCondLst>
                                        </p:cTn>
                                        <p:tgtEl>
                                          <p:spTgt spid="16">
                                            <p:txEl>
                                              <p:pRg st="0" end="0"/>
                                            </p:txEl>
                                          </p:spTgt>
                                        </p:tgtEl>
                                      </p:cBhvr>
                                      <p:to x="100000" y="100000"/>
                                    </p:animScale>
                                  </p:childTnLst>
                                </p:cTn>
                              </p:par>
                            </p:childTnLst>
                          </p:cTn>
                        </p:par>
                      </p:childTnLst>
                    </p:cTn>
                  </p:par>
                  <p:par>
                    <p:cTn id="255" fill="hold">
                      <p:stCondLst>
                        <p:cond delay="indefinite"/>
                      </p:stCondLst>
                      <p:childTnLst>
                        <p:par>
                          <p:cTn id="256" fill="hold">
                            <p:stCondLst>
                              <p:cond delay="0"/>
                            </p:stCondLst>
                            <p:childTnLst>
                              <p:par>
                                <p:cTn id="257" presetID="26" presetClass="entr" presetSubtype="0" fill="hold" nodeType="clickEffect">
                                  <p:stCondLst>
                                    <p:cond delay="0"/>
                                  </p:stCondLst>
                                  <p:childTnLst>
                                    <p:set>
                                      <p:cBhvr>
                                        <p:cTn id="258" dur="1" fill="hold">
                                          <p:stCondLst>
                                            <p:cond delay="0"/>
                                          </p:stCondLst>
                                        </p:cTn>
                                        <p:tgtEl>
                                          <p:spTgt spid="17">
                                            <p:txEl>
                                              <p:pRg st="0" end="0"/>
                                            </p:txEl>
                                          </p:spTgt>
                                        </p:tgtEl>
                                        <p:attrNameLst>
                                          <p:attrName>style.visibility</p:attrName>
                                        </p:attrNameLst>
                                      </p:cBhvr>
                                      <p:to>
                                        <p:strVal val="visible"/>
                                      </p:to>
                                    </p:set>
                                    <p:animEffect transition="in" filter="wipe(down)">
                                      <p:cBhvr>
                                        <p:cTn id="259" dur="580">
                                          <p:stCondLst>
                                            <p:cond delay="0"/>
                                          </p:stCondLst>
                                        </p:cTn>
                                        <p:tgtEl>
                                          <p:spTgt spid="17">
                                            <p:txEl>
                                              <p:pRg st="0" end="0"/>
                                            </p:txEl>
                                          </p:spTgt>
                                        </p:tgtEl>
                                      </p:cBhvr>
                                    </p:animEffect>
                                    <p:anim calcmode="lin" valueType="num">
                                      <p:cBhvr>
                                        <p:cTn id="260" dur="1822" tmFilter="0,0; 0.14,0.36; 0.43,0.73; 0.71,0.91; 1.0,1.0">
                                          <p:stCondLst>
                                            <p:cond delay="0"/>
                                          </p:stCondLst>
                                        </p:cTn>
                                        <p:tgtEl>
                                          <p:spTgt spid="17">
                                            <p:txEl>
                                              <p:pRg st="0" end="0"/>
                                            </p:txEl>
                                          </p:spTgt>
                                        </p:tgtEl>
                                        <p:attrNameLst>
                                          <p:attrName>ppt_x</p:attrName>
                                        </p:attrNameLst>
                                      </p:cBhvr>
                                      <p:tavLst>
                                        <p:tav tm="0">
                                          <p:val>
                                            <p:strVal val="#ppt_x-0.25"/>
                                          </p:val>
                                        </p:tav>
                                        <p:tav tm="100000">
                                          <p:val>
                                            <p:strVal val="#ppt_x"/>
                                          </p:val>
                                        </p:tav>
                                      </p:tavLst>
                                    </p:anim>
                                    <p:anim calcmode="lin" valueType="num">
                                      <p:cBhvr>
                                        <p:cTn id="261" dur="664" tmFilter="0.0,0.0; 0.25,0.07; 0.50,0.2; 0.75,0.467; 1.0,1.0">
                                          <p:stCondLst>
                                            <p:cond delay="0"/>
                                          </p:stCondLst>
                                        </p:cTn>
                                        <p:tgtEl>
                                          <p:spTgt spid="17">
                                            <p:txEl>
                                              <p:pRg st="0" end="0"/>
                                            </p:txEl>
                                          </p:spTgt>
                                        </p:tgtEl>
                                        <p:attrNameLst>
                                          <p:attrName>ppt_y</p:attrName>
                                        </p:attrNameLst>
                                      </p:cBhvr>
                                      <p:tavLst>
                                        <p:tav tm="0" fmla="#ppt_y-sin(pi*$)/3">
                                          <p:val>
                                            <p:fltVal val="0.5"/>
                                          </p:val>
                                        </p:tav>
                                        <p:tav tm="100000">
                                          <p:val>
                                            <p:fltVal val="1"/>
                                          </p:val>
                                        </p:tav>
                                      </p:tavLst>
                                    </p:anim>
                                    <p:anim calcmode="lin" valueType="num">
                                      <p:cBhvr>
                                        <p:cTn id="262" dur="664" tmFilter="0, 0; 0.125,0.2665; 0.25,0.4; 0.375,0.465; 0.5,0.5;  0.625,0.535; 0.75,0.6; 0.875,0.7335; 1,1">
                                          <p:stCondLst>
                                            <p:cond delay="664"/>
                                          </p:stCondLst>
                                        </p:cTn>
                                        <p:tgtEl>
                                          <p:spTgt spid="17">
                                            <p:txEl>
                                              <p:pRg st="0" end="0"/>
                                            </p:txEl>
                                          </p:spTgt>
                                        </p:tgtEl>
                                        <p:attrNameLst>
                                          <p:attrName>ppt_y</p:attrName>
                                        </p:attrNameLst>
                                      </p:cBhvr>
                                      <p:tavLst>
                                        <p:tav tm="0" fmla="#ppt_y-sin(pi*$)/9">
                                          <p:val>
                                            <p:fltVal val="0"/>
                                          </p:val>
                                        </p:tav>
                                        <p:tav tm="100000">
                                          <p:val>
                                            <p:fltVal val="1"/>
                                          </p:val>
                                        </p:tav>
                                      </p:tavLst>
                                    </p:anim>
                                    <p:anim calcmode="lin" valueType="num">
                                      <p:cBhvr>
                                        <p:cTn id="263" dur="332" tmFilter="0, 0; 0.125,0.2665; 0.25,0.4; 0.375,0.465; 0.5,0.5;  0.625,0.535; 0.75,0.6; 0.875,0.7335; 1,1">
                                          <p:stCondLst>
                                            <p:cond delay="1324"/>
                                          </p:stCondLst>
                                        </p:cTn>
                                        <p:tgtEl>
                                          <p:spTgt spid="17">
                                            <p:txEl>
                                              <p:pRg st="0" end="0"/>
                                            </p:txEl>
                                          </p:spTgt>
                                        </p:tgtEl>
                                        <p:attrNameLst>
                                          <p:attrName>ppt_y</p:attrName>
                                        </p:attrNameLst>
                                      </p:cBhvr>
                                      <p:tavLst>
                                        <p:tav tm="0" fmla="#ppt_y-sin(pi*$)/27">
                                          <p:val>
                                            <p:fltVal val="0"/>
                                          </p:val>
                                        </p:tav>
                                        <p:tav tm="100000">
                                          <p:val>
                                            <p:fltVal val="1"/>
                                          </p:val>
                                        </p:tav>
                                      </p:tavLst>
                                    </p:anim>
                                    <p:anim calcmode="lin" valueType="num">
                                      <p:cBhvr>
                                        <p:cTn id="264" dur="164" tmFilter="0, 0; 0.125,0.2665; 0.25,0.4; 0.375,0.465; 0.5,0.5;  0.625,0.535; 0.75,0.6; 0.875,0.7335; 1,1">
                                          <p:stCondLst>
                                            <p:cond delay="1656"/>
                                          </p:stCondLst>
                                        </p:cTn>
                                        <p:tgtEl>
                                          <p:spTgt spid="17">
                                            <p:txEl>
                                              <p:pRg st="0" end="0"/>
                                            </p:txEl>
                                          </p:spTgt>
                                        </p:tgtEl>
                                        <p:attrNameLst>
                                          <p:attrName>ppt_y</p:attrName>
                                        </p:attrNameLst>
                                      </p:cBhvr>
                                      <p:tavLst>
                                        <p:tav tm="0" fmla="#ppt_y-sin(pi*$)/81">
                                          <p:val>
                                            <p:fltVal val="0"/>
                                          </p:val>
                                        </p:tav>
                                        <p:tav tm="100000">
                                          <p:val>
                                            <p:fltVal val="1"/>
                                          </p:val>
                                        </p:tav>
                                      </p:tavLst>
                                    </p:anim>
                                    <p:animScale>
                                      <p:cBhvr>
                                        <p:cTn id="265" dur="26">
                                          <p:stCondLst>
                                            <p:cond delay="650"/>
                                          </p:stCondLst>
                                        </p:cTn>
                                        <p:tgtEl>
                                          <p:spTgt spid="17">
                                            <p:txEl>
                                              <p:pRg st="0" end="0"/>
                                            </p:txEl>
                                          </p:spTgt>
                                        </p:tgtEl>
                                      </p:cBhvr>
                                      <p:to x="100000" y="60000"/>
                                    </p:animScale>
                                    <p:animScale>
                                      <p:cBhvr>
                                        <p:cTn id="266" dur="166" decel="50000">
                                          <p:stCondLst>
                                            <p:cond delay="676"/>
                                          </p:stCondLst>
                                        </p:cTn>
                                        <p:tgtEl>
                                          <p:spTgt spid="17">
                                            <p:txEl>
                                              <p:pRg st="0" end="0"/>
                                            </p:txEl>
                                          </p:spTgt>
                                        </p:tgtEl>
                                      </p:cBhvr>
                                      <p:to x="100000" y="100000"/>
                                    </p:animScale>
                                    <p:animScale>
                                      <p:cBhvr>
                                        <p:cTn id="267" dur="26">
                                          <p:stCondLst>
                                            <p:cond delay="1312"/>
                                          </p:stCondLst>
                                        </p:cTn>
                                        <p:tgtEl>
                                          <p:spTgt spid="17">
                                            <p:txEl>
                                              <p:pRg st="0" end="0"/>
                                            </p:txEl>
                                          </p:spTgt>
                                        </p:tgtEl>
                                      </p:cBhvr>
                                      <p:to x="100000" y="80000"/>
                                    </p:animScale>
                                    <p:animScale>
                                      <p:cBhvr>
                                        <p:cTn id="268" dur="166" decel="50000">
                                          <p:stCondLst>
                                            <p:cond delay="1338"/>
                                          </p:stCondLst>
                                        </p:cTn>
                                        <p:tgtEl>
                                          <p:spTgt spid="17">
                                            <p:txEl>
                                              <p:pRg st="0" end="0"/>
                                            </p:txEl>
                                          </p:spTgt>
                                        </p:tgtEl>
                                      </p:cBhvr>
                                      <p:to x="100000" y="100000"/>
                                    </p:animScale>
                                    <p:animScale>
                                      <p:cBhvr>
                                        <p:cTn id="269" dur="26">
                                          <p:stCondLst>
                                            <p:cond delay="1642"/>
                                          </p:stCondLst>
                                        </p:cTn>
                                        <p:tgtEl>
                                          <p:spTgt spid="17">
                                            <p:txEl>
                                              <p:pRg st="0" end="0"/>
                                            </p:txEl>
                                          </p:spTgt>
                                        </p:tgtEl>
                                      </p:cBhvr>
                                      <p:to x="100000" y="90000"/>
                                    </p:animScale>
                                    <p:animScale>
                                      <p:cBhvr>
                                        <p:cTn id="270" dur="166" decel="50000">
                                          <p:stCondLst>
                                            <p:cond delay="1668"/>
                                          </p:stCondLst>
                                        </p:cTn>
                                        <p:tgtEl>
                                          <p:spTgt spid="17">
                                            <p:txEl>
                                              <p:pRg st="0" end="0"/>
                                            </p:txEl>
                                          </p:spTgt>
                                        </p:tgtEl>
                                      </p:cBhvr>
                                      <p:to x="100000" y="100000"/>
                                    </p:animScale>
                                    <p:animScale>
                                      <p:cBhvr>
                                        <p:cTn id="271" dur="26">
                                          <p:stCondLst>
                                            <p:cond delay="1808"/>
                                          </p:stCondLst>
                                        </p:cTn>
                                        <p:tgtEl>
                                          <p:spTgt spid="17">
                                            <p:txEl>
                                              <p:pRg st="0" end="0"/>
                                            </p:txEl>
                                          </p:spTgt>
                                        </p:tgtEl>
                                      </p:cBhvr>
                                      <p:to x="100000" y="95000"/>
                                    </p:animScale>
                                    <p:animScale>
                                      <p:cBhvr>
                                        <p:cTn id="272" dur="166" decel="50000">
                                          <p:stCondLst>
                                            <p:cond delay="1834"/>
                                          </p:stCondLst>
                                        </p:cTn>
                                        <p:tgtEl>
                                          <p:spTgt spid="17">
                                            <p:txEl>
                                              <p:pRg st="0" end="0"/>
                                            </p:txEl>
                                          </p:spTgt>
                                        </p:tgtEl>
                                      </p:cBhvr>
                                      <p:to x="100000" y="100000"/>
                                    </p:animScale>
                                  </p:childTnLst>
                                </p:cTn>
                              </p:par>
                            </p:childTnLst>
                          </p:cTn>
                        </p:par>
                      </p:childTnLst>
                    </p:cTn>
                  </p:par>
                  <p:par>
                    <p:cTn id="273" fill="hold">
                      <p:stCondLst>
                        <p:cond delay="indefinite"/>
                      </p:stCondLst>
                      <p:childTnLst>
                        <p:par>
                          <p:cTn id="274" fill="hold">
                            <p:stCondLst>
                              <p:cond delay="0"/>
                            </p:stCondLst>
                            <p:childTnLst>
                              <p:par>
                                <p:cTn id="275" presetID="26" presetClass="entr" presetSubtype="0" fill="hold" nodeType="clickEffect">
                                  <p:stCondLst>
                                    <p:cond delay="0"/>
                                  </p:stCondLst>
                                  <p:childTnLst>
                                    <p:set>
                                      <p:cBhvr>
                                        <p:cTn id="276" dur="1" fill="hold">
                                          <p:stCondLst>
                                            <p:cond delay="0"/>
                                          </p:stCondLst>
                                        </p:cTn>
                                        <p:tgtEl>
                                          <p:spTgt spid="18">
                                            <p:txEl>
                                              <p:pRg st="0" end="0"/>
                                            </p:txEl>
                                          </p:spTgt>
                                        </p:tgtEl>
                                        <p:attrNameLst>
                                          <p:attrName>style.visibility</p:attrName>
                                        </p:attrNameLst>
                                      </p:cBhvr>
                                      <p:to>
                                        <p:strVal val="visible"/>
                                      </p:to>
                                    </p:set>
                                    <p:animEffect transition="in" filter="wipe(down)">
                                      <p:cBhvr>
                                        <p:cTn id="277" dur="580">
                                          <p:stCondLst>
                                            <p:cond delay="0"/>
                                          </p:stCondLst>
                                        </p:cTn>
                                        <p:tgtEl>
                                          <p:spTgt spid="18">
                                            <p:txEl>
                                              <p:pRg st="0" end="0"/>
                                            </p:txEl>
                                          </p:spTgt>
                                        </p:tgtEl>
                                      </p:cBhvr>
                                    </p:animEffect>
                                    <p:anim calcmode="lin" valueType="num">
                                      <p:cBhvr>
                                        <p:cTn id="278" dur="1822" tmFilter="0,0; 0.14,0.36; 0.43,0.73; 0.71,0.91; 1.0,1.0">
                                          <p:stCondLst>
                                            <p:cond delay="0"/>
                                          </p:stCondLst>
                                        </p:cTn>
                                        <p:tgtEl>
                                          <p:spTgt spid="18">
                                            <p:txEl>
                                              <p:pRg st="0" end="0"/>
                                            </p:txEl>
                                          </p:spTgt>
                                        </p:tgtEl>
                                        <p:attrNameLst>
                                          <p:attrName>ppt_x</p:attrName>
                                        </p:attrNameLst>
                                      </p:cBhvr>
                                      <p:tavLst>
                                        <p:tav tm="0">
                                          <p:val>
                                            <p:strVal val="#ppt_x-0.25"/>
                                          </p:val>
                                        </p:tav>
                                        <p:tav tm="100000">
                                          <p:val>
                                            <p:strVal val="#ppt_x"/>
                                          </p:val>
                                        </p:tav>
                                      </p:tavLst>
                                    </p:anim>
                                    <p:anim calcmode="lin" valueType="num">
                                      <p:cBhvr>
                                        <p:cTn id="279" dur="664" tmFilter="0.0,0.0; 0.25,0.07; 0.50,0.2; 0.75,0.467; 1.0,1.0">
                                          <p:stCondLst>
                                            <p:cond delay="0"/>
                                          </p:stCondLst>
                                        </p:cTn>
                                        <p:tgtEl>
                                          <p:spTgt spid="18">
                                            <p:txEl>
                                              <p:pRg st="0" end="0"/>
                                            </p:txEl>
                                          </p:spTgt>
                                        </p:tgtEl>
                                        <p:attrNameLst>
                                          <p:attrName>ppt_y</p:attrName>
                                        </p:attrNameLst>
                                      </p:cBhvr>
                                      <p:tavLst>
                                        <p:tav tm="0" fmla="#ppt_y-sin(pi*$)/3">
                                          <p:val>
                                            <p:fltVal val="0.5"/>
                                          </p:val>
                                        </p:tav>
                                        <p:tav tm="100000">
                                          <p:val>
                                            <p:fltVal val="1"/>
                                          </p:val>
                                        </p:tav>
                                      </p:tavLst>
                                    </p:anim>
                                    <p:anim calcmode="lin" valueType="num">
                                      <p:cBhvr>
                                        <p:cTn id="280" dur="664" tmFilter="0, 0; 0.125,0.2665; 0.25,0.4; 0.375,0.465; 0.5,0.5;  0.625,0.535; 0.75,0.6; 0.875,0.7335; 1,1">
                                          <p:stCondLst>
                                            <p:cond delay="664"/>
                                          </p:stCondLst>
                                        </p:cTn>
                                        <p:tgtEl>
                                          <p:spTgt spid="18">
                                            <p:txEl>
                                              <p:pRg st="0" end="0"/>
                                            </p:txEl>
                                          </p:spTgt>
                                        </p:tgtEl>
                                        <p:attrNameLst>
                                          <p:attrName>ppt_y</p:attrName>
                                        </p:attrNameLst>
                                      </p:cBhvr>
                                      <p:tavLst>
                                        <p:tav tm="0" fmla="#ppt_y-sin(pi*$)/9">
                                          <p:val>
                                            <p:fltVal val="0"/>
                                          </p:val>
                                        </p:tav>
                                        <p:tav tm="100000">
                                          <p:val>
                                            <p:fltVal val="1"/>
                                          </p:val>
                                        </p:tav>
                                      </p:tavLst>
                                    </p:anim>
                                    <p:anim calcmode="lin" valueType="num">
                                      <p:cBhvr>
                                        <p:cTn id="281" dur="332" tmFilter="0, 0; 0.125,0.2665; 0.25,0.4; 0.375,0.465; 0.5,0.5;  0.625,0.535; 0.75,0.6; 0.875,0.7335; 1,1">
                                          <p:stCondLst>
                                            <p:cond delay="1324"/>
                                          </p:stCondLst>
                                        </p:cTn>
                                        <p:tgtEl>
                                          <p:spTgt spid="18">
                                            <p:txEl>
                                              <p:pRg st="0" end="0"/>
                                            </p:txEl>
                                          </p:spTgt>
                                        </p:tgtEl>
                                        <p:attrNameLst>
                                          <p:attrName>ppt_y</p:attrName>
                                        </p:attrNameLst>
                                      </p:cBhvr>
                                      <p:tavLst>
                                        <p:tav tm="0" fmla="#ppt_y-sin(pi*$)/27">
                                          <p:val>
                                            <p:fltVal val="0"/>
                                          </p:val>
                                        </p:tav>
                                        <p:tav tm="100000">
                                          <p:val>
                                            <p:fltVal val="1"/>
                                          </p:val>
                                        </p:tav>
                                      </p:tavLst>
                                    </p:anim>
                                    <p:anim calcmode="lin" valueType="num">
                                      <p:cBhvr>
                                        <p:cTn id="282" dur="164" tmFilter="0, 0; 0.125,0.2665; 0.25,0.4; 0.375,0.465; 0.5,0.5;  0.625,0.535; 0.75,0.6; 0.875,0.7335; 1,1">
                                          <p:stCondLst>
                                            <p:cond delay="1656"/>
                                          </p:stCondLst>
                                        </p:cTn>
                                        <p:tgtEl>
                                          <p:spTgt spid="18">
                                            <p:txEl>
                                              <p:pRg st="0" end="0"/>
                                            </p:txEl>
                                          </p:spTgt>
                                        </p:tgtEl>
                                        <p:attrNameLst>
                                          <p:attrName>ppt_y</p:attrName>
                                        </p:attrNameLst>
                                      </p:cBhvr>
                                      <p:tavLst>
                                        <p:tav tm="0" fmla="#ppt_y-sin(pi*$)/81">
                                          <p:val>
                                            <p:fltVal val="0"/>
                                          </p:val>
                                        </p:tav>
                                        <p:tav tm="100000">
                                          <p:val>
                                            <p:fltVal val="1"/>
                                          </p:val>
                                        </p:tav>
                                      </p:tavLst>
                                    </p:anim>
                                    <p:animScale>
                                      <p:cBhvr>
                                        <p:cTn id="283" dur="26">
                                          <p:stCondLst>
                                            <p:cond delay="650"/>
                                          </p:stCondLst>
                                        </p:cTn>
                                        <p:tgtEl>
                                          <p:spTgt spid="18">
                                            <p:txEl>
                                              <p:pRg st="0" end="0"/>
                                            </p:txEl>
                                          </p:spTgt>
                                        </p:tgtEl>
                                      </p:cBhvr>
                                      <p:to x="100000" y="60000"/>
                                    </p:animScale>
                                    <p:animScale>
                                      <p:cBhvr>
                                        <p:cTn id="284" dur="166" decel="50000">
                                          <p:stCondLst>
                                            <p:cond delay="676"/>
                                          </p:stCondLst>
                                        </p:cTn>
                                        <p:tgtEl>
                                          <p:spTgt spid="18">
                                            <p:txEl>
                                              <p:pRg st="0" end="0"/>
                                            </p:txEl>
                                          </p:spTgt>
                                        </p:tgtEl>
                                      </p:cBhvr>
                                      <p:to x="100000" y="100000"/>
                                    </p:animScale>
                                    <p:animScale>
                                      <p:cBhvr>
                                        <p:cTn id="285" dur="26">
                                          <p:stCondLst>
                                            <p:cond delay="1312"/>
                                          </p:stCondLst>
                                        </p:cTn>
                                        <p:tgtEl>
                                          <p:spTgt spid="18">
                                            <p:txEl>
                                              <p:pRg st="0" end="0"/>
                                            </p:txEl>
                                          </p:spTgt>
                                        </p:tgtEl>
                                      </p:cBhvr>
                                      <p:to x="100000" y="80000"/>
                                    </p:animScale>
                                    <p:animScale>
                                      <p:cBhvr>
                                        <p:cTn id="286" dur="166" decel="50000">
                                          <p:stCondLst>
                                            <p:cond delay="1338"/>
                                          </p:stCondLst>
                                        </p:cTn>
                                        <p:tgtEl>
                                          <p:spTgt spid="18">
                                            <p:txEl>
                                              <p:pRg st="0" end="0"/>
                                            </p:txEl>
                                          </p:spTgt>
                                        </p:tgtEl>
                                      </p:cBhvr>
                                      <p:to x="100000" y="100000"/>
                                    </p:animScale>
                                    <p:animScale>
                                      <p:cBhvr>
                                        <p:cTn id="287" dur="26">
                                          <p:stCondLst>
                                            <p:cond delay="1642"/>
                                          </p:stCondLst>
                                        </p:cTn>
                                        <p:tgtEl>
                                          <p:spTgt spid="18">
                                            <p:txEl>
                                              <p:pRg st="0" end="0"/>
                                            </p:txEl>
                                          </p:spTgt>
                                        </p:tgtEl>
                                      </p:cBhvr>
                                      <p:to x="100000" y="90000"/>
                                    </p:animScale>
                                    <p:animScale>
                                      <p:cBhvr>
                                        <p:cTn id="288" dur="166" decel="50000">
                                          <p:stCondLst>
                                            <p:cond delay="1668"/>
                                          </p:stCondLst>
                                        </p:cTn>
                                        <p:tgtEl>
                                          <p:spTgt spid="18">
                                            <p:txEl>
                                              <p:pRg st="0" end="0"/>
                                            </p:txEl>
                                          </p:spTgt>
                                        </p:tgtEl>
                                      </p:cBhvr>
                                      <p:to x="100000" y="100000"/>
                                    </p:animScale>
                                    <p:animScale>
                                      <p:cBhvr>
                                        <p:cTn id="289" dur="26">
                                          <p:stCondLst>
                                            <p:cond delay="1808"/>
                                          </p:stCondLst>
                                        </p:cTn>
                                        <p:tgtEl>
                                          <p:spTgt spid="18">
                                            <p:txEl>
                                              <p:pRg st="0" end="0"/>
                                            </p:txEl>
                                          </p:spTgt>
                                        </p:tgtEl>
                                      </p:cBhvr>
                                      <p:to x="100000" y="95000"/>
                                    </p:animScale>
                                    <p:animScale>
                                      <p:cBhvr>
                                        <p:cTn id="290" dur="166" decel="50000">
                                          <p:stCondLst>
                                            <p:cond delay="1834"/>
                                          </p:stCondLst>
                                        </p:cTn>
                                        <p:tgtEl>
                                          <p:spTgt spid="18">
                                            <p:txEl>
                                              <p:pRg st="0" end="0"/>
                                            </p:txEl>
                                          </p:spTgt>
                                        </p:tgtEl>
                                      </p:cBhvr>
                                      <p:to x="100000" y="100000"/>
                                    </p:animScale>
                                  </p:childTnLst>
                                </p:cTn>
                              </p:par>
                            </p:childTnLst>
                          </p:cTn>
                        </p:par>
                      </p:childTnLst>
                    </p:cTn>
                  </p:par>
                  <p:par>
                    <p:cTn id="291" fill="hold">
                      <p:stCondLst>
                        <p:cond delay="indefinite"/>
                      </p:stCondLst>
                      <p:childTnLst>
                        <p:par>
                          <p:cTn id="292" fill="hold">
                            <p:stCondLst>
                              <p:cond delay="0"/>
                            </p:stCondLst>
                            <p:childTnLst>
                              <p:par>
                                <p:cTn id="293" presetID="26" presetClass="entr" presetSubtype="0" fill="hold" grpId="0" nodeType="clickEffect">
                                  <p:stCondLst>
                                    <p:cond delay="0"/>
                                  </p:stCondLst>
                                  <p:childTnLst>
                                    <p:set>
                                      <p:cBhvr>
                                        <p:cTn id="294" dur="1" fill="hold">
                                          <p:stCondLst>
                                            <p:cond delay="0"/>
                                          </p:stCondLst>
                                        </p:cTn>
                                        <p:tgtEl>
                                          <p:spTgt spid="19"/>
                                        </p:tgtEl>
                                        <p:attrNameLst>
                                          <p:attrName>style.visibility</p:attrName>
                                        </p:attrNameLst>
                                      </p:cBhvr>
                                      <p:to>
                                        <p:strVal val="visible"/>
                                      </p:to>
                                    </p:set>
                                    <p:animEffect transition="in" filter="wipe(down)">
                                      <p:cBhvr>
                                        <p:cTn id="295" dur="580">
                                          <p:stCondLst>
                                            <p:cond delay="0"/>
                                          </p:stCondLst>
                                        </p:cTn>
                                        <p:tgtEl>
                                          <p:spTgt spid="19"/>
                                        </p:tgtEl>
                                      </p:cBhvr>
                                    </p:animEffect>
                                    <p:anim calcmode="lin" valueType="num">
                                      <p:cBhvr>
                                        <p:cTn id="296"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97"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98"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99"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300"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301" dur="26">
                                          <p:stCondLst>
                                            <p:cond delay="650"/>
                                          </p:stCondLst>
                                        </p:cTn>
                                        <p:tgtEl>
                                          <p:spTgt spid="19"/>
                                        </p:tgtEl>
                                      </p:cBhvr>
                                      <p:to x="100000" y="60000"/>
                                    </p:animScale>
                                    <p:animScale>
                                      <p:cBhvr>
                                        <p:cTn id="302" dur="166" decel="50000">
                                          <p:stCondLst>
                                            <p:cond delay="676"/>
                                          </p:stCondLst>
                                        </p:cTn>
                                        <p:tgtEl>
                                          <p:spTgt spid="19"/>
                                        </p:tgtEl>
                                      </p:cBhvr>
                                      <p:to x="100000" y="100000"/>
                                    </p:animScale>
                                    <p:animScale>
                                      <p:cBhvr>
                                        <p:cTn id="303" dur="26">
                                          <p:stCondLst>
                                            <p:cond delay="1312"/>
                                          </p:stCondLst>
                                        </p:cTn>
                                        <p:tgtEl>
                                          <p:spTgt spid="19"/>
                                        </p:tgtEl>
                                      </p:cBhvr>
                                      <p:to x="100000" y="80000"/>
                                    </p:animScale>
                                    <p:animScale>
                                      <p:cBhvr>
                                        <p:cTn id="304" dur="166" decel="50000">
                                          <p:stCondLst>
                                            <p:cond delay="1338"/>
                                          </p:stCondLst>
                                        </p:cTn>
                                        <p:tgtEl>
                                          <p:spTgt spid="19"/>
                                        </p:tgtEl>
                                      </p:cBhvr>
                                      <p:to x="100000" y="100000"/>
                                    </p:animScale>
                                    <p:animScale>
                                      <p:cBhvr>
                                        <p:cTn id="305" dur="26">
                                          <p:stCondLst>
                                            <p:cond delay="1642"/>
                                          </p:stCondLst>
                                        </p:cTn>
                                        <p:tgtEl>
                                          <p:spTgt spid="19"/>
                                        </p:tgtEl>
                                      </p:cBhvr>
                                      <p:to x="100000" y="90000"/>
                                    </p:animScale>
                                    <p:animScale>
                                      <p:cBhvr>
                                        <p:cTn id="306" dur="166" decel="50000">
                                          <p:stCondLst>
                                            <p:cond delay="1668"/>
                                          </p:stCondLst>
                                        </p:cTn>
                                        <p:tgtEl>
                                          <p:spTgt spid="19"/>
                                        </p:tgtEl>
                                      </p:cBhvr>
                                      <p:to x="100000" y="100000"/>
                                    </p:animScale>
                                    <p:animScale>
                                      <p:cBhvr>
                                        <p:cTn id="307" dur="26">
                                          <p:stCondLst>
                                            <p:cond delay="1808"/>
                                          </p:stCondLst>
                                        </p:cTn>
                                        <p:tgtEl>
                                          <p:spTgt spid="19"/>
                                        </p:tgtEl>
                                      </p:cBhvr>
                                      <p:to x="100000" y="95000"/>
                                    </p:animScale>
                                    <p:animScale>
                                      <p:cBhvr>
                                        <p:cTn id="308" dur="166" decel="50000">
                                          <p:stCondLst>
                                            <p:cond delay="1834"/>
                                          </p:stCondLst>
                                        </p:cTn>
                                        <p:tgtEl>
                                          <p:spTgt spid="19"/>
                                        </p:tgtEl>
                                      </p:cBhvr>
                                      <p:to x="100000" y="100000"/>
                                    </p:animScale>
                                  </p:childTnLst>
                                </p:cTn>
                              </p:par>
                            </p:childTnLst>
                          </p:cTn>
                        </p:par>
                      </p:childTnLst>
                    </p:cTn>
                  </p:par>
                  <p:par>
                    <p:cTn id="309" fill="hold">
                      <p:stCondLst>
                        <p:cond delay="indefinite"/>
                      </p:stCondLst>
                      <p:childTnLst>
                        <p:par>
                          <p:cTn id="310" fill="hold">
                            <p:stCondLst>
                              <p:cond delay="0"/>
                            </p:stCondLst>
                            <p:childTnLst>
                              <p:par>
                                <p:cTn id="311" presetID="26" presetClass="entr" presetSubtype="0" fill="hold" grpId="0" nodeType="clickEffect">
                                  <p:stCondLst>
                                    <p:cond delay="0"/>
                                  </p:stCondLst>
                                  <p:childTnLst>
                                    <p:set>
                                      <p:cBhvr>
                                        <p:cTn id="312" dur="1" fill="hold">
                                          <p:stCondLst>
                                            <p:cond delay="0"/>
                                          </p:stCondLst>
                                        </p:cTn>
                                        <p:tgtEl>
                                          <p:spTgt spid="20"/>
                                        </p:tgtEl>
                                        <p:attrNameLst>
                                          <p:attrName>style.visibility</p:attrName>
                                        </p:attrNameLst>
                                      </p:cBhvr>
                                      <p:to>
                                        <p:strVal val="visible"/>
                                      </p:to>
                                    </p:set>
                                    <p:animEffect transition="in" filter="wipe(down)">
                                      <p:cBhvr>
                                        <p:cTn id="313" dur="580">
                                          <p:stCondLst>
                                            <p:cond delay="0"/>
                                          </p:stCondLst>
                                        </p:cTn>
                                        <p:tgtEl>
                                          <p:spTgt spid="20"/>
                                        </p:tgtEl>
                                      </p:cBhvr>
                                    </p:animEffect>
                                    <p:anim calcmode="lin" valueType="num">
                                      <p:cBhvr>
                                        <p:cTn id="31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31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31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31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31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319" dur="26">
                                          <p:stCondLst>
                                            <p:cond delay="650"/>
                                          </p:stCondLst>
                                        </p:cTn>
                                        <p:tgtEl>
                                          <p:spTgt spid="20"/>
                                        </p:tgtEl>
                                      </p:cBhvr>
                                      <p:to x="100000" y="60000"/>
                                    </p:animScale>
                                    <p:animScale>
                                      <p:cBhvr>
                                        <p:cTn id="320" dur="166" decel="50000">
                                          <p:stCondLst>
                                            <p:cond delay="676"/>
                                          </p:stCondLst>
                                        </p:cTn>
                                        <p:tgtEl>
                                          <p:spTgt spid="20"/>
                                        </p:tgtEl>
                                      </p:cBhvr>
                                      <p:to x="100000" y="100000"/>
                                    </p:animScale>
                                    <p:animScale>
                                      <p:cBhvr>
                                        <p:cTn id="321" dur="26">
                                          <p:stCondLst>
                                            <p:cond delay="1312"/>
                                          </p:stCondLst>
                                        </p:cTn>
                                        <p:tgtEl>
                                          <p:spTgt spid="20"/>
                                        </p:tgtEl>
                                      </p:cBhvr>
                                      <p:to x="100000" y="80000"/>
                                    </p:animScale>
                                    <p:animScale>
                                      <p:cBhvr>
                                        <p:cTn id="322" dur="166" decel="50000">
                                          <p:stCondLst>
                                            <p:cond delay="1338"/>
                                          </p:stCondLst>
                                        </p:cTn>
                                        <p:tgtEl>
                                          <p:spTgt spid="20"/>
                                        </p:tgtEl>
                                      </p:cBhvr>
                                      <p:to x="100000" y="100000"/>
                                    </p:animScale>
                                    <p:animScale>
                                      <p:cBhvr>
                                        <p:cTn id="323" dur="26">
                                          <p:stCondLst>
                                            <p:cond delay="1642"/>
                                          </p:stCondLst>
                                        </p:cTn>
                                        <p:tgtEl>
                                          <p:spTgt spid="20"/>
                                        </p:tgtEl>
                                      </p:cBhvr>
                                      <p:to x="100000" y="90000"/>
                                    </p:animScale>
                                    <p:animScale>
                                      <p:cBhvr>
                                        <p:cTn id="324" dur="166" decel="50000">
                                          <p:stCondLst>
                                            <p:cond delay="1668"/>
                                          </p:stCondLst>
                                        </p:cTn>
                                        <p:tgtEl>
                                          <p:spTgt spid="20"/>
                                        </p:tgtEl>
                                      </p:cBhvr>
                                      <p:to x="100000" y="100000"/>
                                    </p:animScale>
                                    <p:animScale>
                                      <p:cBhvr>
                                        <p:cTn id="325" dur="26">
                                          <p:stCondLst>
                                            <p:cond delay="1808"/>
                                          </p:stCondLst>
                                        </p:cTn>
                                        <p:tgtEl>
                                          <p:spTgt spid="20"/>
                                        </p:tgtEl>
                                      </p:cBhvr>
                                      <p:to x="100000" y="95000"/>
                                    </p:animScale>
                                    <p:animScale>
                                      <p:cBhvr>
                                        <p:cTn id="326" dur="166" decel="50000">
                                          <p:stCondLst>
                                            <p:cond delay="1834"/>
                                          </p:stCondLst>
                                        </p:cTn>
                                        <p:tgtEl>
                                          <p:spTgt spid="20"/>
                                        </p:tgtEl>
                                      </p:cBhvr>
                                      <p:to x="100000" y="100000"/>
                                    </p:animScale>
                                  </p:childTnLst>
                                </p:cTn>
                              </p:par>
                            </p:childTnLst>
                          </p:cTn>
                        </p:par>
                      </p:childTnLst>
                    </p:cTn>
                  </p:par>
                  <p:par>
                    <p:cTn id="327" fill="hold">
                      <p:stCondLst>
                        <p:cond delay="indefinite"/>
                      </p:stCondLst>
                      <p:childTnLst>
                        <p:par>
                          <p:cTn id="328" fill="hold">
                            <p:stCondLst>
                              <p:cond delay="0"/>
                            </p:stCondLst>
                            <p:childTnLst>
                              <p:par>
                                <p:cTn id="329" presetID="26" presetClass="entr" presetSubtype="0" fill="hold" grpId="0" nodeType="clickEffect">
                                  <p:stCondLst>
                                    <p:cond delay="0"/>
                                  </p:stCondLst>
                                  <p:childTnLst>
                                    <p:set>
                                      <p:cBhvr>
                                        <p:cTn id="330" dur="1" fill="hold">
                                          <p:stCondLst>
                                            <p:cond delay="0"/>
                                          </p:stCondLst>
                                        </p:cTn>
                                        <p:tgtEl>
                                          <p:spTgt spid="21"/>
                                        </p:tgtEl>
                                        <p:attrNameLst>
                                          <p:attrName>style.visibility</p:attrName>
                                        </p:attrNameLst>
                                      </p:cBhvr>
                                      <p:to>
                                        <p:strVal val="visible"/>
                                      </p:to>
                                    </p:set>
                                    <p:animEffect transition="in" filter="wipe(down)">
                                      <p:cBhvr>
                                        <p:cTn id="331" dur="580">
                                          <p:stCondLst>
                                            <p:cond delay="0"/>
                                          </p:stCondLst>
                                        </p:cTn>
                                        <p:tgtEl>
                                          <p:spTgt spid="21"/>
                                        </p:tgtEl>
                                      </p:cBhvr>
                                    </p:animEffect>
                                    <p:anim calcmode="lin" valueType="num">
                                      <p:cBhvr>
                                        <p:cTn id="33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33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33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33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33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337" dur="26">
                                          <p:stCondLst>
                                            <p:cond delay="650"/>
                                          </p:stCondLst>
                                        </p:cTn>
                                        <p:tgtEl>
                                          <p:spTgt spid="21"/>
                                        </p:tgtEl>
                                      </p:cBhvr>
                                      <p:to x="100000" y="60000"/>
                                    </p:animScale>
                                    <p:animScale>
                                      <p:cBhvr>
                                        <p:cTn id="338" dur="166" decel="50000">
                                          <p:stCondLst>
                                            <p:cond delay="676"/>
                                          </p:stCondLst>
                                        </p:cTn>
                                        <p:tgtEl>
                                          <p:spTgt spid="21"/>
                                        </p:tgtEl>
                                      </p:cBhvr>
                                      <p:to x="100000" y="100000"/>
                                    </p:animScale>
                                    <p:animScale>
                                      <p:cBhvr>
                                        <p:cTn id="339" dur="26">
                                          <p:stCondLst>
                                            <p:cond delay="1312"/>
                                          </p:stCondLst>
                                        </p:cTn>
                                        <p:tgtEl>
                                          <p:spTgt spid="21"/>
                                        </p:tgtEl>
                                      </p:cBhvr>
                                      <p:to x="100000" y="80000"/>
                                    </p:animScale>
                                    <p:animScale>
                                      <p:cBhvr>
                                        <p:cTn id="340" dur="166" decel="50000">
                                          <p:stCondLst>
                                            <p:cond delay="1338"/>
                                          </p:stCondLst>
                                        </p:cTn>
                                        <p:tgtEl>
                                          <p:spTgt spid="21"/>
                                        </p:tgtEl>
                                      </p:cBhvr>
                                      <p:to x="100000" y="100000"/>
                                    </p:animScale>
                                    <p:animScale>
                                      <p:cBhvr>
                                        <p:cTn id="341" dur="26">
                                          <p:stCondLst>
                                            <p:cond delay="1642"/>
                                          </p:stCondLst>
                                        </p:cTn>
                                        <p:tgtEl>
                                          <p:spTgt spid="21"/>
                                        </p:tgtEl>
                                      </p:cBhvr>
                                      <p:to x="100000" y="90000"/>
                                    </p:animScale>
                                    <p:animScale>
                                      <p:cBhvr>
                                        <p:cTn id="342" dur="166" decel="50000">
                                          <p:stCondLst>
                                            <p:cond delay="1668"/>
                                          </p:stCondLst>
                                        </p:cTn>
                                        <p:tgtEl>
                                          <p:spTgt spid="21"/>
                                        </p:tgtEl>
                                      </p:cBhvr>
                                      <p:to x="100000" y="100000"/>
                                    </p:animScale>
                                    <p:animScale>
                                      <p:cBhvr>
                                        <p:cTn id="343" dur="26">
                                          <p:stCondLst>
                                            <p:cond delay="1808"/>
                                          </p:stCondLst>
                                        </p:cTn>
                                        <p:tgtEl>
                                          <p:spTgt spid="21"/>
                                        </p:tgtEl>
                                      </p:cBhvr>
                                      <p:to x="100000" y="95000"/>
                                    </p:animScale>
                                    <p:animScale>
                                      <p:cBhvr>
                                        <p:cTn id="344" dur="166" decel="50000">
                                          <p:stCondLst>
                                            <p:cond delay="1834"/>
                                          </p:stCondLst>
                                        </p:cTn>
                                        <p:tgtEl>
                                          <p:spTgt spid="21"/>
                                        </p:tgtEl>
                                      </p:cBhvr>
                                      <p:to x="100000" y="100000"/>
                                    </p:animScale>
                                  </p:childTnLst>
                                </p:cTn>
                              </p:par>
                            </p:childTnLst>
                          </p:cTn>
                        </p:par>
                      </p:childTnLst>
                    </p:cTn>
                  </p:par>
                  <p:par>
                    <p:cTn id="345" fill="hold">
                      <p:stCondLst>
                        <p:cond delay="indefinite"/>
                      </p:stCondLst>
                      <p:childTnLst>
                        <p:par>
                          <p:cTn id="346" fill="hold">
                            <p:stCondLst>
                              <p:cond delay="0"/>
                            </p:stCondLst>
                            <p:childTnLst>
                              <p:par>
                                <p:cTn id="347" presetID="26" presetClass="entr" presetSubtype="0" fill="hold" nodeType="clickEffect">
                                  <p:stCondLst>
                                    <p:cond delay="0"/>
                                  </p:stCondLst>
                                  <p:childTnLst>
                                    <p:set>
                                      <p:cBhvr>
                                        <p:cTn id="348" dur="1" fill="hold">
                                          <p:stCondLst>
                                            <p:cond delay="0"/>
                                          </p:stCondLst>
                                        </p:cTn>
                                        <p:tgtEl>
                                          <p:spTgt spid="22">
                                            <p:txEl>
                                              <p:pRg st="0" end="0"/>
                                            </p:txEl>
                                          </p:spTgt>
                                        </p:tgtEl>
                                        <p:attrNameLst>
                                          <p:attrName>style.visibility</p:attrName>
                                        </p:attrNameLst>
                                      </p:cBhvr>
                                      <p:to>
                                        <p:strVal val="visible"/>
                                      </p:to>
                                    </p:set>
                                    <p:animEffect transition="in" filter="wipe(down)">
                                      <p:cBhvr>
                                        <p:cTn id="349" dur="580">
                                          <p:stCondLst>
                                            <p:cond delay="0"/>
                                          </p:stCondLst>
                                        </p:cTn>
                                        <p:tgtEl>
                                          <p:spTgt spid="22">
                                            <p:txEl>
                                              <p:pRg st="0" end="0"/>
                                            </p:txEl>
                                          </p:spTgt>
                                        </p:tgtEl>
                                      </p:cBhvr>
                                    </p:animEffect>
                                    <p:anim calcmode="lin" valueType="num">
                                      <p:cBhvr>
                                        <p:cTn id="350" dur="1822" tmFilter="0,0; 0.14,0.36; 0.43,0.73; 0.71,0.91; 1.0,1.0">
                                          <p:stCondLst>
                                            <p:cond delay="0"/>
                                          </p:stCondLst>
                                        </p:cTn>
                                        <p:tgtEl>
                                          <p:spTgt spid="22">
                                            <p:txEl>
                                              <p:pRg st="0" end="0"/>
                                            </p:txEl>
                                          </p:spTgt>
                                        </p:tgtEl>
                                        <p:attrNameLst>
                                          <p:attrName>ppt_x</p:attrName>
                                        </p:attrNameLst>
                                      </p:cBhvr>
                                      <p:tavLst>
                                        <p:tav tm="0">
                                          <p:val>
                                            <p:strVal val="#ppt_x-0.25"/>
                                          </p:val>
                                        </p:tav>
                                        <p:tav tm="100000">
                                          <p:val>
                                            <p:strVal val="#ppt_x"/>
                                          </p:val>
                                        </p:tav>
                                      </p:tavLst>
                                    </p:anim>
                                    <p:anim calcmode="lin" valueType="num">
                                      <p:cBhvr>
                                        <p:cTn id="351" dur="664" tmFilter="0.0,0.0; 0.25,0.07; 0.50,0.2; 0.75,0.467; 1.0,1.0">
                                          <p:stCondLst>
                                            <p:cond delay="0"/>
                                          </p:stCondLst>
                                        </p:cTn>
                                        <p:tgtEl>
                                          <p:spTgt spid="22">
                                            <p:txEl>
                                              <p:pRg st="0" end="0"/>
                                            </p:txEl>
                                          </p:spTgt>
                                        </p:tgtEl>
                                        <p:attrNameLst>
                                          <p:attrName>ppt_y</p:attrName>
                                        </p:attrNameLst>
                                      </p:cBhvr>
                                      <p:tavLst>
                                        <p:tav tm="0" fmla="#ppt_y-sin(pi*$)/3">
                                          <p:val>
                                            <p:fltVal val="0.5"/>
                                          </p:val>
                                        </p:tav>
                                        <p:tav tm="100000">
                                          <p:val>
                                            <p:fltVal val="1"/>
                                          </p:val>
                                        </p:tav>
                                      </p:tavLst>
                                    </p:anim>
                                    <p:anim calcmode="lin" valueType="num">
                                      <p:cBhvr>
                                        <p:cTn id="352" dur="664" tmFilter="0, 0; 0.125,0.2665; 0.25,0.4; 0.375,0.465; 0.5,0.5;  0.625,0.535; 0.75,0.6; 0.875,0.7335; 1,1">
                                          <p:stCondLst>
                                            <p:cond delay="664"/>
                                          </p:stCondLst>
                                        </p:cTn>
                                        <p:tgtEl>
                                          <p:spTgt spid="22">
                                            <p:txEl>
                                              <p:pRg st="0" end="0"/>
                                            </p:txEl>
                                          </p:spTgt>
                                        </p:tgtEl>
                                        <p:attrNameLst>
                                          <p:attrName>ppt_y</p:attrName>
                                        </p:attrNameLst>
                                      </p:cBhvr>
                                      <p:tavLst>
                                        <p:tav tm="0" fmla="#ppt_y-sin(pi*$)/9">
                                          <p:val>
                                            <p:fltVal val="0"/>
                                          </p:val>
                                        </p:tav>
                                        <p:tav tm="100000">
                                          <p:val>
                                            <p:fltVal val="1"/>
                                          </p:val>
                                        </p:tav>
                                      </p:tavLst>
                                    </p:anim>
                                    <p:anim calcmode="lin" valueType="num">
                                      <p:cBhvr>
                                        <p:cTn id="353" dur="332" tmFilter="0, 0; 0.125,0.2665; 0.25,0.4; 0.375,0.465; 0.5,0.5;  0.625,0.535; 0.75,0.6; 0.875,0.7335; 1,1">
                                          <p:stCondLst>
                                            <p:cond delay="1324"/>
                                          </p:stCondLst>
                                        </p:cTn>
                                        <p:tgtEl>
                                          <p:spTgt spid="22">
                                            <p:txEl>
                                              <p:pRg st="0" end="0"/>
                                            </p:txEl>
                                          </p:spTgt>
                                        </p:tgtEl>
                                        <p:attrNameLst>
                                          <p:attrName>ppt_y</p:attrName>
                                        </p:attrNameLst>
                                      </p:cBhvr>
                                      <p:tavLst>
                                        <p:tav tm="0" fmla="#ppt_y-sin(pi*$)/27">
                                          <p:val>
                                            <p:fltVal val="0"/>
                                          </p:val>
                                        </p:tav>
                                        <p:tav tm="100000">
                                          <p:val>
                                            <p:fltVal val="1"/>
                                          </p:val>
                                        </p:tav>
                                      </p:tavLst>
                                    </p:anim>
                                    <p:anim calcmode="lin" valueType="num">
                                      <p:cBhvr>
                                        <p:cTn id="354" dur="164" tmFilter="0, 0; 0.125,0.2665; 0.25,0.4; 0.375,0.465; 0.5,0.5;  0.625,0.535; 0.75,0.6; 0.875,0.7335; 1,1">
                                          <p:stCondLst>
                                            <p:cond delay="1656"/>
                                          </p:stCondLst>
                                        </p:cTn>
                                        <p:tgtEl>
                                          <p:spTgt spid="22">
                                            <p:txEl>
                                              <p:pRg st="0" end="0"/>
                                            </p:txEl>
                                          </p:spTgt>
                                        </p:tgtEl>
                                        <p:attrNameLst>
                                          <p:attrName>ppt_y</p:attrName>
                                        </p:attrNameLst>
                                      </p:cBhvr>
                                      <p:tavLst>
                                        <p:tav tm="0" fmla="#ppt_y-sin(pi*$)/81">
                                          <p:val>
                                            <p:fltVal val="0"/>
                                          </p:val>
                                        </p:tav>
                                        <p:tav tm="100000">
                                          <p:val>
                                            <p:fltVal val="1"/>
                                          </p:val>
                                        </p:tav>
                                      </p:tavLst>
                                    </p:anim>
                                    <p:animScale>
                                      <p:cBhvr>
                                        <p:cTn id="355" dur="26">
                                          <p:stCondLst>
                                            <p:cond delay="650"/>
                                          </p:stCondLst>
                                        </p:cTn>
                                        <p:tgtEl>
                                          <p:spTgt spid="22">
                                            <p:txEl>
                                              <p:pRg st="0" end="0"/>
                                            </p:txEl>
                                          </p:spTgt>
                                        </p:tgtEl>
                                      </p:cBhvr>
                                      <p:to x="100000" y="60000"/>
                                    </p:animScale>
                                    <p:animScale>
                                      <p:cBhvr>
                                        <p:cTn id="356" dur="166" decel="50000">
                                          <p:stCondLst>
                                            <p:cond delay="676"/>
                                          </p:stCondLst>
                                        </p:cTn>
                                        <p:tgtEl>
                                          <p:spTgt spid="22">
                                            <p:txEl>
                                              <p:pRg st="0" end="0"/>
                                            </p:txEl>
                                          </p:spTgt>
                                        </p:tgtEl>
                                      </p:cBhvr>
                                      <p:to x="100000" y="100000"/>
                                    </p:animScale>
                                    <p:animScale>
                                      <p:cBhvr>
                                        <p:cTn id="357" dur="26">
                                          <p:stCondLst>
                                            <p:cond delay="1312"/>
                                          </p:stCondLst>
                                        </p:cTn>
                                        <p:tgtEl>
                                          <p:spTgt spid="22">
                                            <p:txEl>
                                              <p:pRg st="0" end="0"/>
                                            </p:txEl>
                                          </p:spTgt>
                                        </p:tgtEl>
                                      </p:cBhvr>
                                      <p:to x="100000" y="80000"/>
                                    </p:animScale>
                                    <p:animScale>
                                      <p:cBhvr>
                                        <p:cTn id="358" dur="166" decel="50000">
                                          <p:stCondLst>
                                            <p:cond delay="1338"/>
                                          </p:stCondLst>
                                        </p:cTn>
                                        <p:tgtEl>
                                          <p:spTgt spid="22">
                                            <p:txEl>
                                              <p:pRg st="0" end="0"/>
                                            </p:txEl>
                                          </p:spTgt>
                                        </p:tgtEl>
                                      </p:cBhvr>
                                      <p:to x="100000" y="100000"/>
                                    </p:animScale>
                                    <p:animScale>
                                      <p:cBhvr>
                                        <p:cTn id="359" dur="26">
                                          <p:stCondLst>
                                            <p:cond delay="1642"/>
                                          </p:stCondLst>
                                        </p:cTn>
                                        <p:tgtEl>
                                          <p:spTgt spid="22">
                                            <p:txEl>
                                              <p:pRg st="0" end="0"/>
                                            </p:txEl>
                                          </p:spTgt>
                                        </p:tgtEl>
                                      </p:cBhvr>
                                      <p:to x="100000" y="90000"/>
                                    </p:animScale>
                                    <p:animScale>
                                      <p:cBhvr>
                                        <p:cTn id="360" dur="166" decel="50000">
                                          <p:stCondLst>
                                            <p:cond delay="1668"/>
                                          </p:stCondLst>
                                        </p:cTn>
                                        <p:tgtEl>
                                          <p:spTgt spid="22">
                                            <p:txEl>
                                              <p:pRg st="0" end="0"/>
                                            </p:txEl>
                                          </p:spTgt>
                                        </p:tgtEl>
                                      </p:cBhvr>
                                      <p:to x="100000" y="100000"/>
                                    </p:animScale>
                                    <p:animScale>
                                      <p:cBhvr>
                                        <p:cTn id="361" dur="26">
                                          <p:stCondLst>
                                            <p:cond delay="1808"/>
                                          </p:stCondLst>
                                        </p:cTn>
                                        <p:tgtEl>
                                          <p:spTgt spid="22">
                                            <p:txEl>
                                              <p:pRg st="0" end="0"/>
                                            </p:txEl>
                                          </p:spTgt>
                                        </p:tgtEl>
                                      </p:cBhvr>
                                      <p:to x="100000" y="95000"/>
                                    </p:animScale>
                                    <p:animScale>
                                      <p:cBhvr>
                                        <p:cTn id="362" dur="166" decel="50000">
                                          <p:stCondLst>
                                            <p:cond delay="1834"/>
                                          </p:stCondLst>
                                        </p:cTn>
                                        <p:tgtEl>
                                          <p:spTgt spid="22">
                                            <p:txEl>
                                              <p:pRg st="0" end="0"/>
                                            </p:txEl>
                                          </p:spTgt>
                                        </p:tgtEl>
                                      </p:cBhvr>
                                      <p:to x="100000" y="100000"/>
                                    </p:animScale>
                                  </p:childTnLst>
                                </p:cTn>
                              </p:par>
                            </p:childTnLst>
                          </p:cTn>
                        </p:par>
                      </p:childTnLst>
                    </p:cTn>
                  </p:par>
                  <p:par>
                    <p:cTn id="363" fill="hold">
                      <p:stCondLst>
                        <p:cond delay="indefinite"/>
                      </p:stCondLst>
                      <p:childTnLst>
                        <p:par>
                          <p:cTn id="364" fill="hold">
                            <p:stCondLst>
                              <p:cond delay="0"/>
                            </p:stCondLst>
                            <p:childTnLst>
                              <p:par>
                                <p:cTn id="365" presetID="26" presetClass="entr" presetSubtype="0" fill="hold" grpId="0" nodeType="clickEffect">
                                  <p:stCondLst>
                                    <p:cond delay="0"/>
                                  </p:stCondLst>
                                  <p:childTnLst>
                                    <p:set>
                                      <p:cBhvr>
                                        <p:cTn id="366" dur="1" fill="hold">
                                          <p:stCondLst>
                                            <p:cond delay="0"/>
                                          </p:stCondLst>
                                        </p:cTn>
                                        <p:tgtEl>
                                          <p:spTgt spid="23"/>
                                        </p:tgtEl>
                                        <p:attrNameLst>
                                          <p:attrName>style.visibility</p:attrName>
                                        </p:attrNameLst>
                                      </p:cBhvr>
                                      <p:to>
                                        <p:strVal val="visible"/>
                                      </p:to>
                                    </p:set>
                                    <p:animEffect transition="in" filter="wipe(down)">
                                      <p:cBhvr>
                                        <p:cTn id="367" dur="580">
                                          <p:stCondLst>
                                            <p:cond delay="0"/>
                                          </p:stCondLst>
                                        </p:cTn>
                                        <p:tgtEl>
                                          <p:spTgt spid="23"/>
                                        </p:tgtEl>
                                      </p:cBhvr>
                                    </p:animEffect>
                                    <p:anim calcmode="lin" valueType="num">
                                      <p:cBhvr>
                                        <p:cTn id="368"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369"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370"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371"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372"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373" dur="26">
                                          <p:stCondLst>
                                            <p:cond delay="650"/>
                                          </p:stCondLst>
                                        </p:cTn>
                                        <p:tgtEl>
                                          <p:spTgt spid="23"/>
                                        </p:tgtEl>
                                      </p:cBhvr>
                                      <p:to x="100000" y="60000"/>
                                    </p:animScale>
                                    <p:animScale>
                                      <p:cBhvr>
                                        <p:cTn id="374" dur="166" decel="50000">
                                          <p:stCondLst>
                                            <p:cond delay="676"/>
                                          </p:stCondLst>
                                        </p:cTn>
                                        <p:tgtEl>
                                          <p:spTgt spid="23"/>
                                        </p:tgtEl>
                                      </p:cBhvr>
                                      <p:to x="100000" y="100000"/>
                                    </p:animScale>
                                    <p:animScale>
                                      <p:cBhvr>
                                        <p:cTn id="375" dur="26">
                                          <p:stCondLst>
                                            <p:cond delay="1312"/>
                                          </p:stCondLst>
                                        </p:cTn>
                                        <p:tgtEl>
                                          <p:spTgt spid="23"/>
                                        </p:tgtEl>
                                      </p:cBhvr>
                                      <p:to x="100000" y="80000"/>
                                    </p:animScale>
                                    <p:animScale>
                                      <p:cBhvr>
                                        <p:cTn id="376" dur="166" decel="50000">
                                          <p:stCondLst>
                                            <p:cond delay="1338"/>
                                          </p:stCondLst>
                                        </p:cTn>
                                        <p:tgtEl>
                                          <p:spTgt spid="23"/>
                                        </p:tgtEl>
                                      </p:cBhvr>
                                      <p:to x="100000" y="100000"/>
                                    </p:animScale>
                                    <p:animScale>
                                      <p:cBhvr>
                                        <p:cTn id="377" dur="26">
                                          <p:stCondLst>
                                            <p:cond delay="1642"/>
                                          </p:stCondLst>
                                        </p:cTn>
                                        <p:tgtEl>
                                          <p:spTgt spid="23"/>
                                        </p:tgtEl>
                                      </p:cBhvr>
                                      <p:to x="100000" y="90000"/>
                                    </p:animScale>
                                    <p:animScale>
                                      <p:cBhvr>
                                        <p:cTn id="378" dur="166" decel="50000">
                                          <p:stCondLst>
                                            <p:cond delay="1668"/>
                                          </p:stCondLst>
                                        </p:cTn>
                                        <p:tgtEl>
                                          <p:spTgt spid="23"/>
                                        </p:tgtEl>
                                      </p:cBhvr>
                                      <p:to x="100000" y="100000"/>
                                    </p:animScale>
                                    <p:animScale>
                                      <p:cBhvr>
                                        <p:cTn id="379" dur="26">
                                          <p:stCondLst>
                                            <p:cond delay="1808"/>
                                          </p:stCondLst>
                                        </p:cTn>
                                        <p:tgtEl>
                                          <p:spTgt spid="23"/>
                                        </p:tgtEl>
                                      </p:cBhvr>
                                      <p:to x="100000" y="95000"/>
                                    </p:animScale>
                                    <p:animScale>
                                      <p:cBhvr>
                                        <p:cTn id="380" dur="166" decel="50000">
                                          <p:stCondLst>
                                            <p:cond delay="1834"/>
                                          </p:stCondLst>
                                        </p:cTn>
                                        <p:tgtEl>
                                          <p:spTgt spid="23"/>
                                        </p:tgtEl>
                                      </p:cBhvr>
                                      <p:to x="100000" y="100000"/>
                                    </p:animScale>
                                  </p:childTnLst>
                                </p:cTn>
                              </p:par>
                            </p:childTnLst>
                          </p:cTn>
                        </p:par>
                      </p:childTnLst>
                    </p:cTn>
                  </p:par>
                  <p:par>
                    <p:cTn id="381" fill="hold">
                      <p:stCondLst>
                        <p:cond delay="indefinite"/>
                      </p:stCondLst>
                      <p:childTnLst>
                        <p:par>
                          <p:cTn id="382" fill="hold">
                            <p:stCondLst>
                              <p:cond delay="0"/>
                            </p:stCondLst>
                            <p:childTnLst>
                              <p:par>
                                <p:cTn id="383" presetID="26" presetClass="entr" presetSubtype="0" fill="hold" grpId="0" nodeType="clickEffect">
                                  <p:stCondLst>
                                    <p:cond delay="0"/>
                                  </p:stCondLst>
                                  <p:childTnLst>
                                    <p:set>
                                      <p:cBhvr>
                                        <p:cTn id="384" dur="1" fill="hold">
                                          <p:stCondLst>
                                            <p:cond delay="0"/>
                                          </p:stCondLst>
                                        </p:cTn>
                                        <p:tgtEl>
                                          <p:spTgt spid="24"/>
                                        </p:tgtEl>
                                        <p:attrNameLst>
                                          <p:attrName>style.visibility</p:attrName>
                                        </p:attrNameLst>
                                      </p:cBhvr>
                                      <p:to>
                                        <p:strVal val="visible"/>
                                      </p:to>
                                    </p:set>
                                    <p:animEffect transition="in" filter="wipe(down)">
                                      <p:cBhvr>
                                        <p:cTn id="385" dur="580">
                                          <p:stCondLst>
                                            <p:cond delay="0"/>
                                          </p:stCondLst>
                                        </p:cTn>
                                        <p:tgtEl>
                                          <p:spTgt spid="24"/>
                                        </p:tgtEl>
                                      </p:cBhvr>
                                    </p:animEffect>
                                    <p:anim calcmode="lin" valueType="num">
                                      <p:cBhvr>
                                        <p:cTn id="386"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387"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388"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389"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390"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391" dur="26">
                                          <p:stCondLst>
                                            <p:cond delay="650"/>
                                          </p:stCondLst>
                                        </p:cTn>
                                        <p:tgtEl>
                                          <p:spTgt spid="24"/>
                                        </p:tgtEl>
                                      </p:cBhvr>
                                      <p:to x="100000" y="60000"/>
                                    </p:animScale>
                                    <p:animScale>
                                      <p:cBhvr>
                                        <p:cTn id="392" dur="166" decel="50000">
                                          <p:stCondLst>
                                            <p:cond delay="676"/>
                                          </p:stCondLst>
                                        </p:cTn>
                                        <p:tgtEl>
                                          <p:spTgt spid="24"/>
                                        </p:tgtEl>
                                      </p:cBhvr>
                                      <p:to x="100000" y="100000"/>
                                    </p:animScale>
                                    <p:animScale>
                                      <p:cBhvr>
                                        <p:cTn id="393" dur="26">
                                          <p:stCondLst>
                                            <p:cond delay="1312"/>
                                          </p:stCondLst>
                                        </p:cTn>
                                        <p:tgtEl>
                                          <p:spTgt spid="24"/>
                                        </p:tgtEl>
                                      </p:cBhvr>
                                      <p:to x="100000" y="80000"/>
                                    </p:animScale>
                                    <p:animScale>
                                      <p:cBhvr>
                                        <p:cTn id="394" dur="166" decel="50000">
                                          <p:stCondLst>
                                            <p:cond delay="1338"/>
                                          </p:stCondLst>
                                        </p:cTn>
                                        <p:tgtEl>
                                          <p:spTgt spid="24"/>
                                        </p:tgtEl>
                                      </p:cBhvr>
                                      <p:to x="100000" y="100000"/>
                                    </p:animScale>
                                    <p:animScale>
                                      <p:cBhvr>
                                        <p:cTn id="395" dur="26">
                                          <p:stCondLst>
                                            <p:cond delay="1642"/>
                                          </p:stCondLst>
                                        </p:cTn>
                                        <p:tgtEl>
                                          <p:spTgt spid="24"/>
                                        </p:tgtEl>
                                      </p:cBhvr>
                                      <p:to x="100000" y="90000"/>
                                    </p:animScale>
                                    <p:animScale>
                                      <p:cBhvr>
                                        <p:cTn id="396" dur="166" decel="50000">
                                          <p:stCondLst>
                                            <p:cond delay="1668"/>
                                          </p:stCondLst>
                                        </p:cTn>
                                        <p:tgtEl>
                                          <p:spTgt spid="24"/>
                                        </p:tgtEl>
                                      </p:cBhvr>
                                      <p:to x="100000" y="100000"/>
                                    </p:animScale>
                                    <p:animScale>
                                      <p:cBhvr>
                                        <p:cTn id="397" dur="26">
                                          <p:stCondLst>
                                            <p:cond delay="1808"/>
                                          </p:stCondLst>
                                        </p:cTn>
                                        <p:tgtEl>
                                          <p:spTgt spid="24"/>
                                        </p:tgtEl>
                                      </p:cBhvr>
                                      <p:to x="100000" y="95000"/>
                                    </p:animScale>
                                    <p:animScale>
                                      <p:cBhvr>
                                        <p:cTn id="398" dur="166" decel="50000">
                                          <p:stCondLst>
                                            <p:cond delay="1834"/>
                                          </p:stCondLst>
                                        </p:cTn>
                                        <p:tgtEl>
                                          <p:spTgt spid="24"/>
                                        </p:tgtEl>
                                      </p:cBhvr>
                                      <p:to x="100000" y="100000"/>
                                    </p:animScale>
                                  </p:childTnLst>
                                </p:cTn>
                              </p:par>
                            </p:childTnLst>
                          </p:cTn>
                        </p:par>
                      </p:childTnLst>
                    </p:cTn>
                  </p:par>
                  <p:par>
                    <p:cTn id="399" fill="hold">
                      <p:stCondLst>
                        <p:cond delay="indefinite"/>
                      </p:stCondLst>
                      <p:childTnLst>
                        <p:par>
                          <p:cTn id="400" fill="hold">
                            <p:stCondLst>
                              <p:cond delay="0"/>
                            </p:stCondLst>
                            <p:childTnLst>
                              <p:par>
                                <p:cTn id="401" presetID="26" presetClass="entr" presetSubtype="0" fill="hold" nodeType="clickEffect">
                                  <p:stCondLst>
                                    <p:cond delay="0"/>
                                  </p:stCondLst>
                                  <p:childTnLst>
                                    <p:set>
                                      <p:cBhvr>
                                        <p:cTn id="402" dur="1" fill="hold">
                                          <p:stCondLst>
                                            <p:cond delay="0"/>
                                          </p:stCondLst>
                                        </p:cTn>
                                        <p:tgtEl>
                                          <p:spTgt spid="25">
                                            <p:txEl>
                                              <p:pRg st="0" end="0"/>
                                            </p:txEl>
                                          </p:spTgt>
                                        </p:tgtEl>
                                        <p:attrNameLst>
                                          <p:attrName>style.visibility</p:attrName>
                                        </p:attrNameLst>
                                      </p:cBhvr>
                                      <p:to>
                                        <p:strVal val="visible"/>
                                      </p:to>
                                    </p:set>
                                    <p:animEffect transition="in" filter="wipe(down)">
                                      <p:cBhvr>
                                        <p:cTn id="403" dur="580">
                                          <p:stCondLst>
                                            <p:cond delay="0"/>
                                          </p:stCondLst>
                                        </p:cTn>
                                        <p:tgtEl>
                                          <p:spTgt spid="25">
                                            <p:txEl>
                                              <p:pRg st="0" end="0"/>
                                            </p:txEl>
                                          </p:spTgt>
                                        </p:tgtEl>
                                      </p:cBhvr>
                                    </p:animEffect>
                                    <p:anim calcmode="lin" valueType="num">
                                      <p:cBhvr>
                                        <p:cTn id="404" dur="1822" tmFilter="0,0; 0.14,0.36; 0.43,0.73; 0.71,0.91; 1.0,1.0">
                                          <p:stCondLst>
                                            <p:cond delay="0"/>
                                          </p:stCondLst>
                                        </p:cTn>
                                        <p:tgtEl>
                                          <p:spTgt spid="25">
                                            <p:txEl>
                                              <p:pRg st="0" end="0"/>
                                            </p:txEl>
                                          </p:spTgt>
                                        </p:tgtEl>
                                        <p:attrNameLst>
                                          <p:attrName>ppt_x</p:attrName>
                                        </p:attrNameLst>
                                      </p:cBhvr>
                                      <p:tavLst>
                                        <p:tav tm="0">
                                          <p:val>
                                            <p:strVal val="#ppt_x-0.25"/>
                                          </p:val>
                                        </p:tav>
                                        <p:tav tm="100000">
                                          <p:val>
                                            <p:strVal val="#ppt_x"/>
                                          </p:val>
                                        </p:tav>
                                      </p:tavLst>
                                    </p:anim>
                                    <p:anim calcmode="lin" valueType="num">
                                      <p:cBhvr>
                                        <p:cTn id="405" dur="664" tmFilter="0.0,0.0; 0.25,0.07; 0.50,0.2; 0.75,0.467; 1.0,1.0">
                                          <p:stCondLst>
                                            <p:cond delay="0"/>
                                          </p:stCondLst>
                                        </p:cTn>
                                        <p:tgtEl>
                                          <p:spTgt spid="25">
                                            <p:txEl>
                                              <p:pRg st="0" end="0"/>
                                            </p:txEl>
                                          </p:spTgt>
                                        </p:tgtEl>
                                        <p:attrNameLst>
                                          <p:attrName>ppt_y</p:attrName>
                                        </p:attrNameLst>
                                      </p:cBhvr>
                                      <p:tavLst>
                                        <p:tav tm="0" fmla="#ppt_y-sin(pi*$)/3">
                                          <p:val>
                                            <p:fltVal val="0.5"/>
                                          </p:val>
                                        </p:tav>
                                        <p:tav tm="100000">
                                          <p:val>
                                            <p:fltVal val="1"/>
                                          </p:val>
                                        </p:tav>
                                      </p:tavLst>
                                    </p:anim>
                                    <p:anim calcmode="lin" valueType="num">
                                      <p:cBhvr>
                                        <p:cTn id="406" dur="664" tmFilter="0, 0; 0.125,0.2665; 0.25,0.4; 0.375,0.465; 0.5,0.5;  0.625,0.535; 0.75,0.6; 0.875,0.7335; 1,1">
                                          <p:stCondLst>
                                            <p:cond delay="664"/>
                                          </p:stCondLst>
                                        </p:cTn>
                                        <p:tgtEl>
                                          <p:spTgt spid="25">
                                            <p:txEl>
                                              <p:pRg st="0" end="0"/>
                                            </p:txEl>
                                          </p:spTgt>
                                        </p:tgtEl>
                                        <p:attrNameLst>
                                          <p:attrName>ppt_y</p:attrName>
                                        </p:attrNameLst>
                                      </p:cBhvr>
                                      <p:tavLst>
                                        <p:tav tm="0" fmla="#ppt_y-sin(pi*$)/9">
                                          <p:val>
                                            <p:fltVal val="0"/>
                                          </p:val>
                                        </p:tav>
                                        <p:tav tm="100000">
                                          <p:val>
                                            <p:fltVal val="1"/>
                                          </p:val>
                                        </p:tav>
                                      </p:tavLst>
                                    </p:anim>
                                    <p:anim calcmode="lin" valueType="num">
                                      <p:cBhvr>
                                        <p:cTn id="407" dur="332" tmFilter="0, 0; 0.125,0.2665; 0.25,0.4; 0.375,0.465; 0.5,0.5;  0.625,0.535; 0.75,0.6; 0.875,0.7335; 1,1">
                                          <p:stCondLst>
                                            <p:cond delay="1324"/>
                                          </p:stCondLst>
                                        </p:cTn>
                                        <p:tgtEl>
                                          <p:spTgt spid="25">
                                            <p:txEl>
                                              <p:pRg st="0" end="0"/>
                                            </p:txEl>
                                          </p:spTgt>
                                        </p:tgtEl>
                                        <p:attrNameLst>
                                          <p:attrName>ppt_y</p:attrName>
                                        </p:attrNameLst>
                                      </p:cBhvr>
                                      <p:tavLst>
                                        <p:tav tm="0" fmla="#ppt_y-sin(pi*$)/27">
                                          <p:val>
                                            <p:fltVal val="0"/>
                                          </p:val>
                                        </p:tav>
                                        <p:tav tm="100000">
                                          <p:val>
                                            <p:fltVal val="1"/>
                                          </p:val>
                                        </p:tav>
                                      </p:tavLst>
                                    </p:anim>
                                    <p:anim calcmode="lin" valueType="num">
                                      <p:cBhvr>
                                        <p:cTn id="408" dur="164" tmFilter="0, 0; 0.125,0.2665; 0.25,0.4; 0.375,0.465; 0.5,0.5;  0.625,0.535; 0.75,0.6; 0.875,0.7335; 1,1">
                                          <p:stCondLst>
                                            <p:cond delay="1656"/>
                                          </p:stCondLst>
                                        </p:cTn>
                                        <p:tgtEl>
                                          <p:spTgt spid="25">
                                            <p:txEl>
                                              <p:pRg st="0" end="0"/>
                                            </p:txEl>
                                          </p:spTgt>
                                        </p:tgtEl>
                                        <p:attrNameLst>
                                          <p:attrName>ppt_y</p:attrName>
                                        </p:attrNameLst>
                                      </p:cBhvr>
                                      <p:tavLst>
                                        <p:tav tm="0" fmla="#ppt_y-sin(pi*$)/81">
                                          <p:val>
                                            <p:fltVal val="0"/>
                                          </p:val>
                                        </p:tav>
                                        <p:tav tm="100000">
                                          <p:val>
                                            <p:fltVal val="1"/>
                                          </p:val>
                                        </p:tav>
                                      </p:tavLst>
                                    </p:anim>
                                    <p:animScale>
                                      <p:cBhvr>
                                        <p:cTn id="409" dur="26">
                                          <p:stCondLst>
                                            <p:cond delay="650"/>
                                          </p:stCondLst>
                                        </p:cTn>
                                        <p:tgtEl>
                                          <p:spTgt spid="25">
                                            <p:txEl>
                                              <p:pRg st="0" end="0"/>
                                            </p:txEl>
                                          </p:spTgt>
                                        </p:tgtEl>
                                      </p:cBhvr>
                                      <p:to x="100000" y="60000"/>
                                    </p:animScale>
                                    <p:animScale>
                                      <p:cBhvr>
                                        <p:cTn id="410" dur="166" decel="50000">
                                          <p:stCondLst>
                                            <p:cond delay="676"/>
                                          </p:stCondLst>
                                        </p:cTn>
                                        <p:tgtEl>
                                          <p:spTgt spid="25">
                                            <p:txEl>
                                              <p:pRg st="0" end="0"/>
                                            </p:txEl>
                                          </p:spTgt>
                                        </p:tgtEl>
                                      </p:cBhvr>
                                      <p:to x="100000" y="100000"/>
                                    </p:animScale>
                                    <p:animScale>
                                      <p:cBhvr>
                                        <p:cTn id="411" dur="26">
                                          <p:stCondLst>
                                            <p:cond delay="1312"/>
                                          </p:stCondLst>
                                        </p:cTn>
                                        <p:tgtEl>
                                          <p:spTgt spid="25">
                                            <p:txEl>
                                              <p:pRg st="0" end="0"/>
                                            </p:txEl>
                                          </p:spTgt>
                                        </p:tgtEl>
                                      </p:cBhvr>
                                      <p:to x="100000" y="80000"/>
                                    </p:animScale>
                                    <p:animScale>
                                      <p:cBhvr>
                                        <p:cTn id="412" dur="166" decel="50000">
                                          <p:stCondLst>
                                            <p:cond delay="1338"/>
                                          </p:stCondLst>
                                        </p:cTn>
                                        <p:tgtEl>
                                          <p:spTgt spid="25">
                                            <p:txEl>
                                              <p:pRg st="0" end="0"/>
                                            </p:txEl>
                                          </p:spTgt>
                                        </p:tgtEl>
                                      </p:cBhvr>
                                      <p:to x="100000" y="100000"/>
                                    </p:animScale>
                                    <p:animScale>
                                      <p:cBhvr>
                                        <p:cTn id="413" dur="26">
                                          <p:stCondLst>
                                            <p:cond delay="1642"/>
                                          </p:stCondLst>
                                        </p:cTn>
                                        <p:tgtEl>
                                          <p:spTgt spid="25">
                                            <p:txEl>
                                              <p:pRg st="0" end="0"/>
                                            </p:txEl>
                                          </p:spTgt>
                                        </p:tgtEl>
                                      </p:cBhvr>
                                      <p:to x="100000" y="90000"/>
                                    </p:animScale>
                                    <p:animScale>
                                      <p:cBhvr>
                                        <p:cTn id="414" dur="166" decel="50000">
                                          <p:stCondLst>
                                            <p:cond delay="1668"/>
                                          </p:stCondLst>
                                        </p:cTn>
                                        <p:tgtEl>
                                          <p:spTgt spid="25">
                                            <p:txEl>
                                              <p:pRg st="0" end="0"/>
                                            </p:txEl>
                                          </p:spTgt>
                                        </p:tgtEl>
                                      </p:cBhvr>
                                      <p:to x="100000" y="100000"/>
                                    </p:animScale>
                                    <p:animScale>
                                      <p:cBhvr>
                                        <p:cTn id="415" dur="26">
                                          <p:stCondLst>
                                            <p:cond delay="1808"/>
                                          </p:stCondLst>
                                        </p:cTn>
                                        <p:tgtEl>
                                          <p:spTgt spid="25">
                                            <p:txEl>
                                              <p:pRg st="0" end="0"/>
                                            </p:txEl>
                                          </p:spTgt>
                                        </p:tgtEl>
                                      </p:cBhvr>
                                      <p:to x="100000" y="95000"/>
                                    </p:animScale>
                                    <p:animScale>
                                      <p:cBhvr>
                                        <p:cTn id="416" dur="166" decel="50000">
                                          <p:stCondLst>
                                            <p:cond delay="1834"/>
                                          </p:stCondLst>
                                        </p:cTn>
                                        <p:tgtEl>
                                          <p:spTgt spid="25">
                                            <p:txEl>
                                              <p:pRg st="0" end="0"/>
                                            </p:txEl>
                                          </p:spTgt>
                                        </p:tgtEl>
                                      </p:cBhvr>
                                      <p:to x="100000" y="100000"/>
                                    </p:animScale>
                                  </p:childTnLst>
                                </p:cTn>
                              </p:par>
                            </p:childTnLst>
                          </p:cTn>
                        </p:par>
                      </p:childTnLst>
                    </p:cTn>
                  </p:par>
                  <p:par>
                    <p:cTn id="417" fill="hold">
                      <p:stCondLst>
                        <p:cond delay="indefinite"/>
                      </p:stCondLst>
                      <p:childTnLst>
                        <p:par>
                          <p:cTn id="418" fill="hold">
                            <p:stCondLst>
                              <p:cond delay="0"/>
                            </p:stCondLst>
                            <p:childTnLst>
                              <p:par>
                                <p:cTn id="419" presetID="26" presetClass="entr" presetSubtype="0" fill="hold" nodeType="clickEffect">
                                  <p:stCondLst>
                                    <p:cond delay="0"/>
                                  </p:stCondLst>
                                  <p:childTnLst>
                                    <p:set>
                                      <p:cBhvr>
                                        <p:cTn id="420" dur="1" fill="hold">
                                          <p:stCondLst>
                                            <p:cond delay="0"/>
                                          </p:stCondLst>
                                        </p:cTn>
                                        <p:tgtEl>
                                          <p:spTgt spid="26">
                                            <p:txEl>
                                              <p:pRg st="0" end="0"/>
                                            </p:txEl>
                                          </p:spTgt>
                                        </p:tgtEl>
                                        <p:attrNameLst>
                                          <p:attrName>style.visibility</p:attrName>
                                        </p:attrNameLst>
                                      </p:cBhvr>
                                      <p:to>
                                        <p:strVal val="visible"/>
                                      </p:to>
                                    </p:set>
                                    <p:animEffect transition="in" filter="wipe(down)">
                                      <p:cBhvr>
                                        <p:cTn id="421" dur="580">
                                          <p:stCondLst>
                                            <p:cond delay="0"/>
                                          </p:stCondLst>
                                        </p:cTn>
                                        <p:tgtEl>
                                          <p:spTgt spid="26">
                                            <p:txEl>
                                              <p:pRg st="0" end="0"/>
                                            </p:txEl>
                                          </p:spTgt>
                                        </p:tgtEl>
                                      </p:cBhvr>
                                    </p:animEffect>
                                    <p:anim calcmode="lin" valueType="num">
                                      <p:cBhvr>
                                        <p:cTn id="422" dur="1822" tmFilter="0,0; 0.14,0.36; 0.43,0.73; 0.71,0.91; 1.0,1.0">
                                          <p:stCondLst>
                                            <p:cond delay="0"/>
                                          </p:stCondLst>
                                        </p:cTn>
                                        <p:tgtEl>
                                          <p:spTgt spid="26">
                                            <p:txEl>
                                              <p:pRg st="0" end="0"/>
                                            </p:txEl>
                                          </p:spTgt>
                                        </p:tgtEl>
                                        <p:attrNameLst>
                                          <p:attrName>ppt_x</p:attrName>
                                        </p:attrNameLst>
                                      </p:cBhvr>
                                      <p:tavLst>
                                        <p:tav tm="0">
                                          <p:val>
                                            <p:strVal val="#ppt_x-0.25"/>
                                          </p:val>
                                        </p:tav>
                                        <p:tav tm="100000">
                                          <p:val>
                                            <p:strVal val="#ppt_x"/>
                                          </p:val>
                                        </p:tav>
                                      </p:tavLst>
                                    </p:anim>
                                    <p:anim calcmode="lin" valueType="num">
                                      <p:cBhvr>
                                        <p:cTn id="423" dur="664" tmFilter="0.0,0.0; 0.25,0.07; 0.50,0.2; 0.75,0.467; 1.0,1.0">
                                          <p:stCondLst>
                                            <p:cond delay="0"/>
                                          </p:stCondLst>
                                        </p:cTn>
                                        <p:tgtEl>
                                          <p:spTgt spid="26">
                                            <p:txEl>
                                              <p:pRg st="0" end="0"/>
                                            </p:txEl>
                                          </p:spTgt>
                                        </p:tgtEl>
                                        <p:attrNameLst>
                                          <p:attrName>ppt_y</p:attrName>
                                        </p:attrNameLst>
                                      </p:cBhvr>
                                      <p:tavLst>
                                        <p:tav tm="0" fmla="#ppt_y-sin(pi*$)/3">
                                          <p:val>
                                            <p:fltVal val="0.5"/>
                                          </p:val>
                                        </p:tav>
                                        <p:tav tm="100000">
                                          <p:val>
                                            <p:fltVal val="1"/>
                                          </p:val>
                                        </p:tav>
                                      </p:tavLst>
                                    </p:anim>
                                    <p:anim calcmode="lin" valueType="num">
                                      <p:cBhvr>
                                        <p:cTn id="424" dur="664" tmFilter="0, 0; 0.125,0.2665; 0.25,0.4; 0.375,0.465; 0.5,0.5;  0.625,0.535; 0.75,0.6; 0.875,0.7335; 1,1">
                                          <p:stCondLst>
                                            <p:cond delay="664"/>
                                          </p:stCondLst>
                                        </p:cTn>
                                        <p:tgtEl>
                                          <p:spTgt spid="26">
                                            <p:txEl>
                                              <p:pRg st="0" end="0"/>
                                            </p:txEl>
                                          </p:spTgt>
                                        </p:tgtEl>
                                        <p:attrNameLst>
                                          <p:attrName>ppt_y</p:attrName>
                                        </p:attrNameLst>
                                      </p:cBhvr>
                                      <p:tavLst>
                                        <p:tav tm="0" fmla="#ppt_y-sin(pi*$)/9">
                                          <p:val>
                                            <p:fltVal val="0"/>
                                          </p:val>
                                        </p:tav>
                                        <p:tav tm="100000">
                                          <p:val>
                                            <p:fltVal val="1"/>
                                          </p:val>
                                        </p:tav>
                                      </p:tavLst>
                                    </p:anim>
                                    <p:anim calcmode="lin" valueType="num">
                                      <p:cBhvr>
                                        <p:cTn id="425" dur="332" tmFilter="0, 0; 0.125,0.2665; 0.25,0.4; 0.375,0.465; 0.5,0.5;  0.625,0.535; 0.75,0.6; 0.875,0.7335; 1,1">
                                          <p:stCondLst>
                                            <p:cond delay="1324"/>
                                          </p:stCondLst>
                                        </p:cTn>
                                        <p:tgtEl>
                                          <p:spTgt spid="26">
                                            <p:txEl>
                                              <p:pRg st="0" end="0"/>
                                            </p:txEl>
                                          </p:spTgt>
                                        </p:tgtEl>
                                        <p:attrNameLst>
                                          <p:attrName>ppt_y</p:attrName>
                                        </p:attrNameLst>
                                      </p:cBhvr>
                                      <p:tavLst>
                                        <p:tav tm="0" fmla="#ppt_y-sin(pi*$)/27">
                                          <p:val>
                                            <p:fltVal val="0"/>
                                          </p:val>
                                        </p:tav>
                                        <p:tav tm="100000">
                                          <p:val>
                                            <p:fltVal val="1"/>
                                          </p:val>
                                        </p:tav>
                                      </p:tavLst>
                                    </p:anim>
                                    <p:anim calcmode="lin" valueType="num">
                                      <p:cBhvr>
                                        <p:cTn id="426" dur="164" tmFilter="0, 0; 0.125,0.2665; 0.25,0.4; 0.375,0.465; 0.5,0.5;  0.625,0.535; 0.75,0.6; 0.875,0.7335; 1,1">
                                          <p:stCondLst>
                                            <p:cond delay="1656"/>
                                          </p:stCondLst>
                                        </p:cTn>
                                        <p:tgtEl>
                                          <p:spTgt spid="26">
                                            <p:txEl>
                                              <p:pRg st="0" end="0"/>
                                            </p:txEl>
                                          </p:spTgt>
                                        </p:tgtEl>
                                        <p:attrNameLst>
                                          <p:attrName>ppt_y</p:attrName>
                                        </p:attrNameLst>
                                      </p:cBhvr>
                                      <p:tavLst>
                                        <p:tav tm="0" fmla="#ppt_y-sin(pi*$)/81">
                                          <p:val>
                                            <p:fltVal val="0"/>
                                          </p:val>
                                        </p:tav>
                                        <p:tav tm="100000">
                                          <p:val>
                                            <p:fltVal val="1"/>
                                          </p:val>
                                        </p:tav>
                                      </p:tavLst>
                                    </p:anim>
                                    <p:animScale>
                                      <p:cBhvr>
                                        <p:cTn id="427" dur="26">
                                          <p:stCondLst>
                                            <p:cond delay="650"/>
                                          </p:stCondLst>
                                        </p:cTn>
                                        <p:tgtEl>
                                          <p:spTgt spid="26">
                                            <p:txEl>
                                              <p:pRg st="0" end="0"/>
                                            </p:txEl>
                                          </p:spTgt>
                                        </p:tgtEl>
                                      </p:cBhvr>
                                      <p:to x="100000" y="60000"/>
                                    </p:animScale>
                                    <p:animScale>
                                      <p:cBhvr>
                                        <p:cTn id="428" dur="166" decel="50000">
                                          <p:stCondLst>
                                            <p:cond delay="676"/>
                                          </p:stCondLst>
                                        </p:cTn>
                                        <p:tgtEl>
                                          <p:spTgt spid="26">
                                            <p:txEl>
                                              <p:pRg st="0" end="0"/>
                                            </p:txEl>
                                          </p:spTgt>
                                        </p:tgtEl>
                                      </p:cBhvr>
                                      <p:to x="100000" y="100000"/>
                                    </p:animScale>
                                    <p:animScale>
                                      <p:cBhvr>
                                        <p:cTn id="429" dur="26">
                                          <p:stCondLst>
                                            <p:cond delay="1312"/>
                                          </p:stCondLst>
                                        </p:cTn>
                                        <p:tgtEl>
                                          <p:spTgt spid="26">
                                            <p:txEl>
                                              <p:pRg st="0" end="0"/>
                                            </p:txEl>
                                          </p:spTgt>
                                        </p:tgtEl>
                                      </p:cBhvr>
                                      <p:to x="100000" y="80000"/>
                                    </p:animScale>
                                    <p:animScale>
                                      <p:cBhvr>
                                        <p:cTn id="430" dur="166" decel="50000">
                                          <p:stCondLst>
                                            <p:cond delay="1338"/>
                                          </p:stCondLst>
                                        </p:cTn>
                                        <p:tgtEl>
                                          <p:spTgt spid="26">
                                            <p:txEl>
                                              <p:pRg st="0" end="0"/>
                                            </p:txEl>
                                          </p:spTgt>
                                        </p:tgtEl>
                                      </p:cBhvr>
                                      <p:to x="100000" y="100000"/>
                                    </p:animScale>
                                    <p:animScale>
                                      <p:cBhvr>
                                        <p:cTn id="431" dur="26">
                                          <p:stCondLst>
                                            <p:cond delay="1642"/>
                                          </p:stCondLst>
                                        </p:cTn>
                                        <p:tgtEl>
                                          <p:spTgt spid="26">
                                            <p:txEl>
                                              <p:pRg st="0" end="0"/>
                                            </p:txEl>
                                          </p:spTgt>
                                        </p:tgtEl>
                                      </p:cBhvr>
                                      <p:to x="100000" y="90000"/>
                                    </p:animScale>
                                    <p:animScale>
                                      <p:cBhvr>
                                        <p:cTn id="432" dur="166" decel="50000">
                                          <p:stCondLst>
                                            <p:cond delay="1668"/>
                                          </p:stCondLst>
                                        </p:cTn>
                                        <p:tgtEl>
                                          <p:spTgt spid="26">
                                            <p:txEl>
                                              <p:pRg st="0" end="0"/>
                                            </p:txEl>
                                          </p:spTgt>
                                        </p:tgtEl>
                                      </p:cBhvr>
                                      <p:to x="100000" y="100000"/>
                                    </p:animScale>
                                    <p:animScale>
                                      <p:cBhvr>
                                        <p:cTn id="433" dur="26">
                                          <p:stCondLst>
                                            <p:cond delay="1808"/>
                                          </p:stCondLst>
                                        </p:cTn>
                                        <p:tgtEl>
                                          <p:spTgt spid="26">
                                            <p:txEl>
                                              <p:pRg st="0" end="0"/>
                                            </p:txEl>
                                          </p:spTgt>
                                        </p:tgtEl>
                                      </p:cBhvr>
                                      <p:to x="100000" y="95000"/>
                                    </p:animScale>
                                    <p:animScale>
                                      <p:cBhvr>
                                        <p:cTn id="434" dur="166" decel="50000">
                                          <p:stCondLst>
                                            <p:cond delay="1834"/>
                                          </p:stCondLst>
                                        </p:cTn>
                                        <p:tgtEl>
                                          <p:spTgt spid="26">
                                            <p:txEl>
                                              <p:pRg st="0" end="0"/>
                                            </p:txEl>
                                          </p:spTgt>
                                        </p:tgtEl>
                                      </p:cBhvr>
                                      <p:to x="100000" y="100000"/>
                                    </p:animScale>
                                  </p:childTnLst>
                                </p:cTn>
                              </p:par>
                            </p:childTnLst>
                          </p:cTn>
                        </p:par>
                      </p:childTnLst>
                    </p:cTn>
                  </p:par>
                  <p:par>
                    <p:cTn id="435" fill="hold">
                      <p:stCondLst>
                        <p:cond delay="indefinite"/>
                      </p:stCondLst>
                      <p:childTnLst>
                        <p:par>
                          <p:cTn id="436" fill="hold">
                            <p:stCondLst>
                              <p:cond delay="0"/>
                            </p:stCondLst>
                            <p:childTnLst>
                              <p:par>
                                <p:cTn id="437" presetID="26" presetClass="entr" presetSubtype="0" fill="hold" grpId="0" nodeType="clickEffect">
                                  <p:stCondLst>
                                    <p:cond delay="0"/>
                                  </p:stCondLst>
                                  <p:childTnLst>
                                    <p:set>
                                      <p:cBhvr>
                                        <p:cTn id="438" dur="1" fill="hold">
                                          <p:stCondLst>
                                            <p:cond delay="0"/>
                                          </p:stCondLst>
                                        </p:cTn>
                                        <p:tgtEl>
                                          <p:spTgt spid="27"/>
                                        </p:tgtEl>
                                        <p:attrNameLst>
                                          <p:attrName>style.visibility</p:attrName>
                                        </p:attrNameLst>
                                      </p:cBhvr>
                                      <p:to>
                                        <p:strVal val="visible"/>
                                      </p:to>
                                    </p:set>
                                    <p:animEffect transition="in" filter="wipe(down)">
                                      <p:cBhvr>
                                        <p:cTn id="439" dur="580">
                                          <p:stCondLst>
                                            <p:cond delay="0"/>
                                          </p:stCondLst>
                                        </p:cTn>
                                        <p:tgtEl>
                                          <p:spTgt spid="27"/>
                                        </p:tgtEl>
                                      </p:cBhvr>
                                    </p:animEffect>
                                    <p:anim calcmode="lin" valueType="num">
                                      <p:cBhvr>
                                        <p:cTn id="440"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441"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442"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443"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444"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445" dur="26">
                                          <p:stCondLst>
                                            <p:cond delay="650"/>
                                          </p:stCondLst>
                                        </p:cTn>
                                        <p:tgtEl>
                                          <p:spTgt spid="27"/>
                                        </p:tgtEl>
                                      </p:cBhvr>
                                      <p:to x="100000" y="60000"/>
                                    </p:animScale>
                                    <p:animScale>
                                      <p:cBhvr>
                                        <p:cTn id="446" dur="166" decel="50000">
                                          <p:stCondLst>
                                            <p:cond delay="676"/>
                                          </p:stCondLst>
                                        </p:cTn>
                                        <p:tgtEl>
                                          <p:spTgt spid="27"/>
                                        </p:tgtEl>
                                      </p:cBhvr>
                                      <p:to x="100000" y="100000"/>
                                    </p:animScale>
                                    <p:animScale>
                                      <p:cBhvr>
                                        <p:cTn id="447" dur="26">
                                          <p:stCondLst>
                                            <p:cond delay="1312"/>
                                          </p:stCondLst>
                                        </p:cTn>
                                        <p:tgtEl>
                                          <p:spTgt spid="27"/>
                                        </p:tgtEl>
                                      </p:cBhvr>
                                      <p:to x="100000" y="80000"/>
                                    </p:animScale>
                                    <p:animScale>
                                      <p:cBhvr>
                                        <p:cTn id="448" dur="166" decel="50000">
                                          <p:stCondLst>
                                            <p:cond delay="1338"/>
                                          </p:stCondLst>
                                        </p:cTn>
                                        <p:tgtEl>
                                          <p:spTgt spid="27"/>
                                        </p:tgtEl>
                                      </p:cBhvr>
                                      <p:to x="100000" y="100000"/>
                                    </p:animScale>
                                    <p:animScale>
                                      <p:cBhvr>
                                        <p:cTn id="449" dur="26">
                                          <p:stCondLst>
                                            <p:cond delay="1642"/>
                                          </p:stCondLst>
                                        </p:cTn>
                                        <p:tgtEl>
                                          <p:spTgt spid="27"/>
                                        </p:tgtEl>
                                      </p:cBhvr>
                                      <p:to x="100000" y="90000"/>
                                    </p:animScale>
                                    <p:animScale>
                                      <p:cBhvr>
                                        <p:cTn id="450" dur="166" decel="50000">
                                          <p:stCondLst>
                                            <p:cond delay="1668"/>
                                          </p:stCondLst>
                                        </p:cTn>
                                        <p:tgtEl>
                                          <p:spTgt spid="27"/>
                                        </p:tgtEl>
                                      </p:cBhvr>
                                      <p:to x="100000" y="100000"/>
                                    </p:animScale>
                                    <p:animScale>
                                      <p:cBhvr>
                                        <p:cTn id="451" dur="26">
                                          <p:stCondLst>
                                            <p:cond delay="1808"/>
                                          </p:stCondLst>
                                        </p:cTn>
                                        <p:tgtEl>
                                          <p:spTgt spid="27"/>
                                        </p:tgtEl>
                                      </p:cBhvr>
                                      <p:to x="100000" y="95000"/>
                                    </p:animScale>
                                    <p:animScale>
                                      <p:cBhvr>
                                        <p:cTn id="452" dur="166" decel="50000">
                                          <p:stCondLst>
                                            <p:cond delay="1834"/>
                                          </p:stCondLst>
                                        </p:cTn>
                                        <p:tgtEl>
                                          <p:spTgt spid="27"/>
                                        </p:tgtEl>
                                      </p:cBhvr>
                                      <p:to x="100000" y="100000"/>
                                    </p:animScale>
                                  </p:childTnLst>
                                </p:cTn>
                              </p:par>
                            </p:childTnLst>
                          </p:cTn>
                        </p:par>
                      </p:childTnLst>
                    </p:cTn>
                  </p:par>
                  <p:par>
                    <p:cTn id="453" fill="hold">
                      <p:stCondLst>
                        <p:cond delay="indefinite"/>
                      </p:stCondLst>
                      <p:childTnLst>
                        <p:par>
                          <p:cTn id="454" fill="hold">
                            <p:stCondLst>
                              <p:cond delay="0"/>
                            </p:stCondLst>
                            <p:childTnLst>
                              <p:par>
                                <p:cTn id="455" presetID="26" presetClass="entr" presetSubtype="0" fill="hold" grpId="0" nodeType="clickEffect">
                                  <p:stCondLst>
                                    <p:cond delay="0"/>
                                  </p:stCondLst>
                                  <p:childTnLst>
                                    <p:set>
                                      <p:cBhvr>
                                        <p:cTn id="456" dur="1" fill="hold">
                                          <p:stCondLst>
                                            <p:cond delay="0"/>
                                          </p:stCondLst>
                                        </p:cTn>
                                        <p:tgtEl>
                                          <p:spTgt spid="28"/>
                                        </p:tgtEl>
                                        <p:attrNameLst>
                                          <p:attrName>style.visibility</p:attrName>
                                        </p:attrNameLst>
                                      </p:cBhvr>
                                      <p:to>
                                        <p:strVal val="visible"/>
                                      </p:to>
                                    </p:set>
                                    <p:animEffect transition="in" filter="wipe(down)">
                                      <p:cBhvr>
                                        <p:cTn id="457" dur="580">
                                          <p:stCondLst>
                                            <p:cond delay="0"/>
                                          </p:stCondLst>
                                        </p:cTn>
                                        <p:tgtEl>
                                          <p:spTgt spid="28"/>
                                        </p:tgtEl>
                                      </p:cBhvr>
                                    </p:animEffect>
                                    <p:anim calcmode="lin" valueType="num">
                                      <p:cBhvr>
                                        <p:cTn id="45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45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46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46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46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463" dur="26">
                                          <p:stCondLst>
                                            <p:cond delay="650"/>
                                          </p:stCondLst>
                                        </p:cTn>
                                        <p:tgtEl>
                                          <p:spTgt spid="28"/>
                                        </p:tgtEl>
                                      </p:cBhvr>
                                      <p:to x="100000" y="60000"/>
                                    </p:animScale>
                                    <p:animScale>
                                      <p:cBhvr>
                                        <p:cTn id="464" dur="166" decel="50000">
                                          <p:stCondLst>
                                            <p:cond delay="676"/>
                                          </p:stCondLst>
                                        </p:cTn>
                                        <p:tgtEl>
                                          <p:spTgt spid="28"/>
                                        </p:tgtEl>
                                      </p:cBhvr>
                                      <p:to x="100000" y="100000"/>
                                    </p:animScale>
                                    <p:animScale>
                                      <p:cBhvr>
                                        <p:cTn id="465" dur="26">
                                          <p:stCondLst>
                                            <p:cond delay="1312"/>
                                          </p:stCondLst>
                                        </p:cTn>
                                        <p:tgtEl>
                                          <p:spTgt spid="28"/>
                                        </p:tgtEl>
                                      </p:cBhvr>
                                      <p:to x="100000" y="80000"/>
                                    </p:animScale>
                                    <p:animScale>
                                      <p:cBhvr>
                                        <p:cTn id="466" dur="166" decel="50000">
                                          <p:stCondLst>
                                            <p:cond delay="1338"/>
                                          </p:stCondLst>
                                        </p:cTn>
                                        <p:tgtEl>
                                          <p:spTgt spid="28"/>
                                        </p:tgtEl>
                                      </p:cBhvr>
                                      <p:to x="100000" y="100000"/>
                                    </p:animScale>
                                    <p:animScale>
                                      <p:cBhvr>
                                        <p:cTn id="467" dur="26">
                                          <p:stCondLst>
                                            <p:cond delay="1642"/>
                                          </p:stCondLst>
                                        </p:cTn>
                                        <p:tgtEl>
                                          <p:spTgt spid="28"/>
                                        </p:tgtEl>
                                      </p:cBhvr>
                                      <p:to x="100000" y="90000"/>
                                    </p:animScale>
                                    <p:animScale>
                                      <p:cBhvr>
                                        <p:cTn id="468" dur="166" decel="50000">
                                          <p:stCondLst>
                                            <p:cond delay="1668"/>
                                          </p:stCondLst>
                                        </p:cTn>
                                        <p:tgtEl>
                                          <p:spTgt spid="28"/>
                                        </p:tgtEl>
                                      </p:cBhvr>
                                      <p:to x="100000" y="100000"/>
                                    </p:animScale>
                                    <p:animScale>
                                      <p:cBhvr>
                                        <p:cTn id="469" dur="26">
                                          <p:stCondLst>
                                            <p:cond delay="1808"/>
                                          </p:stCondLst>
                                        </p:cTn>
                                        <p:tgtEl>
                                          <p:spTgt spid="28"/>
                                        </p:tgtEl>
                                      </p:cBhvr>
                                      <p:to x="100000" y="95000"/>
                                    </p:animScale>
                                    <p:animScale>
                                      <p:cBhvr>
                                        <p:cTn id="470" dur="166" decel="50000">
                                          <p:stCondLst>
                                            <p:cond delay="1834"/>
                                          </p:stCondLst>
                                        </p:cTn>
                                        <p:tgtEl>
                                          <p:spTgt spid="28"/>
                                        </p:tgtEl>
                                      </p:cBhvr>
                                      <p:to x="100000" y="100000"/>
                                    </p:animScale>
                                  </p:childTnLst>
                                </p:cTn>
                              </p:par>
                            </p:childTnLst>
                          </p:cTn>
                        </p:par>
                      </p:childTnLst>
                    </p:cTn>
                  </p:par>
                  <p:par>
                    <p:cTn id="471" fill="hold">
                      <p:stCondLst>
                        <p:cond delay="indefinite"/>
                      </p:stCondLst>
                      <p:childTnLst>
                        <p:par>
                          <p:cTn id="472" fill="hold">
                            <p:stCondLst>
                              <p:cond delay="0"/>
                            </p:stCondLst>
                            <p:childTnLst>
                              <p:par>
                                <p:cTn id="473" presetID="26" presetClass="entr" presetSubtype="0" fill="hold" grpId="0" nodeType="clickEffect">
                                  <p:stCondLst>
                                    <p:cond delay="0"/>
                                  </p:stCondLst>
                                  <p:childTnLst>
                                    <p:set>
                                      <p:cBhvr>
                                        <p:cTn id="474" dur="1" fill="hold">
                                          <p:stCondLst>
                                            <p:cond delay="0"/>
                                          </p:stCondLst>
                                        </p:cTn>
                                        <p:tgtEl>
                                          <p:spTgt spid="29"/>
                                        </p:tgtEl>
                                        <p:attrNameLst>
                                          <p:attrName>style.visibility</p:attrName>
                                        </p:attrNameLst>
                                      </p:cBhvr>
                                      <p:to>
                                        <p:strVal val="visible"/>
                                      </p:to>
                                    </p:set>
                                    <p:animEffect transition="in" filter="wipe(down)">
                                      <p:cBhvr>
                                        <p:cTn id="475" dur="580">
                                          <p:stCondLst>
                                            <p:cond delay="0"/>
                                          </p:stCondLst>
                                        </p:cTn>
                                        <p:tgtEl>
                                          <p:spTgt spid="29"/>
                                        </p:tgtEl>
                                      </p:cBhvr>
                                    </p:animEffect>
                                    <p:anim calcmode="lin" valueType="num">
                                      <p:cBhvr>
                                        <p:cTn id="476"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477"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478"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479"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480"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481" dur="26">
                                          <p:stCondLst>
                                            <p:cond delay="650"/>
                                          </p:stCondLst>
                                        </p:cTn>
                                        <p:tgtEl>
                                          <p:spTgt spid="29"/>
                                        </p:tgtEl>
                                      </p:cBhvr>
                                      <p:to x="100000" y="60000"/>
                                    </p:animScale>
                                    <p:animScale>
                                      <p:cBhvr>
                                        <p:cTn id="482" dur="166" decel="50000">
                                          <p:stCondLst>
                                            <p:cond delay="676"/>
                                          </p:stCondLst>
                                        </p:cTn>
                                        <p:tgtEl>
                                          <p:spTgt spid="29"/>
                                        </p:tgtEl>
                                      </p:cBhvr>
                                      <p:to x="100000" y="100000"/>
                                    </p:animScale>
                                    <p:animScale>
                                      <p:cBhvr>
                                        <p:cTn id="483" dur="26">
                                          <p:stCondLst>
                                            <p:cond delay="1312"/>
                                          </p:stCondLst>
                                        </p:cTn>
                                        <p:tgtEl>
                                          <p:spTgt spid="29"/>
                                        </p:tgtEl>
                                      </p:cBhvr>
                                      <p:to x="100000" y="80000"/>
                                    </p:animScale>
                                    <p:animScale>
                                      <p:cBhvr>
                                        <p:cTn id="484" dur="166" decel="50000">
                                          <p:stCondLst>
                                            <p:cond delay="1338"/>
                                          </p:stCondLst>
                                        </p:cTn>
                                        <p:tgtEl>
                                          <p:spTgt spid="29"/>
                                        </p:tgtEl>
                                      </p:cBhvr>
                                      <p:to x="100000" y="100000"/>
                                    </p:animScale>
                                    <p:animScale>
                                      <p:cBhvr>
                                        <p:cTn id="485" dur="26">
                                          <p:stCondLst>
                                            <p:cond delay="1642"/>
                                          </p:stCondLst>
                                        </p:cTn>
                                        <p:tgtEl>
                                          <p:spTgt spid="29"/>
                                        </p:tgtEl>
                                      </p:cBhvr>
                                      <p:to x="100000" y="90000"/>
                                    </p:animScale>
                                    <p:animScale>
                                      <p:cBhvr>
                                        <p:cTn id="486" dur="166" decel="50000">
                                          <p:stCondLst>
                                            <p:cond delay="1668"/>
                                          </p:stCondLst>
                                        </p:cTn>
                                        <p:tgtEl>
                                          <p:spTgt spid="29"/>
                                        </p:tgtEl>
                                      </p:cBhvr>
                                      <p:to x="100000" y="100000"/>
                                    </p:animScale>
                                    <p:animScale>
                                      <p:cBhvr>
                                        <p:cTn id="487" dur="26">
                                          <p:stCondLst>
                                            <p:cond delay="1808"/>
                                          </p:stCondLst>
                                        </p:cTn>
                                        <p:tgtEl>
                                          <p:spTgt spid="29"/>
                                        </p:tgtEl>
                                      </p:cBhvr>
                                      <p:to x="100000" y="95000"/>
                                    </p:animScale>
                                    <p:animScale>
                                      <p:cBhvr>
                                        <p:cTn id="488" dur="166" decel="50000">
                                          <p:stCondLst>
                                            <p:cond delay="1834"/>
                                          </p:stCondLst>
                                        </p:cTn>
                                        <p:tgtEl>
                                          <p:spTgt spid="29"/>
                                        </p:tgtEl>
                                      </p:cBhvr>
                                      <p:to x="100000" y="100000"/>
                                    </p:animScale>
                                  </p:childTnLst>
                                </p:cTn>
                              </p:par>
                            </p:childTnLst>
                          </p:cTn>
                        </p:par>
                      </p:childTnLst>
                    </p:cTn>
                  </p:par>
                  <p:par>
                    <p:cTn id="489" fill="hold">
                      <p:stCondLst>
                        <p:cond delay="indefinite"/>
                      </p:stCondLst>
                      <p:childTnLst>
                        <p:par>
                          <p:cTn id="490" fill="hold">
                            <p:stCondLst>
                              <p:cond delay="0"/>
                            </p:stCondLst>
                            <p:childTnLst>
                              <p:par>
                                <p:cTn id="491" presetID="26" presetClass="entr" presetSubtype="0" fill="hold" grpId="0" nodeType="clickEffect">
                                  <p:stCondLst>
                                    <p:cond delay="0"/>
                                  </p:stCondLst>
                                  <p:childTnLst>
                                    <p:set>
                                      <p:cBhvr>
                                        <p:cTn id="492" dur="1" fill="hold">
                                          <p:stCondLst>
                                            <p:cond delay="0"/>
                                          </p:stCondLst>
                                        </p:cTn>
                                        <p:tgtEl>
                                          <p:spTgt spid="30"/>
                                        </p:tgtEl>
                                        <p:attrNameLst>
                                          <p:attrName>style.visibility</p:attrName>
                                        </p:attrNameLst>
                                      </p:cBhvr>
                                      <p:to>
                                        <p:strVal val="visible"/>
                                      </p:to>
                                    </p:set>
                                    <p:animEffect transition="in" filter="wipe(down)">
                                      <p:cBhvr>
                                        <p:cTn id="493" dur="580">
                                          <p:stCondLst>
                                            <p:cond delay="0"/>
                                          </p:stCondLst>
                                        </p:cTn>
                                        <p:tgtEl>
                                          <p:spTgt spid="30"/>
                                        </p:tgtEl>
                                      </p:cBhvr>
                                    </p:animEffect>
                                    <p:anim calcmode="lin" valueType="num">
                                      <p:cBhvr>
                                        <p:cTn id="494"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495"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496"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497"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498"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499" dur="26">
                                          <p:stCondLst>
                                            <p:cond delay="650"/>
                                          </p:stCondLst>
                                        </p:cTn>
                                        <p:tgtEl>
                                          <p:spTgt spid="30"/>
                                        </p:tgtEl>
                                      </p:cBhvr>
                                      <p:to x="100000" y="60000"/>
                                    </p:animScale>
                                    <p:animScale>
                                      <p:cBhvr>
                                        <p:cTn id="500" dur="166" decel="50000">
                                          <p:stCondLst>
                                            <p:cond delay="676"/>
                                          </p:stCondLst>
                                        </p:cTn>
                                        <p:tgtEl>
                                          <p:spTgt spid="30"/>
                                        </p:tgtEl>
                                      </p:cBhvr>
                                      <p:to x="100000" y="100000"/>
                                    </p:animScale>
                                    <p:animScale>
                                      <p:cBhvr>
                                        <p:cTn id="501" dur="26">
                                          <p:stCondLst>
                                            <p:cond delay="1312"/>
                                          </p:stCondLst>
                                        </p:cTn>
                                        <p:tgtEl>
                                          <p:spTgt spid="30"/>
                                        </p:tgtEl>
                                      </p:cBhvr>
                                      <p:to x="100000" y="80000"/>
                                    </p:animScale>
                                    <p:animScale>
                                      <p:cBhvr>
                                        <p:cTn id="502" dur="166" decel="50000">
                                          <p:stCondLst>
                                            <p:cond delay="1338"/>
                                          </p:stCondLst>
                                        </p:cTn>
                                        <p:tgtEl>
                                          <p:spTgt spid="30"/>
                                        </p:tgtEl>
                                      </p:cBhvr>
                                      <p:to x="100000" y="100000"/>
                                    </p:animScale>
                                    <p:animScale>
                                      <p:cBhvr>
                                        <p:cTn id="503" dur="26">
                                          <p:stCondLst>
                                            <p:cond delay="1642"/>
                                          </p:stCondLst>
                                        </p:cTn>
                                        <p:tgtEl>
                                          <p:spTgt spid="30"/>
                                        </p:tgtEl>
                                      </p:cBhvr>
                                      <p:to x="100000" y="90000"/>
                                    </p:animScale>
                                    <p:animScale>
                                      <p:cBhvr>
                                        <p:cTn id="504" dur="166" decel="50000">
                                          <p:stCondLst>
                                            <p:cond delay="1668"/>
                                          </p:stCondLst>
                                        </p:cTn>
                                        <p:tgtEl>
                                          <p:spTgt spid="30"/>
                                        </p:tgtEl>
                                      </p:cBhvr>
                                      <p:to x="100000" y="100000"/>
                                    </p:animScale>
                                    <p:animScale>
                                      <p:cBhvr>
                                        <p:cTn id="505" dur="26">
                                          <p:stCondLst>
                                            <p:cond delay="1808"/>
                                          </p:stCondLst>
                                        </p:cTn>
                                        <p:tgtEl>
                                          <p:spTgt spid="30"/>
                                        </p:tgtEl>
                                      </p:cBhvr>
                                      <p:to x="100000" y="95000"/>
                                    </p:animScale>
                                    <p:animScale>
                                      <p:cBhvr>
                                        <p:cTn id="506" dur="166" decel="50000">
                                          <p:stCondLst>
                                            <p:cond delay="1834"/>
                                          </p:stCondLst>
                                        </p:cTn>
                                        <p:tgtEl>
                                          <p:spTgt spid="30"/>
                                        </p:tgtEl>
                                      </p:cBhvr>
                                      <p:to x="100000" y="100000"/>
                                    </p:animScale>
                                  </p:childTnLst>
                                </p:cTn>
                              </p:par>
                            </p:childTnLst>
                          </p:cTn>
                        </p:par>
                      </p:childTnLst>
                    </p:cTn>
                  </p:par>
                  <p:par>
                    <p:cTn id="507" fill="hold">
                      <p:stCondLst>
                        <p:cond delay="indefinite"/>
                      </p:stCondLst>
                      <p:childTnLst>
                        <p:par>
                          <p:cTn id="508" fill="hold">
                            <p:stCondLst>
                              <p:cond delay="0"/>
                            </p:stCondLst>
                            <p:childTnLst>
                              <p:par>
                                <p:cTn id="509" presetID="26" presetClass="entr" presetSubtype="0" fill="hold" grpId="0" nodeType="clickEffect">
                                  <p:stCondLst>
                                    <p:cond delay="0"/>
                                  </p:stCondLst>
                                  <p:childTnLst>
                                    <p:set>
                                      <p:cBhvr>
                                        <p:cTn id="510" dur="1" fill="hold">
                                          <p:stCondLst>
                                            <p:cond delay="0"/>
                                          </p:stCondLst>
                                        </p:cTn>
                                        <p:tgtEl>
                                          <p:spTgt spid="31"/>
                                        </p:tgtEl>
                                        <p:attrNameLst>
                                          <p:attrName>style.visibility</p:attrName>
                                        </p:attrNameLst>
                                      </p:cBhvr>
                                      <p:to>
                                        <p:strVal val="visible"/>
                                      </p:to>
                                    </p:set>
                                    <p:animEffect transition="in" filter="wipe(down)">
                                      <p:cBhvr>
                                        <p:cTn id="511" dur="580">
                                          <p:stCondLst>
                                            <p:cond delay="0"/>
                                          </p:stCondLst>
                                        </p:cTn>
                                        <p:tgtEl>
                                          <p:spTgt spid="31"/>
                                        </p:tgtEl>
                                      </p:cBhvr>
                                    </p:animEffect>
                                    <p:anim calcmode="lin" valueType="num">
                                      <p:cBhvr>
                                        <p:cTn id="512"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513"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514"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515"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516"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517" dur="26">
                                          <p:stCondLst>
                                            <p:cond delay="650"/>
                                          </p:stCondLst>
                                        </p:cTn>
                                        <p:tgtEl>
                                          <p:spTgt spid="31"/>
                                        </p:tgtEl>
                                      </p:cBhvr>
                                      <p:to x="100000" y="60000"/>
                                    </p:animScale>
                                    <p:animScale>
                                      <p:cBhvr>
                                        <p:cTn id="518" dur="166" decel="50000">
                                          <p:stCondLst>
                                            <p:cond delay="676"/>
                                          </p:stCondLst>
                                        </p:cTn>
                                        <p:tgtEl>
                                          <p:spTgt spid="31"/>
                                        </p:tgtEl>
                                      </p:cBhvr>
                                      <p:to x="100000" y="100000"/>
                                    </p:animScale>
                                    <p:animScale>
                                      <p:cBhvr>
                                        <p:cTn id="519" dur="26">
                                          <p:stCondLst>
                                            <p:cond delay="1312"/>
                                          </p:stCondLst>
                                        </p:cTn>
                                        <p:tgtEl>
                                          <p:spTgt spid="31"/>
                                        </p:tgtEl>
                                      </p:cBhvr>
                                      <p:to x="100000" y="80000"/>
                                    </p:animScale>
                                    <p:animScale>
                                      <p:cBhvr>
                                        <p:cTn id="520" dur="166" decel="50000">
                                          <p:stCondLst>
                                            <p:cond delay="1338"/>
                                          </p:stCondLst>
                                        </p:cTn>
                                        <p:tgtEl>
                                          <p:spTgt spid="31"/>
                                        </p:tgtEl>
                                      </p:cBhvr>
                                      <p:to x="100000" y="100000"/>
                                    </p:animScale>
                                    <p:animScale>
                                      <p:cBhvr>
                                        <p:cTn id="521" dur="26">
                                          <p:stCondLst>
                                            <p:cond delay="1642"/>
                                          </p:stCondLst>
                                        </p:cTn>
                                        <p:tgtEl>
                                          <p:spTgt spid="31"/>
                                        </p:tgtEl>
                                      </p:cBhvr>
                                      <p:to x="100000" y="90000"/>
                                    </p:animScale>
                                    <p:animScale>
                                      <p:cBhvr>
                                        <p:cTn id="522" dur="166" decel="50000">
                                          <p:stCondLst>
                                            <p:cond delay="1668"/>
                                          </p:stCondLst>
                                        </p:cTn>
                                        <p:tgtEl>
                                          <p:spTgt spid="31"/>
                                        </p:tgtEl>
                                      </p:cBhvr>
                                      <p:to x="100000" y="100000"/>
                                    </p:animScale>
                                    <p:animScale>
                                      <p:cBhvr>
                                        <p:cTn id="523" dur="26">
                                          <p:stCondLst>
                                            <p:cond delay="1808"/>
                                          </p:stCondLst>
                                        </p:cTn>
                                        <p:tgtEl>
                                          <p:spTgt spid="31"/>
                                        </p:tgtEl>
                                      </p:cBhvr>
                                      <p:to x="100000" y="95000"/>
                                    </p:animScale>
                                    <p:animScale>
                                      <p:cBhvr>
                                        <p:cTn id="524" dur="166" decel="50000">
                                          <p:stCondLst>
                                            <p:cond delay="1834"/>
                                          </p:stCondLst>
                                        </p:cTn>
                                        <p:tgtEl>
                                          <p:spTgt spid="31"/>
                                        </p:tgtEl>
                                      </p:cBhvr>
                                      <p:to x="100000" y="100000"/>
                                    </p:animScale>
                                  </p:childTnLst>
                                </p:cTn>
                              </p:par>
                            </p:childTnLst>
                          </p:cTn>
                        </p:par>
                      </p:childTnLst>
                    </p:cTn>
                  </p:par>
                  <p:par>
                    <p:cTn id="525" fill="hold">
                      <p:stCondLst>
                        <p:cond delay="indefinite"/>
                      </p:stCondLst>
                      <p:childTnLst>
                        <p:par>
                          <p:cTn id="526" fill="hold">
                            <p:stCondLst>
                              <p:cond delay="0"/>
                            </p:stCondLst>
                            <p:childTnLst>
                              <p:par>
                                <p:cTn id="527" presetID="26" presetClass="entr" presetSubtype="0" fill="hold" nodeType="clickEffect">
                                  <p:stCondLst>
                                    <p:cond delay="0"/>
                                  </p:stCondLst>
                                  <p:childTnLst>
                                    <p:set>
                                      <p:cBhvr>
                                        <p:cTn id="528" dur="1" fill="hold">
                                          <p:stCondLst>
                                            <p:cond delay="0"/>
                                          </p:stCondLst>
                                        </p:cTn>
                                        <p:tgtEl>
                                          <p:spTgt spid="32">
                                            <p:txEl>
                                              <p:pRg st="0" end="0"/>
                                            </p:txEl>
                                          </p:spTgt>
                                        </p:tgtEl>
                                        <p:attrNameLst>
                                          <p:attrName>style.visibility</p:attrName>
                                        </p:attrNameLst>
                                      </p:cBhvr>
                                      <p:to>
                                        <p:strVal val="visible"/>
                                      </p:to>
                                    </p:set>
                                    <p:animEffect transition="in" filter="wipe(down)">
                                      <p:cBhvr>
                                        <p:cTn id="529" dur="580">
                                          <p:stCondLst>
                                            <p:cond delay="0"/>
                                          </p:stCondLst>
                                        </p:cTn>
                                        <p:tgtEl>
                                          <p:spTgt spid="32">
                                            <p:txEl>
                                              <p:pRg st="0" end="0"/>
                                            </p:txEl>
                                          </p:spTgt>
                                        </p:tgtEl>
                                      </p:cBhvr>
                                    </p:animEffect>
                                    <p:anim calcmode="lin" valueType="num">
                                      <p:cBhvr>
                                        <p:cTn id="530" dur="1822" tmFilter="0,0; 0.14,0.36; 0.43,0.73; 0.71,0.91; 1.0,1.0">
                                          <p:stCondLst>
                                            <p:cond delay="0"/>
                                          </p:stCondLst>
                                        </p:cTn>
                                        <p:tgtEl>
                                          <p:spTgt spid="32">
                                            <p:txEl>
                                              <p:pRg st="0" end="0"/>
                                            </p:txEl>
                                          </p:spTgt>
                                        </p:tgtEl>
                                        <p:attrNameLst>
                                          <p:attrName>ppt_x</p:attrName>
                                        </p:attrNameLst>
                                      </p:cBhvr>
                                      <p:tavLst>
                                        <p:tav tm="0">
                                          <p:val>
                                            <p:strVal val="#ppt_x-0.25"/>
                                          </p:val>
                                        </p:tav>
                                        <p:tav tm="100000">
                                          <p:val>
                                            <p:strVal val="#ppt_x"/>
                                          </p:val>
                                        </p:tav>
                                      </p:tavLst>
                                    </p:anim>
                                    <p:anim calcmode="lin" valueType="num">
                                      <p:cBhvr>
                                        <p:cTn id="531" dur="664" tmFilter="0.0,0.0; 0.25,0.07; 0.50,0.2; 0.75,0.467; 1.0,1.0">
                                          <p:stCondLst>
                                            <p:cond delay="0"/>
                                          </p:stCondLst>
                                        </p:cTn>
                                        <p:tgtEl>
                                          <p:spTgt spid="32">
                                            <p:txEl>
                                              <p:pRg st="0" end="0"/>
                                            </p:txEl>
                                          </p:spTgt>
                                        </p:tgtEl>
                                        <p:attrNameLst>
                                          <p:attrName>ppt_y</p:attrName>
                                        </p:attrNameLst>
                                      </p:cBhvr>
                                      <p:tavLst>
                                        <p:tav tm="0" fmla="#ppt_y-sin(pi*$)/3">
                                          <p:val>
                                            <p:fltVal val="0.5"/>
                                          </p:val>
                                        </p:tav>
                                        <p:tav tm="100000">
                                          <p:val>
                                            <p:fltVal val="1"/>
                                          </p:val>
                                        </p:tav>
                                      </p:tavLst>
                                    </p:anim>
                                    <p:anim calcmode="lin" valueType="num">
                                      <p:cBhvr>
                                        <p:cTn id="532" dur="664" tmFilter="0, 0; 0.125,0.2665; 0.25,0.4; 0.375,0.465; 0.5,0.5;  0.625,0.535; 0.75,0.6; 0.875,0.7335; 1,1">
                                          <p:stCondLst>
                                            <p:cond delay="664"/>
                                          </p:stCondLst>
                                        </p:cTn>
                                        <p:tgtEl>
                                          <p:spTgt spid="32">
                                            <p:txEl>
                                              <p:pRg st="0" end="0"/>
                                            </p:txEl>
                                          </p:spTgt>
                                        </p:tgtEl>
                                        <p:attrNameLst>
                                          <p:attrName>ppt_y</p:attrName>
                                        </p:attrNameLst>
                                      </p:cBhvr>
                                      <p:tavLst>
                                        <p:tav tm="0" fmla="#ppt_y-sin(pi*$)/9">
                                          <p:val>
                                            <p:fltVal val="0"/>
                                          </p:val>
                                        </p:tav>
                                        <p:tav tm="100000">
                                          <p:val>
                                            <p:fltVal val="1"/>
                                          </p:val>
                                        </p:tav>
                                      </p:tavLst>
                                    </p:anim>
                                    <p:anim calcmode="lin" valueType="num">
                                      <p:cBhvr>
                                        <p:cTn id="533" dur="332" tmFilter="0, 0; 0.125,0.2665; 0.25,0.4; 0.375,0.465; 0.5,0.5;  0.625,0.535; 0.75,0.6; 0.875,0.7335; 1,1">
                                          <p:stCondLst>
                                            <p:cond delay="1324"/>
                                          </p:stCondLst>
                                        </p:cTn>
                                        <p:tgtEl>
                                          <p:spTgt spid="32">
                                            <p:txEl>
                                              <p:pRg st="0" end="0"/>
                                            </p:txEl>
                                          </p:spTgt>
                                        </p:tgtEl>
                                        <p:attrNameLst>
                                          <p:attrName>ppt_y</p:attrName>
                                        </p:attrNameLst>
                                      </p:cBhvr>
                                      <p:tavLst>
                                        <p:tav tm="0" fmla="#ppt_y-sin(pi*$)/27">
                                          <p:val>
                                            <p:fltVal val="0"/>
                                          </p:val>
                                        </p:tav>
                                        <p:tav tm="100000">
                                          <p:val>
                                            <p:fltVal val="1"/>
                                          </p:val>
                                        </p:tav>
                                      </p:tavLst>
                                    </p:anim>
                                    <p:anim calcmode="lin" valueType="num">
                                      <p:cBhvr>
                                        <p:cTn id="534" dur="164" tmFilter="0, 0; 0.125,0.2665; 0.25,0.4; 0.375,0.465; 0.5,0.5;  0.625,0.535; 0.75,0.6; 0.875,0.7335; 1,1">
                                          <p:stCondLst>
                                            <p:cond delay="1656"/>
                                          </p:stCondLst>
                                        </p:cTn>
                                        <p:tgtEl>
                                          <p:spTgt spid="32">
                                            <p:txEl>
                                              <p:pRg st="0" end="0"/>
                                            </p:txEl>
                                          </p:spTgt>
                                        </p:tgtEl>
                                        <p:attrNameLst>
                                          <p:attrName>ppt_y</p:attrName>
                                        </p:attrNameLst>
                                      </p:cBhvr>
                                      <p:tavLst>
                                        <p:tav tm="0" fmla="#ppt_y-sin(pi*$)/81">
                                          <p:val>
                                            <p:fltVal val="0"/>
                                          </p:val>
                                        </p:tav>
                                        <p:tav tm="100000">
                                          <p:val>
                                            <p:fltVal val="1"/>
                                          </p:val>
                                        </p:tav>
                                      </p:tavLst>
                                    </p:anim>
                                    <p:animScale>
                                      <p:cBhvr>
                                        <p:cTn id="535" dur="26">
                                          <p:stCondLst>
                                            <p:cond delay="650"/>
                                          </p:stCondLst>
                                        </p:cTn>
                                        <p:tgtEl>
                                          <p:spTgt spid="32">
                                            <p:txEl>
                                              <p:pRg st="0" end="0"/>
                                            </p:txEl>
                                          </p:spTgt>
                                        </p:tgtEl>
                                      </p:cBhvr>
                                      <p:to x="100000" y="60000"/>
                                    </p:animScale>
                                    <p:animScale>
                                      <p:cBhvr>
                                        <p:cTn id="536" dur="166" decel="50000">
                                          <p:stCondLst>
                                            <p:cond delay="676"/>
                                          </p:stCondLst>
                                        </p:cTn>
                                        <p:tgtEl>
                                          <p:spTgt spid="32">
                                            <p:txEl>
                                              <p:pRg st="0" end="0"/>
                                            </p:txEl>
                                          </p:spTgt>
                                        </p:tgtEl>
                                      </p:cBhvr>
                                      <p:to x="100000" y="100000"/>
                                    </p:animScale>
                                    <p:animScale>
                                      <p:cBhvr>
                                        <p:cTn id="537" dur="26">
                                          <p:stCondLst>
                                            <p:cond delay="1312"/>
                                          </p:stCondLst>
                                        </p:cTn>
                                        <p:tgtEl>
                                          <p:spTgt spid="32">
                                            <p:txEl>
                                              <p:pRg st="0" end="0"/>
                                            </p:txEl>
                                          </p:spTgt>
                                        </p:tgtEl>
                                      </p:cBhvr>
                                      <p:to x="100000" y="80000"/>
                                    </p:animScale>
                                    <p:animScale>
                                      <p:cBhvr>
                                        <p:cTn id="538" dur="166" decel="50000">
                                          <p:stCondLst>
                                            <p:cond delay="1338"/>
                                          </p:stCondLst>
                                        </p:cTn>
                                        <p:tgtEl>
                                          <p:spTgt spid="32">
                                            <p:txEl>
                                              <p:pRg st="0" end="0"/>
                                            </p:txEl>
                                          </p:spTgt>
                                        </p:tgtEl>
                                      </p:cBhvr>
                                      <p:to x="100000" y="100000"/>
                                    </p:animScale>
                                    <p:animScale>
                                      <p:cBhvr>
                                        <p:cTn id="539" dur="26">
                                          <p:stCondLst>
                                            <p:cond delay="1642"/>
                                          </p:stCondLst>
                                        </p:cTn>
                                        <p:tgtEl>
                                          <p:spTgt spid="32">
                                            <p:txEl>
                                              <p:pRg st="0" end="0"/>
                                            </p:txEl>
                                          </p:spTgt>
                                        </p:tgtEl>
                                      </p:cBhvr>
                                      <p:to x="100000" y="90000"/>
                                    </p:animScale>
                                    <p:animScale>
                                      <p:cBhvr>
                                        <p:cTn id="540" dur="166" decel="50000">
                                          <p:stCondLst>
                                            <p:cond delay="1668"/>
                                          </p:stCondLst>
                                        </p:cTn>
                                        <p:tgtEl>
                                          <p:spTgt spid="32">
                                            <p:txEl>
                                              <p:pRg st="0" end="0"/>
                                            </p:txEl>
                                          </p:spTgt>
                                        </p:tgtEl>
                                      </p:cBhvr>
                                      <p:to x="100000" y="100000"/>
                                    </p:animScale>
                                    <p:animScale>
                                      <p:cBhvr>
                                        <p:cTn id="541" dur="26">
                                          <p:stCondLst>
                                            <p:cond delay="1808"/>
                                          </p:stCondLst>
                                        </p:cTn>
                                        <p:tgtEl>
                                          <p:spTgt spid="32">
                                            <p:txEl>
                                              <p:pRg st="0" end="0"/>
                                            </p:txEl>
                                          </p:spTgt>
                                        </p:tgtEl>
                                      </p:cBhvr>
                                      <p:to x="100000" y="95000"/>
                                    </p:animScale>
                                    <p:animScale>
                                      <p:cBhvr>
                                        <p:cTn id="542" dur="166" decel="50000">
                                          <p:stCondLst>
                                            <p:cond delay="1834"/>
                                          </p:stCondLst>
                                        </p:cTn>
                                        <p:tgtEl>
                                          <p:spTgt spid="32">
                                            <p:txEl>
                                              <p:pRg st="0" end="0"/>
                                            </p:txEl>
                                          </p:spTgt>
                                        </p:tgtEl>
                                      </p:cBhvr>
                                      <p:to x="100000" y="100000"/>
                                    </p:animScale>
                                  </p:childTnLst>
                                </p:cTn>
                              </p:par>
                            </p:childTnLst>
                          </p:cTn>
                        </p:par>
                      </p:childTnLst>
                    </p:cTn>
                  </p:par>
                  <p:par>
                    <p:cTn id="543" fill="hold">
                      <p:stCondLst>
                        <p:cond delay="indefinite"/>
                      </p:stCondLst>
                      <p:childTnLst>
                        <p:par>
                          <p:cTn id="544" fill="hold">
                            <p:stCondLst>
                              <p:cond delay="0"/>
                            </p:stCondLst>
                            <p:childTnLst>
                              <p:par>
                                <p:cTn id="545" presetID="26" presetClass="entr" presetSubtype="0" fill="hold" grpId="0" nodeType="clickEffect">
                                  <p:stCondLst>
                                    <p:cond delay="0"/>
                                  </p:stCondLst>
                                  <p:childTnLst>
                                    <p:set>
                                      <p:cBhvr>
                                        <p:cTn id="546" dur="1" fill="hold">
                                          <p:stCondLst>
                                            <p:cond delay="0"/>
                                          </p:stCondLst>
                                        </p:cTn>
                                        <p:tgtEl>
                                          <p:spTgt spid="33"/>
                                        </p:tgtEl>
                                        <p:attrNameLst>
                                          <p:attrName>style.visibility</p:attrName>
                                        </p:attrNameLst>
                                      </p:cBhvr>
                                      <p:to>
                                        <p:strVal val="visible"/>
                                      </p:to>
                                    </p:set>
                                    <p:animEffect transition="in" filter="wipe(down)">
                                      <p:cBhvr>
                                        <p:cTn id="547" dur="580">
                                          <p:stCondLst>
                                            <p:cond delay="0"/>
                                          </p:stCondLst>
                                        </p:cTn>
                                        <p:tgtEl>
                                          <p:spTgt spid="33"/>
                                        </p:tgtEl>
                                      </p:cBhvr>
                                    </p:animEffect>
                                    <p:anim calcmode="lin" valueType="num">
                                      <p:cBhvr>
                                        <p:cTn id="548"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549"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550"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551"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552"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553" dur="26">
                                          <p:stCondLst>
                                            <p:cond delay="650"/>
                                          </p:stCondLst>
                                        </p:cTn>
                                        <p:tgtEl>
                                          <p:spTgt spid="33"/>
                                        </p:tgtEl>
                                      </p:cBhvr>
                                      <p:to x="100000" y="60000"/>
                                    </p:animScale>
                                    <p:animScale>
                                      <p:cBhvr>
                                        <p:cTn id="554" dur="166" decel="50000">
                                          <p:stCondLst>
                                            <p:cond delay="676"/>
                                          </p:stCondLst>
                                        </p:cTn>
                                        <p:tgtEl>
                                          <p:spTgt spid="33"/>
                                        </p:tgtEl>
                                      </p:cBhvr>
                                      <p:to x="100000" y="100000"/>
                                    </p:animScale>
                                    <p:animScale>
                                      <p:cBhvr>
                                        <p:cTn id="555" dur="26">
                                          <p:stCondLst>
                                            <p:cond delay="1312"/>
                                          </p:stCondLst>
                                        </p:cTn>
                                        <p:tgtEl>
                                          <p:spTgt spid="33"/>
                                        </p:tgtEl>
                                      </p:cBhvr>
                                      <p:to x="100000" y="80000"/>
                                    </p:animScale>
                                    <p:animScale>
                                      <p:cBhvr>
                                        <p:cTn id="556" dur="166" decel="50000">
                                          <p:stCondLst>
                                            <p:cond delay="1338"/>
                                          </p:stCondLst>
                                        </p:cTn>
                                        <p:tgtEl>
                                          <p:spTgt spid="33"/>
                                        </p:tgtEl>
                                      </p:cBhvr>
                                      <p:to x="100000" y="100000"/>
                                    </p:animScale>
                                    <p:animScale>
                                      <p:cBhvr>
                                        <p:cTn id="557" dur="26">
                                          <p:stCondLst>
                                            <p:cond delay="1642"/>
                                          </p:stCondLst>
                                        </p:cTn>
                                        <p:tgtEl>
                                          <p:spTgt spid="33"/>
                                        </p:tgtEl>
                                      </p:cBhvr>
                                      <p:to x="100000" y="90000"/>
                                    </p:animScale>
                                    <p:animScale>
                                      <p:cBhvr>
                                        <p:cTn id="558" dur="166" decel="50000">
                                          <p:stCondLst>
                                            <p:cond delay="1668"/>
                                          </p:stCondLst>
                                        </p:cTn>
                                        <p:tgtEl>
                                          <p:spTgt spid="33"/>
                                        </p:tgtEl>
                                      </p:cBhvr>
                                      <p:to x="100000" y="100000"/>
                                    </p:animScale>
                                    <p:animScale>
                                      <p:cBhvr>
                                        <p:cTn id="559" dur="26">
                                          <p:stCondLst>
                                            <p:cond delay="1808"/>
                                          </p:stCondLst>
                                        </p:cTn>
                                        <p:tgtEl>
                                          <p:spTgt spid="33"/>
                                        </p:tgtEl>
                                      </p:cBhvr>
                                      <p:to x="100000" y="95000"/>
                                    </p:animScale>
                                    <p:animScale>
                                      <p:cBhvr>
                                        <p:cTn id="560" dur="166" decel="50000">
                                          <p:stCondLst>
                                            <p:cond delay="1834"/>
                                          </p:stCondLst>
                                        </p:cTn>
                                        <p:tgtEl>
                                          <p:spTgt spid="3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9" grpId="0"/>
      <p:bldP spid="20" grpId="0"/>
      <p:bldP spid="21" grpId="0"/>
      <p:bldP spid="23" grpId="0"/>
      <p:bldP spid="24" grpId="0"/>
      <p:bldP spid="27" grpId="0"/>
      <p:bldP spid="28" grpId="0"/>
      <p:bldP spid="29" grpId="0"/>
      <p:bldP spid="30" grpId="0"/>
      <p:bldP spid="31" grpId="0"/>
      <p:bldP spid="3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7C61856-8B2E-490E-BDC0-52D93558344C}"/>
              </a:ext>
            </a:extLst>
          </p:cNvPr>
          <p:cNvSpPr/>
          <p:nvPr/>
        </p:nvSpPr>
        <p:spPr>
          <a:xfrm>
            <a:off x="0" y="0"/>
            <a:ext cx="12192000" cy="68580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2E4F55F7-7673-4446-A5ED-52CB5913AA03}"/>
              </a:ext>
            </a:extLst>
          </p:cNvPr>
          <p:cNvSpPr txBox="1"/>
          <p:nvPr/>
        </p:nvSpPr>
        <p:spPr>
          <a:xfrm>
            <a:off x="0" y="14064"/>
            <a:ext cx="12192000" cy="954107"/>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3.1.1Notice the underlined word(s) of the following statements . And make questions on them. The first one is done for you. </a:t>
            </a:r>
          </a:p>
        </p:txBody>
      </p:sp>
      <p:sp>
        <p:nvSpPr>
          <p:cNvPr id="4" name="TextBox 3">
            <a:extLst>
              <a:ext uri="{FF2B5EF4-FFF2-40B4-BE49-F238E27FC236}">
                <a16:creationId xmlns:a16="http://schemas.microsoft.com/office/drawing/2014/main" id="{9C37982E-3A62-4669-9D7E-98A91A5446D9}"/>
              </a:ext>
            </a:extLst>
          </p:cNvPr>
          <p:cNvSpPr txBox="1"/>
          <p:nvPr/>
        </p:nvSpPr>
        <p:spPr>
          <a:xfrm>
            <a:off x="-267290" y="787788"/>
            <a:ext cx="7469944" cy="523220"/>
          </a:xfrm>
          <a:prstGeom prst="rect">
            <a:avLst/>
          </a:prstGeom>
          <a:noFill/>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a) Statement: </a:t>
            </a:r>
            <a:r>
              <a:rPr lang="en-US" sz="2800" u="sng" dirty="0">
                <a:latin typeface="Times New Roman" panose="02020603050405020304" pitchFamily="18" charset="0"/>
                <a:cs typeface="Times New Roman" panose="02020603050405020304" pitchFamily="18" charset="0"/>
              </a:rPr>
              <a:t>The boy </a:t>
            </a:r>
            <a:r>
              <a:rPr lang="en-US" sz="2800" dirty="0">
                <a:latin typeface="Times New Roman" panose="02020603050405020304" pitchFamily="18" charset="0"/>
                <a:cs typeface="Times New Roman" panose="02020603050405020304" pitchFamily="18" charset="0"/>
              </a:rPr>
              <a:t>loved the tree very much.</a:t>
            </a:r>
          </a:p>
        </p:txBody>
      </p:sp>
      <p:sp>
        <p:nvSpPr>
          <p:cNvPr id="5" name="TextBox 4">
            <a:extLst>
              <a:ext uri="{FF2B5EF4-FFF2-40B4-BE49-F238E27FC236}">
                <a16:creationId xmlns:a16="http://schemas.microsoft.com/office/drawing/2014/main" id="{17AFAC81-DE9D-4F84-B056-2691E0BC85FB}"/>
              </a:ext>
            </a:extLst>
          </p:cNvPr>
          <p:cNvSpPr txBox="1"/>
          <p:nvPr/>
        </p:nvSpPr>
        <p:spPr>
          <a:xfrm>
            <a:off x="-70340" y="1128130"/>
            <a:ext cx="6288258"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Question: Who loved the tree very much? </a:t>
            </a:r>
          </a:p>
        </p:txBody>
      </p:sp>
      <p:sp>
        <p:nvSpPr>
          <p:cNvPr id="6" name="TextBox 5">
            <a:extLst>
              <a:ext uri="{FF2B5EF4-FFF2-40B4-BE49-F238E27FC236}">
                <a16:creationId xmlns:a16="http://schemas.microsoft.com/office/drawing/2014/main" id="{AD7C5722-2B9F-49D0-9574-993E768CDFFC}"/>
              </a:ext>
            </a:extLst>
          </p:cNvPr>
          <p:cNvSpPr txBox="1"/>
          <p:nvPr/>
        </p:nvSpPr>
        <p:spPr>
          <a:xfrm>
            <a:off x="-42204" y="1454392"/>
            <a:ext cx="7076049"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b) Statement: He would sleep </a:t>
            </a:r>
            <a:r>
              <a:rPr lang="en-US" sz="2800" u="sng" dirty="0">
                <a:latin typeface="Times New Roman" panose="02020603050405020304" pitchFamily="18" charset="0"/>
                <a:cs typeface="Times New Roman" panose="02020603050405020304" pitchFamily="18" charset="0"/>
              </a:rPr>
              <a:t>in her shade</a:t>
            </a:r>
            <a:r>
              <a:rPr lang="en-US" sz="2800" dirty="0">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A03B93B6-6328-4478-9139-4CB93F9BDE1B}"/>
              </a:ext>
            </a:extLst>
          </p:cNvPr>
          <p:cNvSpPr txBox="1"/>
          <p:nvPr/>
        </p:nvSpPr>
        <p:spPr>
          <a:xfrm>
            <a:off x="-70342" y="1780660"/>
            <a:ext cx="6724357"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Question : Where would he sleep?</a:t>
            </a:r>
          </a:p>
        </p:txBody>
      </p:sp>
      <p:sp>
        <p:nvSpPr>
          <p:cNvPr id="8" name="TextBox 7">
            <a:extLst>
              <a:ext uri="{FF2B5EF4-FFF2-40B4-BE49-F238E27FC236}">
                <a16:creationId xmlns:a16="http://schemas.microsoft.com/office/drawing/2014/main" id="{9A525E79-BD76-4FBD-8C6D-8F7F9E97D607}"/>
              </a:ext>
            </a:extLst>
          </p:cNvPr>
          <p:cNvSpPr txBox="1"/>
          <p:nvPr/>
        </p:nvSpPr>
        <p:spPr>
          <a:xfrm>
            <a:off x="-70335" y="2106934"/>
            <a:ext cx="7469944"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c) Statement: The boy sold </a:t>
            </a:r>
            <a:r>
              <a:rPr lang="en-US" sz="2800" u="sng" dirty="0">
                <a:latin typeface="Times New Roman" panose="02020603050405020304" pitchFamily="18" charset="0"/>
                <a:cs typeface="Times New Roman" panose="02020603050405020304" pitchFamily="18" charset="0"/>
              </a:rPr>
              <a:t>the apples </a:t>
            </a:r>
            <a:r>
              <a:rPr lang="en-US" sz="2800" dirty="0">
                <a:latin typeface="Times New Roman" panose="02020603050405020304" pitchFamily="18" charset="0"/>
                <a:cs typeface="Times New Roman" panose="02020603050405020304" pitchFamily="18" charset="0"/>
              </a:rPr>
              <a:t>in the city.</a:t>
            </a:r>
          </a:p>
        </p:txBody>
      </p:sp>
      <p:sp>
        <p:nvSpPr>
          <p:cNvPr id="9" name="TextBox 8">
            <a:extLst>
              <a:ext uri="{FF2B5EF4-FFF2-40B4-BE49-F238E27FC236}">
                <a16:creationId xmlns:a16="http://schemas.microsoft.com/office/drawing/2014/main" id="{231DF021-994E-4FFC-8775-8823A05C2B01}"/>
              </a:ext>
            </a:extLst>
          </p:cNvPr>
          <p:cNvSpPr txBox="1"/>
          <p:nvPr/>
        </p:nvSpPr>
        <p:spPr>
          <a:xfrm>
            <a:off x="-70340" y="2504049"/>
            <a:ext cx="6865034"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Question: What did the boy sell in the city</a:t>
            </a:r>
            <a:r>
              <a:rPr lang="en-US" sz="2800" dirty="0">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id="{F661ECBC-C88E-445B-9A23-88F0E8DA99BB}"/>
              </a:ext>
            </a:extLst>
          </p:cNvPr>
          <p:cNvSpPr txBox="1"/>
          <p:nvPr/>
        </p:nvSpPr>
        <p:spPr>
          <a:xfrm>
            <a:off x="-84408" y="2883877"/>
            <a:ext cx="7624689"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d) Statement: The tree felt </a:t>
            </a:r>
            <a:r>
              <a:rPr lang="en-US" sz="2800" u="sng" dirty="0">
                <a:latin typeface="Times New Roman" panose="02020603050405020304" pitchFamily="18" charset="0"/>
                <a:cs typeface="Times New Roman" panose="02020603050405020304" pitchFamily="18" charset="0"/>
              </a:rPr>
              <a:t>happy</a:t>
            </a:r>
            <a:r>
              <a:rPr lang="en-US" sz="2800" dirty="0">
                <a:latin typeface="Times New Roman" panose="02020603050405020304" pitchFamily="18" charset="0"/>
                <a:cs typeface="Times New Roman" panose="02020603050405020304" pitchFamily="18" charset="0"/>
              </a:rPr>
              <a:t> helping the boy.</a:t>
            </a:r>
          </a:p>
        </p:txBody>
      </p:sp>
      <p:sp>
        <p:nvSpPr>
          <p:cNvPr id="11" name="TextBox 10">
            <a:extLst>
              <a:ext uri="{FF2B5EF4-FFF2-40B4-BE49-F238E27FC236}">
                <a16:creationId xmlns:a16="http://schemas.microsoft.com/office/drawing/2014/main" id="{DC497C3A-64AE-479E-BFB8-5802E1777D38}"/>
              </a:ext>
            </a:extLst>
          </p:cNvPr>
          <p:cNvSpPr txBox="1"/>
          <p:nvPr/>
        </p:nvSpPr>
        <p:spPr>
          <a:xfrm>
            <a:off x="-114886" y="3191022"/>
            <a:ext cx="8091268"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Question: How did the tree feel helping the boy?</a:t>
            </a:r>
          </a:p>
        </p:txBody>
      </p:sp>
      <p:sp>
        <p:nvSpPr>
          <p:cNvPr id="12" name="TextBox 11">
            <a:extLst>
              <a:ext uri="{FF2B5EF4-FFF2-40B4-BE49-F238E27FC236}">
                <a16:creationId xmlns:a16="http://schemas.microsoft.com/office/drawing/2014/main" id="{F13DD5FA-1ABC-4CE2-93CC-2221B1CF6724}"/>
              </a:ext>
            </a:extLst>
          </p:cNvPr>
          <p:cNvSpPr txBox="1"/>
          <p:nvPr/>
        </p:nvSpPr>
        <p:spPr>
          <a:xfrm>
            <a:off x="-1" y="6386733"/>
            <a:ext cx="8257735"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Question : When did the boy come back to the tree? </a:t>
            </a:r>
          </a:p>
        </p:txBody>
      </p:sp>
      <p:sp>
        <p:nvSpPr>
          <p:cNvPr id="13" name="TextBox 12">
            <a:extLst>
              <a:ext uri="{FF2B5EF4-FFF2-40B4-BE49-F238E27FC236}">
                <a16:creationId xmlns:a16="http://schemas.microsoft.com/office/drawing/2014/main" id="{09735A24-5CB9-44E4-9007-228066DE58EF}"/>
              </a:ext>
            </a:extLst>
          </p:cNvPr>
          <p:cNvSpPr txBox="1"/>
          <p:nvPr/>
        </p:nvSpPr>
        <p:spPr>
          <a:xfrm>
            <a:off x="-1" y="5542671"/>
            <a:ext cx="10609385"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Question: Why could the boy not climb up the tree?</a:t>
            </a:r>
          </a:p>
        </p:txBody>
      </p:sp>
      <p:sp>
        <p:nvSpPr>
          <p:cNvPr id="14" name="TextBox 13">
            <a:extLst>
              <a:ext uri="{FF2B5EF4-FFF2-40B4-BE49-F238E27FC236}">
                <a16:creationId xmlns:a16="http://schemas.microsoft.com/office/drawing/2014/main" id="{F5E18318-8A79-4307-9DF9-F22D7F2B39E1}"/>
              </a:ext>
            </a:extLst>
          </p:cNvPr>
          <p:cNvSpPr txBox="1"/>
          <p:nvPr/>
        </p:nvSpPr>
        <p:spPr>
          <a:xfrm>
            <a:off x="0" y="4220307"/>
            <a:ext cx="6865034"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Question: What did the boy make?</a:t>
            </a:r>
          </a:p>
        </p:txBody>
      </p:sp>
      <p:sp>
        <p:nvSpPr>
          <p:cNvPr id="15" name="TextBox 14">
            <a:extLst>
              <a:ext uri="{FF2B5EF4-FFF2-40B4-BE49-F238E27FC236}">
                <a16:creationId xmlns:a16="http://schemas.microsoft.com/office/drawing/2014/main" id="{2D9759EB-0F1E-4E01-82F6-049F0AF28576}"/>
              </a:ext>
            </a:extLst>
          </p:cNvPr>
          <p:cNvSpPr txBox="1"/>
          <p:nvPr/>
        </p:nvSpPr>
        <p:spPr>
          <a:xfrm>
            <a:off x="-98475" y="3587260"/>
            <a:ext cx="6865034"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e) Statement: The boy made </a:t>
            </a:r>
            <a:r>
              <a:rPr lang="en-US" sz="2800" u="sng" dirty="0">
                <a:latin typeface="Times New Roman" panose="02020603050405020304" pitchFamily="18" charset="0"/>
                <a:cs typeface="Times New Roman" panose="02020603050405020304" pitchFamily="18" charset="0"/>
              </a:rPr>
              <a:t>a boat</a:t>
            </a:r>
            <a:r>
              <a:rPr lang="en-US" sz="2800" dirty="0">
                <a:latin typeface="Times New Roman" panose="02020603050405020304" pitchFamily="18" charset="0"/>
                <a:cs typeface="Times New Roman" panose="02020603050405020304" pitchFamily="18" charset="0"/>
              </a:rPr>
              <a:t>.</a:t>
            </a:r>
          </a:p>
        </p:txBody>
      </p:sp>
      <p:sp>
        <p:nvSpPr>
          <p:cNvPr id="17" name="TextBox 16">
            <a:extLst>
              <a:ext uri="{FF2B5EF4-FFF2-40B4-BE49-F238E27FC236}">
                <a16:creationId xmlns:a16="http://schemas.microsoft.com/office/drawing/2014/main" id="{FEC230DA-FABA-4F7E-A17F-2B15C0DDAC85}"/>
              </a:ext>
            </a:extLst>
          </p:cNvPr>
          <p:cNvSpPr txBox="1"/>
          <p:nvPr/>
        </p:nvSpPr>
        <p:spPr>
          <a:xfrm>
            <a:off x="53925" y="4865074"/>
            <a:ext cx="10609386"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f) Statement: The boy could not climb the tree </a:t>
            </a:r>
            <a:r>
              <a:rPr lang="en-US" sz="2800" u="sng" dirty="0">
                <a:latin typeface="Times New Roman" panose="02020603050405020304" pitchFamily="18" charset="0"/>
                <a:cs typeface="Times New Roman" panose="02020603050405020304" pitchFamily="18" charset="0"/>
              </a:rPr>
              <a:t>because he grew up</a:t>
            </a:r>
            <a:r>
              <a:rPr lang="en-US" sz="2800" dirty="0">
                <a:latin typeface="Times New Roman" panose="02020603050405020304" pitchFamily="18" charset="0"/>
                <a:cs typeface="Times New Roman" panose="02020603050405020304" pitchFamily="18" charset="0"/>
              </a:rPr>
              <a:t>.</a:t>
            </a:r>
          </a:p>
        </p:txBody>
      </p:sp>
      <p:sp>
        <p:nvSpPr>
          <p:cNvPr id="18" name="TextBox 17">
            <a:extLst>
              <a:ext uri="{FF2B5EF4-FFF2-40B4-BE49-F238E27FC236}">
                <a16:creationId xmlns:a16="http://schemas.microsoft.com/office/drawing/2014/main" id="{4B5227BC-2D5C-4A79-A1B5-71F74166625D}"/>
              </a:ext>
            </a:extLst>
          </p:cNvPr>
          <p:cNvSpPr txBox="1"/>
          <p:nvPr/>
        </p:nvSpPr>
        <p:spPr>
          <a:xfrm>
            <a:off x="53924" y="5934217"/>
            <a:ext cx="9357361"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g) Statement: The boy came back to the tree </a:t>
            </a:r>
            <a:r>
              <a:rPr lang="en-US" sz="2800" u="sng" dirty="0">
                <a:latin typeface="Times New Roman" panose="02020603050405020304" pitchFamily="18" charset="0"/>
                <a:cs typeface="Times New Roman" panose="02020603050405020304" pitchFamily="18" charset="0"/>
              </a:rPr>
              <a:t>after a long time</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46276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down)">
                                      <p:cBhvr>
                                        <p:cTn id="43" dur="580">
                                          <p:stCondLst>
                                            <p:cond delay="0"/>
                                          </p:stCondLst>
                                        </p:cTn>
                                        <p:tgtEl>
                                          <p:spTgt spid="5"/>
                                        </p:tgtEl>
                                      </p:cBhvr>
                                    </p:animEffect>
                                    <p:anim calcmode="lin" valueType="num">
                                      <p:cBhvr>
                                        <p:cTn id="4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9" dur="26">
                                          <p:stCondLst>
                                            <p:cond delay="650"/>
                                          </p:stCondLst>
                                        </p:cTn>
                                        <p:tgtEl>
                                          <p:spTgt spid="5"/>
                                        </p:tgtEl>
                                      </p:cBhvr>
                                      <p:to x="100000" y="60000"/>
                                    </p:animScale>
                                    <p:animScale>
                                      <p:cBhvr>
                                        <p:cTn id="50" dur="166" decel="50000">
                                          <p:stCondLst>
                                            <p:cond delay="676"/>
                                          </p:stCondLst>
                                        </p:cTn>
                                        <p:tgtEl>
                                          <p:spTgt spid="5"/>
                                        </p:tgtEl>
                                      </p:cBhvr>
                                      <p:to x="100000" y="100000"/>
                                    </p:animScale>
                                    <p:animScale>
                                      <p:cBhvr>
                                        <p:cTn id="51" dur="26">
                                          <p:stCondLst>
                                            <p:cond delay="1312"/>
                                          </p:stCondLst>
                                        </p:cTn>
                                        <p:tgtEl>
                                          <p:spTgt spid="5"/>
                                        </p:tgtEl>
                                      </p:cBhvr>
                                      <p:to x="100000" y="80000"/>
                                    </p:animScale>
                                    <p:animScale>
                                      <p:cBhvr>
                                        <p:cTn id="52" dur="166" decel="50000">
                                          <p:stCondLst>
                                            <p:cond delay="1338"/>
                                          </p:stCondLst>
                                        </p:cTn>
                                        <p:tgtEl>
                                          <p:spTgt spid="5"/>
                                        </p:tgtEl>
                                      </p:cBhvr>
                                      <p:to x="100000" y="100000"/>
                                    </p:animScale>
                                    <p:animScale>
                                      <p:cBhvr>
                                        <p:cTn id="53" dur="26">
                                          <p:stCondLst>
                                            <p:cond delay="1642"/>
                                          </p:stCondLst>
                                        </p:cTn>
                                        <p:tgtEl>
                                          <p:spTgt spid="5"/>
                                        </p:tgtEl>
                                      </p:cBhvr>
                                      <p:to x="100000" y="90000"/>
                                    </p:animScale>
                                    <p:animScale>
                                      <p:cBhvr>
                                        <p:cTn id="54" dur="166" decel="50000">
                                          <p:stCondLst>
                                            <p:cond delay="1668"/>
                                          </p:stCondLst>
                                        </p:cTn>
                                        <p:tgtEl>
                                          <p:spTgt spid="5"/>
                                        </p:tgtEl>
                                      </p:cBhvr>
                                      <p:to x="100000" y="100000"/>
                                    </p:animScale>
                                    <p:animScale>
                                      <p:cBhvr>
                                        <p:cTn id="55" dur="26">
                                          <p:stCondLst>
                                            <p:cond delay="1808"/>
                                          </p:stCondLst>
                                        </p:cTn>
                                        <p:tgtEl>
                                          <p:spTgt spid="5"/>
                                        </p:tgtEl>
                                      </p:cBhvr>
                                      <p:to x="100000" y="95000"/>
                                    </p:animScale>
                                    <p:animScale>
                                      <p:cBhvr>
                                        <p:cTn id="56" dur="166" decel="50000">
                                          <p:stCondLst>
                                            <p:cond delay="1834"/>
                                          </p:stCondLst>
                                        </p:cTn>
                                        <p:tgtEl>
                                          <p:spTgt spid="5"/>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wipe(down)">
                                      <p:cBhvr>
                                        <p:cTn id="61" dur="580">
                                          <p:stCondLst>
                                            <p:cond delay="0"/>
                                          </p:stCondLst>
                                        </p:cTn>
                                        <p:tgtEl>
                                          <p:spTgt spid="6"/>
                                        </p:tgtEl>
                                      </p:cBhvr>
                                    </p:animEffect>
                                    <p:anim calcmode="lin" valueType="num">
                                      <p:cBhvr>
                                        <p:cTn id="6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67" dur="26">
                                          <p:stCondLst>
                                            <p:cond delay="650"/>
                                          </p:stCondLst>
                                        </p:cTn>
                                        <p:tgtEl>
                                          <p:spTgt spid="6"/>
                                        </p:tgtEl>
                                      </p:cBhvr>
                                      <p:to x="100000" y="60000"/>
                                    </p:animScale>
                                    <p:animScale>
                                      <p:cBhvr>
                                        <p:cTn id="68" dur="166" decel="50000">
                                          <p:stCondLst>
                                            <p:cond delay="676"/>
                                          </p:stCondLst>
                                        </p:cTn>
                                        <p:tgtEl>
                                          <p:spTgt spid="6"/>
                                        </p:tgtEl>
                                      </p:cBhvr>
                                      <p:to x="100000" y="100000"/>
                                    </p:animScale>
                                    <p:animScale>
                                      <p:cBhvr>
                                        <p:cTn id="69" dur="26">
                                          <p:stCondLst>
                                            <p:cond delay="1312"/>
                                          </p:stCondLst>
                                        </p:cTn>
                                        <p:tgtEl>
                                          <p:spTgt spid="6"/>
                                        </p:tgtEl>
                                      </p:cBhvr>
                                      <p:to x="100000" y="80000"/>
                                    </p:animScale>
                                    <p:animScale>
                                      <p:cBhvr>
                                        <p:cTn id="70" dur="166" decel="50000">
                                          <p:stCondLst>
                                            <p:cond delay="1338"/>
                                          </p:stCondLst>
                                        </p:cTn>
                                        <p:tgtEl>
                                          <p:spTgt spid="6"/>
                                        </p:tgtEl>
                                      </p:cBhvr>
                                      <p:to x="100000" y="100000"/>
                                    </p:animScale>
                                    <p:animScale>
                                      <p:cBhvr>
                                        <p:cTn id="71" dur="26">
                                          <p:stCondLst>
                                            <p:cond delay="1642"/>
                                          </p:stCondLst>
                                        </p:cTn>
                                        <p:tgtEl>
                                          <p:spTgt spid="6"/>
                                        </p:tgtEl>
                                      </p:cBhvr>
                                      <p:to x="100000" y="90000"/>
                                    </p:animScale>
                                    <p:animScale>
                                      <p:cBhvr>
                                        <p:cTn id="72" dur="166" decel="50000">
                                          <p:stCondLst>
                                            <p:cond delay="1668"/>
                                          </p:stCondLst>
                                        </p:cTn>
                                        <p:tgtEl>
                                          <p:spTgt spid="6"/>
                                        </p:tgtEl>
                                      </p:cBhvr>
                                      <p:to x="100000" y="100000"/>
                                    </p:animScale>
                                    <p:animScale>
                                      <p:cBhvr>
                                        <p:cTn id="73" dur="26">
                                          <p:stCondLst>
                                            <p:cond delay="1808"/>
                                          </p:stCondLst>
                                        </p:cTn>
                                        <p:tgtEl>
                                          <p:spTgt spid="6"/>
                                        </p:tgtEl>
                                      </p:cBhvr>
                                      <p:to x="100000" y="95000"/>
                                    </p:animScale>
                                    <p:animScale>
                                      <p:cBhvr>
                                        <p:cTn id="74" dur="166" decel="50000">
                                          <p:stCondLst>
                                            <p:cond delay="1834"/>
                                          </p:stCondLst>
                                        </p:cTn>
                                        <p:tgtEl>
                                          <p:spTgt spid="6"/>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8"/>
                                        </p:tgtEl>
                                        <p:attrNameLst>
                                          <p:attrName>style.visibility</p:attrName>
                                        </p:attrNameLst>
                                      </p:cBhvr>
                                      <p:to>
                                        <p:strVal val="visible"/>
                                      </p:to>
                                    </p:set>
                                    <p:animEffect transition="in" filter="wipe(down)">
                                      <p:cBhvr>
                                        <p:cTn id="79" dur="580">
                                          <p:stCondLst>
                                            <p:cond delay="0"/>
                                          </p:stCondLst>
                                        </p:cTn>
                                        <p:tgtEl>
                                          <p:spTgt spid="8"/>
                                        </p:tgtEl>
                                      </p:cBhvr>
                                    </p:animEffect>
                                    <p:anim calcmode="lin" valueType="num">
                                      <p:cBhvr>
                                        <p:cTn id="8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85" dur="26">
                                          <p:stCondLst>
                                            <p:cond delay="650"/>
                                          </p:stCondLst>
                                        </p:cTn>
                                        <p:tgtEl>
                                          <p:spTgt spid="8"/>
                                        </p:tgtEl>
                                      </p:cBhvr>
                                      <p:to x="100000" y="60000"/>
                                    </p:animScale>
                                    <p:animScale>
                                      <p:cBhvr>
                                        <p:cTn id="86" dur="166" decel="50000">
                                          <p:stCondLst>
                                            <p:cond delay="676"/>
                                          </p:stCondLst>
                                        </p:cTn>
                                        <p:tgtEl>
                                          <p:spTgt spid="8"/>
                                        </p:tgtEl>
                                      </p:cBhvr>
                                      <p:to x="100000" y="100000"/>
                                    </p:animScale>
                                    <p:animScale>
                                      <p:cBhvr>
                                        <p:cTn id="87" dur="26">
                                          <p:stCondLst>
                                            <p:cond delay="1312"/>
                                          </p:stCondLst>
                                        </p:cTn>
                                        <p:tgtEl>
                                          <p:spTgt spid="8"/>
                                        </p:tgtEl>
                                      </p:cBhvr>
                                      <p:to x="100000" y="80000"/>
                                    </p:animScale>
                                    <p:animScale>
                                      <p:cBhvr>
                                        <p:cTn id="88" dur="166" decel="50000">
                                          <p:stCondLst>
                                            <p:cond delay="1338"/>
                                          </p:stCondLst>
                                        </p:cTn>
                                        <p:tgtEl>
                                          <p:spTgt spid="8"/>
                                        </p:tgtEl>
                                      </p:cBhvr>
                                      <p:to x="100000" y="100000"/>
                                    </p:animScale>
                                    <p:animScale>
                                      <p:cBhvr>
                                        <p:cTn id="89" dur="26">
                                          <p:stCondLst>
                                            <p:cond delay="1642"/>
                                          </p:stCondLst>
                                        </p:cTn>
                                        <p:tgtEl>
                                          <p:spTgt spid="8"/>
                                        </p:tgtEl>
                                      </p:cBhvr>
                                      <p:to x="100000" y="90000"/>
                                    </p:animScale>
                                    <p:animScale>
                                      <p:cBhvr>
                                        <p:cTn id="90" dur="166" decel="50000">
                                          <p:stCondLst>
                                            <p:cond delay="1668"/>
                                          </p:stCondLst>
                                        </p:cTn>
                                        <p:tgtEl>
                                          <p:spTgt spid="8"/>
                                        </p:tgtEl>
                                      </p:cBhvr>
                                      <p:to x="100000" y="100000"/>
                                    </p:animScale>
                                    <p:animScale>
                                      <p:cBhvr>
                                        <p:cTn id="91" dur="26">
                                          <p:stCondLst>
                                            <p:cond delay="1808"/>
                                          </p:stCondLst>
                                        </p:cTn>
                                        <p:tgtEl>
                                          <p:spTgt spid="8"/>
                                        </p:tgtEl>
                                      </p:cBhvr>
                                      <p:to x="100000" y="95000"/>
                                    </p:animScale>
                                    <p:animScale>
                                      <p:cBhvr>
                                        <p:cTn id="92" dur="166" decel="50000">
                                          <p:stCondLst>
                                            <p:cond delay="1834"/>
                                          </p:stCondLst>
                                        </p:cTn>
                                        <p:tgtEl>
                                          <p:spTgt spid="8"/>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10"/>
                                        </p:tgtEl>
                                        <p:attrNameLst>
                                          <p:attrName>style.visibility</p:attrName>
                                        </p:attrNameLst>
                                      </p:cBhvr>
                                      <p:to>
                                        <p:strVal val="visible"/>
                                      </p:to>
                                    </p:set>
                                    <p:animEffect transition="in" filter="wipe(down)">
                                      <p:cBhvr>
                                        <p:cTn id="97" dur="580">
                                          <p:stCondLst>
                                            <p:cond delay="0"/>
                                          </p:stCondLst>
                                        </p:cTn>
                                        <p:tgtEl>
                                          <p:spTgt spid="10"/>
                                        </p:tgtEl>
                                      </p:cBhvr>
                                    </p:animEffect>
                                    <p:anim calcmode="lin" valueType="num">
                                      <p:cBhvr>
                                        <p:cTn id="9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03" dur="26">
                                          <p:stCondLst>
                                            <p:cond delay="650"/>
                                          </p:stCondLst>
                                        </p:cTn>
                                        <p:tgtEl>
                                          <p:spTgt spid="10"/>
                                        </p:tgtEl>
                                      </p:cBhvr>
                                      <p:to x="100000" y="60000"/>
                                    </p:animScale>
                                    <p:animScale>
                                      <p:cBhvr>
                                        <p:cTn id="104" dur="166" decel="50000">
                                          <p:stCondLst>
                                            <p:cond delay="676"/>
                                          </p:stCondLst>
                                        </p:cTn>
                                        <p:tgtEl>
                                          <p:spTgt spid="10"/>
                                        </p:tgtEl>
                                      </p:cBhvr>
                                      <p:to x="100000" y="100000"/>
                                    </p:animScale>
                                    <p:animScale>
                                      <p:cBhvr>
                                        <p:cTn id="105" dur="26">
                                          <p:stCondLst>
                                            <p:cond delay="1312"/>
                                          </p:stCondLst>
                                        </p:cTn>
                                        <p:tgtEl>
                                          <p:spTgt spid="10"/>
                                        </p:tgtEl>
                                      </p:cBhvr>
                                      <p:to x="100000" y="80000"/>
                                    </p:animScale>
                                    <p:animScale>
                                      <p:cBhvr>
                                        <p:cTn id="106" dur="166" decel="50000">
                                          <p:stCondLst>
                                            <p:cond delay="1338"/>
                                          </p:stCondLst>
                                        </p:cTn>
                                        <p:tgtEl>
                                          <p:spTgt spid="10"/>
                                        </p:tgtEl>
                                      </p:cBhvr>
                                      <p:to x="100000" y="100000"/>
                                    </p:animScale>
                                    <p:animScale>
                                      <p:cBhvr>
                                        <p:cTn id="107" dur="26">
                                          <p:stCondLst>
                                            <p:cond delay="1642"/>
                                          </p:stCondLst>
                                        </p:cTn>
                                        <p:tgtEl>
                                          <p:spTgt spid="10"/>
                                        </p:tgtEl>
                                      </p:cBhvr>
                                      <p:to x="100000" y="90000"/>
                                    </p:animScale>
                                    <p:animScale>
                                      <p:cBhvr>
                                        <p:cTn id="108" dur="166" decel="50000">
                                          <p:stCondLst>
                                            <p:cond delay="1668"/>
                                          </p:stCondLst>
                                        </p:cTn>
                                        <p:tgtEl>
                                          <p:spTgt spid="10"/>
                                        </p:tgtEl>
                                      </p:cBhvr>
                                      <p:to x="100000" y="100000"/>
                                    </p:animScale>
                                    <p:animScale>
                                      <p:cBhvr>
                                        <p:cTn id="109" dur="26">
                                          <p:stCondLst>
                                            <p:cond delay="1808"/>
                                          </p:stCondLst>
                                        </p:cTn>
                                        <p:tgtEl>
                                          <p:spTgt spid="10"/>
                                        </p:tgtEl>
                                      </p:cBhvr>
                                      <p:to x="100000" y="95000"/>
                                    </p:animScale>
                                    <p:animScale>
                                      <p:cBhvr>
                                        <p:cTn id="110" dur="166" decel="50000">
                                          <p:stCondLst>
                                            <p:cond delay="1834"/>
                                          </p:stCondLst>
                                        </p:cTn>
                                        <p:tgtEl>
                                          <p:spTgt spid="10"/>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15"/>
                                        </p:tgtEl>
                                        <p:attrNameLst>
                                          <p:attrName>style.visibility</p:attrName>
                                        </p:attrNameLst>
                                      </p:cBhvr>
                                      <p:to>
                                        <p:strVal val="visible"/>
                                      </p:to>
                                    </p:set>
                                    <p:animEffect transition="in" filter="wipe(down)">
                                      <p:cBhvr>
                                        <p:cTn id="115" dur="580">
                                          <p:stCondLst>
                                            <p:cond delay="0"/>
                                          </p:stCondLst>
                                        </p:cTn>
                                        <p:tgtEl>
                                          <p:spTgt spid="15"/>
                                        </p:tgtEl>
                                      </p:cBhvr>
                                    </p:animEffect>
                                    <p:anim calcmode="lin" valueType="num">
                                      <p:cBhvr>
                                        <p:cTn id="11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21" dur="26">
                                          <p:stCondLst>
                                            <p:cond delay="650"/>
                                          </p:stCondLst>
                                        </p:cTn>
                                        <p:tgtEl>
                                          <p:spTgt spid="15"/>
                                        </p:tgtEl>
                                      </p:cBhvr>
                                      <p:to x="100000" y="60000"/>
                                    </p:animScale>
                                    <p:animScale>
                                      <p:cBhvr>
                                        <p:cTn id="122" dur="166" decel="50000">
                                          <p:stCondLst>
                                            <p:cond delay="676"/>
                                          </p:stCondLst>
                                        </p:cTn>
                                        <p:tgtEl>
                                          <p:spTgt spid="15"/>
                                        </p:tgtEl>
                                      </p:cBhvr>
                                      <p:to x="100000" y="100000"/>
                                    </p:animScale>
                                    <p:animScale>
                                      <p:cBhvr>
                                        <p:cTn id="123" dur="26">
                                          <p:stCondLst>
                                            <p:cond delay="1312"/>
                                          </p:stCondLst>
                                        </p:cTn>
                                        <p:tgtEl>
                                          <p:spTgt spid="15"/>
                                        </p:tgtEl>
                                      </p:cBhvr>
                                      <p:to x="100000" y="80000"/>
                                    </p:animScale>
                                    <p:animScale>
                                      <p:cBhvr>
                                        <p:cTn id="124" dur="166" decel="50000">
                                          <p:stCondLst>
                                            <p:cond delay="1338"/>
                                          </p:stCondLst>
                                        </p:cTn>
                                        <p:tgtEl>
                                          <p:spTgt spid="15"/>
                                        </p:tgtEl>
                                      </p:cBhvr>
                                      <p:to x="100000" y="100000"/>
                                    </p:animScale>
                                    <p:animScale>
                                      <p:cBhvr>
                                        <p:cTn id="125" dur="26">
                                          <p:stCondLst>
                                            <p:cond delay="1642"/>
                                          </p:stCondLst>
                                        </p:cTn>
                                        <p:tgtEl>
                                          <p:spTgt spid="15"/>
                                        </p:tgtEl>
                                      </p:cBhvr>
                                      <p:to x="100000" y="90000"/>
                                    </p:animScale>
                                    <p:animScale>
                                      <p:cBhvr>
                                        <p:cTn id="126" dur="166" decel="50000">
                                          <p:stCondLst>
                                            <p:cond delay="1668"/>
                                          </p:stCondLst>
                                        </p:cTn>
                                        <p:tgtEl>
                                          <p:spTgt spid="15"/>
                                        </p:tgtEl>
                                      </p:cBhvr>
                                      <p:to x="100000" y="100000"/>
                                    </p:animScale>
                                    <p:animScale>
                                      <p:cBhvr>
                                        <p:cTn id="127" dur="26">
                                          <p:stCondLst>
                                            <p:cond delay="1808"/>
                                          </p:stCondLst>
                                        </p:cTn>
                                        <p:tgtEl>
                                          <p:spTgt spid="15"/>
                                        </p:tgtEl>
                                      </p:cBhvr>
                                      <p:to x="100000" y="95000"/>
                                    </p:animScale>
                                    <p:animScale>
                                      <p:cBhvr>
                                        <p:cTn id="128" dur="166" decel="50000">
                                          <p:stCondLst>
                                            <p:cond delay="1834"/>
                                          </p:stCondLst>
                                        </p:cTn>
                                        <p:tgtEl>
                                          <p:spTgt spid="15"/>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17"/>
                                        </p:tgtEl>
                                        <p:attrNameLst>
                                          <p:attrName>style.visibility</p:attrName>
                                        </p:attrNameLst>
                                      </p:cBhvr>
                                      <p:to>
                                        <p:strVal val="visible"/>
                                      </p:to>
                                    </p:set>
                                    <p:animEffect transition="in" filter="wipe(down)">
                                      <p:cBhvr>
                                        <p:cTn id="133" dur="580">
                                          <p:stCondLst>
                                            <p:cond delay="0"/>
                                          </p:stCondLst>
                                        </p:cTn>
                                        <p:tgtEl>
                                          <p:spTgt spid="17"/>
                                        </p:tgtEl>
                                      </p:cBhvr>
                                    </p:animEffect>
                                    <p:anim calcmode="lin" valueType="num">
                                      <p:cBhvr>
                                        <p:cTn id="134"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9" dur="26">
                                          <p:stCondLst>
                                            <p:cond delay="650"/>
                                          </p:stCondLst>
                                        </p:cTn>
                                        <p:tgtEl>
                                          <p:spTgt spid="17"/>
                                        </p:tgtEl>
                                      </p:cBhvr>
                                      <p:to x="100000" y="60000"/>
                                    </p:animScale>
                                    <p:animScale>
                                      <p:cBhvr>
                                        <p:cTn id="140" dur="166" decel="50000">
                                          <p:stCondLst>
                                            <p:cond delay="676"/>
                                          </p:stCondLst>
                                        </p:cTn>
                                        <p:tgtEl>
                                          <p:spTgt spid="17"/>
                                        </p:tgtEl>
                                      </p:cBhvr>
                                      <p:to x="100000" y="100000"/>
                                    </p:animScale>
                                    <p:animScale>
                                      <p:cBhvr>
                                        <p:cTn id="141" dur="26">
                                          <p:stCondLst>
                                            <p:cond delay="1312"/>
                                          </p:stCondLst>
                                        </p:cTn>
                                        <p:tgtEl>
                                          <p:spTgt spid="17"/>
                                        </p:tgtEl>
                                      </p:cBhvr>
                                      <p:to x="100000" y="80000"/>
                                    </p:animScale>
                                    <p:animScale>
                                      <p:cBhvr>
                                        <p:cTn id="142" dur="166" decel="50000">
                                          <p:stCondLst>
                                            <p:cond delay="1338"/>
                                          </p:stCondLst>
                                        </p:cTn>
                                        <p:tgtEl>
                                          <p:spTgt spid="17"/>
                                        </p:tgtEl>
                                      </p:cBhvr>
                                      <p:to x="100000" y="100000"/>
                                    </p:animScale>
                                    <p:animScale>
                                      <p:cBhvr>
                                        <p:cTn id="143" dur="26">
                                          <p:stCondLst>
                                            <p:cond delay="1642"/>
                                          </p:stCondLst>
                                        </p:cTn>
                                        <p:tgtEl>
                                          <p:spTgt spid="17"/>
                                        </p:tgtEl>
                                      </p:cBhvr>
                                      <p:to x="100000" y="90000"/>
                                    </p:animScale>
                                    <p:animScale>
                                      <p:cBhvr>
                                        <p:cTn id="144" dur="166" decel="50000">
                                          <p:stCondLst>
                                            <p:cond delay="1668"/>
                                          </p:stCondLst>
                                        </p:cTn>
                                        <p:tgtEl>
                                          <p:spTgt spid="17"/>
                                        </p:tgtEl>
                                      </p:cBhvr>
                                      <p:to x="100000" y="100000"/>
                                    </p:animScale>
                                    <p:animScale>
                                      <p:cBhvr>
                                        <p:cTn id="145" dur="26">
                                          <p:stCondLst>
                                            <p:cond delay="1808"/>
                                          </p:stCondLst>
                                        </p:cTn>
                                        <p:tgtEl>
                                          <p:spTgt spid="17"/>
                                        </p:tgtEl>
                                      </p:cBhvr>
                                      <p:to x="100000" y="95000"/>
                                    </p:animScale>
                                    <p:animScale>
                                      <p:cBhvr>
                                        <p:cTn id="146" dur="166" decel="50000">
                                          <p:stCondLst>
                                            <p:cond delay="1834"/>
                                          </p:stCondLst>
                                        </p:cTn>
                                        <p:tgtEl>
                                          <p:spTgt spid="17"/>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18"/>
                                        </p:tgtEl>
                                        <p:attrNameLst>
                                          <p:attrName>style.visibility</p:attrName>
                                        </p:attrNameLst>
                                      </p:cBhvr>
                                      <p:to>
                                        <p:strVal val="visible"/>
                                      </p:to>
                                    </p:set>
                                    <p:animEffect transition="in" filter="wipe(down)">
                                      <p:cBhvr>
                                        <p:cTn id="151" dur="580">
                                          <p:stCondLst>
                                            <p:cond delay="0"/>
                                          </p:stCondLst>
                                        </p:cTn>
                                        <p:tgtEl>
                                          <p:spTgt spid="18"/>
                                        </p:tgtEl>
                                      </p:cBhvr>
                                    </p:animEffect>
                                    <p:anim calcmode="lin" valueType="num">
                                      <p:cBhvr>
                                        <p:cTn id="152"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57" dur="26">
                                          <p:stCondLst>
                                            <p:cond delay="650"/>
                                          </p:stCondLst>
                                        </p:cTn>
                                        <p:tgtEl>
                                          <p:spTgt spid="18"/>
                                        </p:tgtEl>
                                      </p:cBhvr>
                                      <p:to x="100000" y="60000"/>
                                    </p:animScale>
                                    <p:animScale>
                                      <p:cBhvr>
                                        <p:cTn id="158" dur="166" decel="50000">
                                          <p:stCondLst>
                                            <p:cond delay="676"/>
                                          </p:stCondLst>
                                        </p:cTn>
                                        <p:tgtEl>
                                          <p:spTgt spid="18"/>
                                        </p:tgtEl>
                                      </p:cBhvr>
                                      <p:to x="100000" y="100000"/>
                                    </p:animScale>
                                    <p:animScale>
                                      <p:cBhvr>
                                        <p:cTn id="159" dur="26">
                                          <p:stCondLst>
                                            <p:cond delay="1312"/>
                                          </p:stCondLst>
                                        </p:cTn>
                                        <p:tgtEl>
                                          <p:spTgt spid="18"/>
                                        </p:tgtEl>
                                      </p:cBhvr>
                                      <p:to x="100000" y="80000"/>
                                    </p:animScale>
                                    <p:animScale>
                                      <p:cBhvr>
                                        <p:cTn id="160" dur="166" decel="50000">
                                          <p:stCondLst>
                                            <p:cond delay="1338"/>
                                          </p:stCondLst>
                                        </p:cTn>
                                        <p:tgtEl>
                                          <p:spTgt spid="18"/>
                                        </p:tgtEl>
                                      </p:cBhvr>
                                      <p:to x="100000" y="100000"/>
                                    </p:animScale>
                                    <p:animScale>
                                      <p:cBhvr>
                                        <p:cTn id="161" dur="26">
                                          <p:stCondLst>
                                            <p:cond delay="1642"/>
                                          </p:stCondLst>
                                        </p:cTn>
                                        <p:tgtEl>
                                          <p:spTgt spid="18"/>
                                        </p:tgtEl>
                                      </p:cBhvr>
                                      <p:to x="100000" y="90000"/>
                                    </p:animScale>
                                    <p:animScale>
                                      <p:cBhvr>
                                        <p:cTn id="162" dur="166" decel="50000">
                                          <p:stCondLst>
                                            <p:cond delay="1668"/>
                                          </p:stCondLst>
                                        </p:cTn>
                                        <p:tgtEl>
                                          <p:spTgt spid="18"/>
                                        </p:tgtEl>
                                      </p:cBhvr>
                                      <p:to x="100000" y="100000"/>
                                    </p:animScale>
                                    <p:animScale>
                                      <p:cBhvr>
                                        <p:cTn id="163" dur="26">
                                          <p:stCondLst>
                                            <p:cond delay="1808"/>
                                          </p:stCondLst>
                                        </p:cTn>
                                        <p:tgtEl>
                                          <p:spTgt spid="18"/>
                                        </p:tgtEl>
                                      </p:cBhvr>
                                      <p:to x="100000" y="95000"/>
                                    </p:animScale>
                                    <p:animScale>
                                      <p:cBhvr>
                                        <p:cTn id="164" dur="166" decel="50000">
                                          <p:stCondLst>
                                            <p:cond delay="1834"/>
                                          </p:stCondLst>
                                        </p:cTn>
                                        <p:tgtEl>
                                          <p:spTgt spid="18"/>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7"/>
                                        </p:tgtEl>
                                        <p:attrNameLst>
                                          <p:attrName>style.visibility</p:attrName>
                                        </p:attrNameLst>
                                      </p:cBhvr>
                                      <p:to>
                                        <p:strVal val="visible"/>
                                      </p:to>
                                    </p:set>
                                    <p:animEffect transition="in" filter="wipe(down)">
                                      <p:cBhvr>
                                        <p:cTn id="169" dur="580">
                                          <p:stCondLst>
                                            <p:cond delay="0"/>
                                          </p:stCondLst>
                                        </p:cTn>
                                        <p:tgtEl>
                                          <p:spTgt spid="7"/>
                                        </p:tgtEl>
                                      </p:cBhvr>
                                    </p:animEffect>
                                    <p:anim calcmode="lin" valueType="num">
                                      <p:cBhvr>
                                        <p:cTn id="17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75" dur="26">
                                          <p:stCondLst>
                                            <p:cond delay="650"/>
                                          </p:stCondLst>
                                        </p:cTn>
                                        <p:tgtEl>
                                          <p:spTgt spid="7"/>
                                        </p:tgtEl>
                                      </p:cBhvr>
                                      <p:to x="100000" y="60000"/>
                                    </p:animScale>
                                    <p:animScale>
                                      <p:cBhvr>
                                        <p:cTn id="176" dur="166" decel="50000">
                                          <p:stCondLst>
                                            <p:cond delay="676"/>
                                          </p:stCondLst>
                                        </p:cTn>
                                        <p:tgtEl>
                                          <p:spTgt spid="7"/>
                                        </p:tgtEl>
                                      </p:cBhvr>
                                      <p:to x="100000" y="100000"/>
                                    </p:animScale>
                                    <p:animScale>
                                      <p:cBhvr>
                                        <p:cTn id="177" dur="26">
                                          <p:stCondLst>
                                            <p:cond delay="1312"/>
                                          </p:stCondLst>
                                        </p:cTn>
                                        <p:tgtEl>
                                          <p:spTgt spid="7"/>
                                        </p:tgtEl>
                                      </p:cBhvr>
                                      <p:to x="100000" y="80000"/>
                                    </p:animScale>
                                    <p:animScale>
                                      <p:cBhvr>
                                        <p:cTn id="178" dur="166" decel="50000">
                                          <p:stCondLst>
                                            <p:cond delay="1338"/>
                                          </p:stCondLst>
                                        </p:cTn>
                                        <p:tgtEl>
                                          <p:spTgt spid="7"/>
                                        </p:tgtEl>
                                      </p:cBhvr>
                                      <p:to x="100000" y="100000"/>
                                    </p:animScale>
                                    <p:animScale>
                                      <p:cBhvr>
                                        <p:cTn id="179" dur="26">
                                          <p:stCondLst>
                                            <p:cond delay="1642"/>
                                          </p:stCondLst>
                                        </p:cTn>
                                        <p:tgtEl>
                                          <p:spTgt spid="7"/>
                                        </p:tgtEl>
                                      </p:cBhvr>
                                      <p:to x="100000" y="90000"/>
                                    </p:animScale>
                                    <p:animScale>
                                      <p:cBhvr>
                                        <p:cTn id="180" dur="166" decel="50000">
                                          <p:stCondLst>
                                            <p:cond delay="1668"/>
                                          </p:stCondLst>
                                        </p:cTn>
                                        <p:tgtEl>
                                          <p:spTgt spid="7"/>
                                        </p:tgtEl>
                                      </p:cBhvr>
                                      <p:to x="100000" y="100000"/>
                                    </p:animScale>
                                    <p:animScale>
                                      <p:cBhvr>
                                        <p:cTn id="181" dur="26">
                                          <p:stCondLst>
                                            <p:cond delay="1808"/>
                                          </p:stCondLst>
                                        </p:cTn>
                                        <p:tgtEl>
                                          <p:spTgt spid="7"/>
                                        </p:tgtEl>
                                      </p:cBhvr>
                                      <p:to x="100000" y="95000"/>
                                    </p:animScale>
                                    <p:animScale>
                                      <p:cBhvr>
                                        <p:cTn id="182" dur="166" decel="50000">
                                          <p:stCondLst>
                                            <p:cond delay="1834"/>
                                          </p:stCondLst>
                                        </p:cTn>
                                        <p:tgtEl>
                                          <p:spTgt spid="7"/>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9"/>
                                        </p:tgtEl>
                                        <p:attrNameLst>
                                          <p:attrName>style.visibility</p:attrName>
                                        </p:attrNameLst>
                                      </p:cBhvr>
                                      <p:to>
                                        <p:strVal val="visible"/>
                                      </p:to>
                                    </p:set>
                                    <p:animEffect transition="in" filter="wipe(down)">
                                      <p:cBhvr>
                                        <p:cTn id="187" dur="580">
                                          <p:stCondLst>
                                            <p:cond delay="0"/>
                                          </p:stCondLst>
                                        </p:cTn>
                                        <p:tgtEl>
                                          <p:spTgt spid="9"/>
                                        </p:tgtEl>
                                      </p:cBhvr>
                                    </p:animEffect>
                                    <p:anim calcmode="lin" valueType="num">
                                      <p:cBhvr>
                                        <p:cTn id="18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93" dur="26">
                                          <p:stCondLst>
                                            <p:cond delay="650"/>
                                          </p:stCondLst>
                                        </p:cTn>
                                        <p:tgtEl>
                                          <p:spTgt spid="9"/>
                                        </p:tgtEl>
                                      </p:cBhvr>
                                      <p:to x="100000" y="60000"/>
                                    </p:animScale>
                                    <p:animScale>
                                      <p:cBhvr>
                                        <p:cTn id="194" dur="166" decel="50000">
                                          <p:stCondLst>
                                            <p:cond delay="676"/>
                                          </p:stCondLst>
                                        </p:cTn>
                                        <p:tgtEl>
                                          <p:spTgt spid="9"/>
                                        </p:tgtEl>
                                      </p:cBhvr>
                                      <p:to x="100000" y="100000"/>
                                    </p:animScale>
                                    <p:animScale>
                                      <p:cBhvr>
                                        <p:cTn id="195" dur="26">
                                          <p:stCondLst>
                                            <p:cond delay="1312"/>
                                          </p:stCondLst>
                                        </p:cTn>
                                        <p:tgtEl>
                                          <p:spTgt spid="9"/>
                                        </p:tgtEl>
                                      </p:cBhvr>
                                      <p:to x="100000" y="80000"/>
                                    </p:animScale>
                                    <p:animScale>
                                      <p:cBhvr>
                                        <p:cTn id="196" dur="166" decel="50000">
                                          <p:stCondLst>
                                            <p:cond delay="1338"/>
                                          </p:stCondLst>
                                        </p:cTn>
                                        <p:tgtEl>
                                          <p:spTgt spid="9"/>
                                        </p:tgtEl>
                                      </p:cBhvr>
                                      <p:to x="100000" y="100000"/>
                                    </p:animScale>
                                    <p:animScale>
                                      <p:cBhvr>
                                        <p:cTn id="197" dur="26">
                                          <p:stCondLst>
                                            <p:cond delay="1642"/>
                                          </p:stCondLst>
                                        </p:cTn>
                                        <p:tgtEl>
                                          <p:spTgt spid="9"/>
                                        </p:tgtEl>
                                      </p:cBhvr>
                                      <p:to x="100000" y="90000"/>
                                    </p:animScale>
                                    <p:animScale>
                                      <p:cBhvr>
                                        <p:cTn id="198" dur="166" decel="50000">
                                          <p:stCondLst>
                                            <p:cond delay="1668"/>
                                          </p:stCondLst>
                                        </p:cTn>
                                        <p:tgtEl>
                                          <p:spTgt spid="9"/>
                                        </p:tgtEl>
                                      </p:cBhvr>
                                      <p:to x="100000" y="100000"/>
                                    </p:animScale>
                                    <p:animScale>
                                      <p:cBhvr>
                                        <p:cTn id="199" dur="26">
                                          <p:stCondLst>
                                            <p:cond delay="1808"/>
                                          </p:stCondLst>
                                        </p:cTn>
                                        <p:tgtEl>
                                          <p:spTgt spid="9"/>
                                        </p:tgtEl>
                                      </p:cBhvr>
                                      <p:to x="100000" y="95000"/>
                                    </p:animScale>
                                    <p:animScale>
                                      <p:cBhvr>
                                        <p:cTn id="200" dur="166" decel="50000">
                                          <p:stCondLst>
                                            <p:cond delay="1834"/>
                                          </p:stCondLst>
                                        </p:cTn>
                                        <p:tgtEl>
                                          <p:spTgt spid="9"/>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11"/>
                                        </p:tgtEl>
                                        <p:attrNameLst>
                                          <p:attrName>style.visibility</p:attrName>
                                        </p:attrNameLst>
                                      </p:cBhvr>
                                      <p:to>
                                        <p:strVal val="visible"/>
                                      </p:to>
                                    </p:set>
                                    <p:animEffect transition="in" filter="wipe(down)">
                                      <p:cBhvr>
                                        <p:cTn id="205" dur="580">
                                          <p:stCondLst>
                                            <p:cond delay="0"/>
                                          </p:stCondLst>
                                        </p:cTn>
                                        <p:tgtEl>
                                          <p:spTgt spid="11"/>
                                        </p:tgtEl>
                                      </p:cBhvr>
                                    </p:animEffect>
                                    <p:anim calcmode="lin" valueType="num">
                                      <p:cBhvr>
                                        <p:cTn id="20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0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0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0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1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11" dur="26">
                                          <p:stCondLst>
                                            <p:cond delay="650"/>
                                          </p:stCondLst>
                                        </p:cTn>
                                        <p:tgtEl>
                                          <p:spTgt spid="11"/>
                                        </p:tgtEl>
                                      </p:cBhvr>
                                      <p:to x="100000" y="60000"/>
                                    </p:animScale>
                                    <p:animScale>
                                      <p:cBhvr>
                                        <p:cTn id="212" dur="166" decel="50000">
                                          <p:stCondLst>
                                            <p:cond delay="676"/>
                                          </p:stCondLst>
                                        </p:cTn>
                                        <p:tgtEl>
                                          <p:spTgt spid="11"/>
                                        </p:tgtEl>
                                      </p:cBhvr>
                                      <p:to x="100000" y="100000"/>
                                    </p:animScale>
                                    <p:animScale>
                                      <p:cBhvr>
                                        <p:cTn id="213" dur="26">
                                          <p:stCondLst>
                                            <p:cond delay="1312"/>
                                          </p:stCondLst>
                                        </p:cTn>
                                        <p:tgtEl>
                                          <p:spTgt spid="11"/>
                                        </p:tgtEl>
                                      </p:cBhvr>
                                      <p:to x="100000" y="80000"/>
                                    </p:animScale>
                                    <p:animScale>
                                      <p:cBhvr>
                                        <p:cTn id="214" dur="166" decel="50000">
                                          <p:stCondLst>
                                            <p:cond delay="1338"/>
                                          </p:stCondLst>
                                        </p:cTn>
                                        <p:tgtEl>
                                          <p:spTgt spid="11"/>
                                        </p:tgtEl>
                                      </p:cBhvr>
                                      <p:to x="100000" y="100000"/>
                                    </p:animScale>
                                    <p:animScale>
                                      <p:cBhvr>
                                        <p:cTn id="215" dur="26">
                                          <p:stCondLst>
                                            <p:cond delay="1642"/>
                                          </p:stCondLst>
                                        </p:cTn>
                                        <p:tgtEl>
                                          <p:spTgt spid="11"/>
                                        </p:tgtEl>
                                      </p:cBhvr>
                                      <p:to x="100000" y="90000"/>
                                    </p:animScale>
                                    <p:animScale>
                                      <p:cBhvr>
                                        <p:cTn id="216" dur="166" decel="50000">
                                          <p:stCondLst>
                                            <p:cond delay="1668"/>
                                          </p:stCondLst>
                                        </p:cTn>
                                        <p:tgtEl>
                                          <p:spTgt spid="11"/>
                                        </p:tgtEl>
                                      </p:cBhvr>
                                      <p:to x="100000" y="100000"/>
                                    </p:animScale>
                                    <p:animScale>
                                      <p:cBhvr>
                                        <p:cTn id="217" dur="26">
                                          <p:stCondLst>
                                            <p:cond delay="1808"/>
                                          </p:stCondLst>
                                        </p:cTn>
                                        <p:tgtEl>
                                          <p:spTgt spid="11"/>
                                        </p:tgtEl>
                                      </p:cBhvr>
                                      <p:to x="100000" y="95000"/>
                                    </p:animScale>
                                    <p:animScale>
                                      <p:cBhvr>
                                        <p:cTn id="218" dur="166" decel="50000">
                                          <p:stCondLst>
                                            <p:cond delay="1834"/>
                                          </p:stCondLst>
                                        </p:cTn>
                                        <p:tgtEl>
                                          <p:spTgt spid="11"/>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grpId="0" nodeType="clickEffect">
                                  <p:stCondLst>
                                    <p:cond delay="0"/>
                                  </p:stCondLst>
                                  <p:childTnLst>
                                    <p:set>
                                      <p:cBhvr>
                                        <p:cTn id="222" dur="1" fill="hold">
                                          <p:stCondLst>
                                            <p:cond delay="0"/>
                                          </p:stCondLst>
                                        </p:cTn>
                                        <p:tgtEl>
                                          <p:spTgt spid="14"/>
                                        </p:tgtEl>
                                        <p:attrNameLst>
                                          <p:attrName>style.visibility</p:attrName>
                                        </p:attrNameLst>
                                      </p:cBhvr>
                                      <p:to>
                                        <p:strVal val="visible"/>
                                      </p:to>
                                    </p:set>
                                    <p:animEffect transition="in" filter="wipe(down)">
                                      <p:cBhvr>
                                        <p:cTn id="223" dur="580">
                                          <p:stCondLst>
                                            <p:cond delay="0"/>
                                          </p:stCondLst>
                                        </p:cTn>
                                        <p:tgtEl>
                                          <p:spTgt spid="14"/>
                                        </p:tgtEl>
                                      </p:cBhvr>
                                    </p:animEffect>
                                    <p:anim calcmode="lin" valueType="num">
                                      <p:cBhvr>
                                        <p:cTn id="22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29" dur="26">
                                          <p:stCondLst>
                                            <p:cond delay="650"/>
                                          </p:stCondLst>
                                        </p:cTn>
                                        <p:tgtEl>
                                          <p:spTgt spid="14"/>
                                        </p:tgtEl>
                                      </p:cBhvr>
                                      <p:to x="100000" y="60000"/>
                                    </p:animScale>
                                    <p:animScale>
                                      <p:cBhvr>
                                        <p:cTn id="230" dur="166" decel="50000">
                                          <p:stCondLst>
                                            <p:cond delay="676"/>
                                          </p:stCondLst>
                                        </p:cTn>
                                        <p:tgtEl>
                                          <p:spTgt spid="14"/>
                                        </p:tgtEl>
                                      </p:cBhvr>
                                      <p:to x="100000" y="100000"/>
                                    </p:animScale>
                                    <p:animScale>
                                      <p:cBhvr>
                                        <p:cTn id="231" dur="26">
                                          <p:stCondLst>
                                            <p:cond delay="1312"/>
                                          </p:stCondLst>
                                        </p:cTn>
                                        <p:tgtEl>
                                          <p:spTgt spid="14"/>
                                        </p:tgtEl>
                                      </p:cBhvr>
                                      <p:to x="100000" y="80000"/>
                                    </p:animScale>
                                    <p:animScale>
                                      <p:cBhvr>
                                        <p:cTn id="232" dur="166" decel="50000">
                                          <p:stCondLst>
                                            <p:cond delay="1338"/>
                                          </p:stCondLst>
                                        </p:cTn>
                                        <p:tgtEl>
                                          <p:spTgt spid="14"/>
                                        </p:tgtEl>
                                      </p:cBhvr>
                                      <p:to x="100000" y="100000"/>
                                    </p:animScale>
                                    <p:animScale>
                                      <p:cBhvr>
                                        <p:cTn id="233" dur="26">
                                          <p:stCondLst>
                                            <p:cond delay="1642"/>
                                          </p:stCondLst>
                                        </p:cTn>
                                        <p:tgtEl>
                                          <p:spTgt spid="14"/>
                                        </p:tgtEl>
                                      </p:cBhvr>
                                      <p:to x="100000" y="90000"/>
                                    </p:animScale>
                                    <p:animScale>
                                      <p:cBhvr>
                                        <p:cTn id="234" dur="166" decel="50000">
                                          <p:stCondLst>
                                            <p:cond delay="1668"/>
                                          </p:stCondLst>
                                        </p:cTn>
                                        <p:tgtEl>
                                          <p:spTgt spid="14"/>
                                        </p:tgtEl>
                                      </p:cBhvr>
                                      <p:to x="100000" y="100000"/>
                                    </p:animScale>
                                    <p:animScale>
                                      <p:cBhvr>
                                        <p:cTn id="235" dur="26">
                                          <p:stCondLst>
                                            <p:cond delay="1808"/>
                                          </p:stCondLst>
                                        </p:cTn>
                                        <p:tgtEl>
                                          <p:spTgt spid="14"/>
                                        </p:tgtEl>
                                      </p:cBhvr>
                                      <p:to x="100000" y="95000"/>
                                    </p:animScale>
                                    <p:animScale>
                                      <p:cBhvr>
                                        <p:cTn id="236" dur="166" decel="50000">
                                          <p:stCondLst>
                                            <p:cond delay="1834"/>
                                          </p:stCondLst>
                                        </p:cTn>
                                        <p:tgtEl>
                                          <p:spTgt spid="14"/>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grpId="0" nodeType="clickEffect">
                                  <p:stCondLst>
                                    <p:cond delay="0"/>
                                  </p:stCondLst>
                                  <p:childTnLst>
                                    <p:set>
                                      <p:cBhvr>
                                        <p:cTn id="240" dur="1" fill="hold">
                                          <p:stCondLst>
                                            <p:cond delay="0"/>
                                          </p:stCondLst>
                                        </p:cTn>
                                        <p:tgtEl>
                                          <p:spTgt spid="13"/>
                                        </p:tgtEl>
                                        <p:attrNameLst>
                                          <p:attrName>style.visibility</p:attrName>
                                        </p:attrNameLst>
                                      </p:cBhvr>
                                      <p:to>
                                        <p:strVal val="visible"/>
                                      </p:to>
                                    </p:set>
                                    <p:animEffect transition="in" filter="wipe(down)">
                                      <p:cBhvr>
                                        <p:cTn id="241" dur="580">
                                          <p:stCondLst>
                                            <p:cond delay="0"/>
                                          </p:stCondLst>
                                        </p:cTn>
                                        <p:tgtEl>
                                          <p:spTgt spid="13"/>
                                        </p:tgtEl>
                                      </p:cBhvr>
                                    </p:animEffect>
                                    <p:anim calcmode="lin" valueType="num">
                                      <p:cBhvr>
                                        <p:cTn id="242"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43"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44"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45"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46"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47" dur="26">
                                          <p:stCondLst>
                                            <p:cond delay="650"/>
                                          </p:stCondLst>
                                        </p:cTn>
                                        <p:tgtEl>
                                          <p:spTgt spid="13"/>
                                        </p:tgtEl>
                                      </p:cBhvr>
                                      <p:to x="100000" y="60000"/>
                                    </p:animScale>
                                    <p:animScale>
                                      <p:cBhvr>
                                        <p:cTn id="248" dur="166" decel="50000">
                                          <p:stCondLst>
                                            <p:cond delay="676"/>
                                          </p:stCondLst>
                                        </p:cTn>
                                        <p:tgtEl>
                                          <p:spTgt spid="13"/>
                                        </p:tgtEl>
                                      </p:cBhvr>
                                      <p:to x="100000" y="100000"/>
                                    </p:animScale>
                                    <p:animScale>
                                      <p:cBhvr>
                                        <p:cTn id="249" dur="26">
                                          <p:stCondLst>
                                            <p:cond delay="1312"/>
                                          </p:stCondLst>
                                        </p:cTn>
                                        <p:tgtEl>
                                          <p:spTgt spid="13"/>
                                        </p:tgtEl>
                                      </p:cBhvr>
                                      <p:to x="100000" y="80000"/>
                                    </p:animScale>
                                    <p:animScale>
                                      <p:cBhvr>
                                        <p:cTn id="250" dur="166" decel="50000">
                                          <p:stCondLst>
                                            <p:cond delay="1338"/>
                                          </p:stCondLst>
                                        </p:cTn>
                                        <p:tgtEl>
                                          <p:spTgt spid="13"/>
                                        </p:tgtEl>
                                      </p:cBhvr>
                                      <p:to x="100000" y="100000"/>
                                    </p:animScale>
                                    <p:animScale>
                                      <p:cBhvr>
                                        <p:cTn id="251" dur="26">
                                          <p:stCondLst>
                                            <p:cond delay="1642"/>
                                          </p:stCondLst>
                                        </p:cTn>
                                        <p:tgtEl>
                                          <p:spTgt spid="13"/>
                                        </p:tgtEl>
                                      </p:cBhvr>
                                      <p:to x="100000" y="90000"/>
                                    </p:animScale>
                                    <p:animScale>
                                      <p:cBhvr>
                                        <p:cTn id="252" dur="166" decel="50000">
                                          <p:stCondLst>
                                            <p:cond delay="1668"/>
                                          </p:stCondLst>
                                        </p:cTn>
                                        <p:tgtEl>
                                          <p:spTgt spid="13"/>
                                        </p:tgtEl>
                                      </p:cBhvr>
                                      <p:to x="100000" y="100000"/>
                                    </p:animScale>
                                    <p:animScale>
                                      <p:cBhvr>
                                        <p:cTn id="253" dur="26">
                                          <p:stCondLst>
                                            <p:cond delay="1808"/>
                                          </p:stCondLst>
                                        </p:cTn>
                                        <p:tgtEl>
                                          <p:spTgt spid="13"/>
                                        </p:tgtEl>
                                      </p:cBhvr>
                                      <p:to x="100000" y="95000"/>
                                    </p:animScale>
                                    <p:animScale>
                                      <p:cBhvr>
                                        <p:cTn id="254" dur="166" decel="50000">
                                          <p:stCondLst>
                                            <p:cond delay="1834"/>
                                          </p:stCondLst>
                                        </p:cTn>
                                        <p:tgtEl>
                                          <p:spTgt spid="13"/>
                                        </p:tgtEl>
                                      </p:cBhvr>
                                      <p:to x="100000" y="100000"/>
                                    </p:animScale>
                                  </p:childTnLst>
                                </p:cTn>
                              </p:par>
                            </p:childTnLst>
                          </p:cTn>
                        </p:par>
                      </p:childTnLst>
                    </p:cTn>
                  </p:par>
                  <p:par>
                    <p:cTn id="255" fill="hold">
                      <p:stCondLst>
                        <p:cond delay="indefinite"/>
                      </p:stCondLst>
                      <p:childTnLst>
                        <p:par>
                          <p:cTn id="256" fill="hold">
                            <p:stCondLst>
                              <p:cond delay="0"/>
                            </p:stCondLst>
                            <p:childTnLst>
                              <p:par>
                                <p:cTn id="257" presetID="26" presetClass="entr" presetSubtype="0" fill="hold" grpId="0" nodeType="clickEffect">
                                  <p:stCondLst>
                                    <p:cond delay="0"/>
                                  </p:stCondLst>
                                  <p:childTnLst>
                                    <p:set>
                                      <p:cBhvr>
                                        <p:cTn id="258" dur="1" fill="hold">
                                          <p:stCondLst>
                                            <p:cond delay="0"/>
                                          </p:stCondLst>
                                        </p:cTn>
                                        <p:tgtEl>
                                          <p:spTgt spid="12"/>
                                        </p:tgtEl>
                                        <p:attrNameLst>
                                          <p:attrName>style.visibility</p:attrName>
                                        </p:attrNameLst>
                                      </p:cBhvr>
                                      <p:to>
                                        <p:strVal val="visible"/>
                                      </p:to>
                                    </p:set>
                                    <p:animEffect transition="in" filter="wipe(down)">
                                      <p:cBhvr>
                                        <p:cTn id="259" dur="580">
                                          <p:stCondLst>
                                            <p:cond delay="0"/>
                                          </p:stCondLst>
                                        </p:cTn>
                                        <p:tgtEl>
                                          <p:spTgt spid="12"/>
                                        </p:tgtEl>
                                      </p:cBhvr>
                                    </p:animEffect>
                                    <p:anim calcmode="lin" valueType="num">
                                      <p:cBhvr>
                                        <p:cTn id="26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6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6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6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6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65" dur="26">
                                          <p:stCondLst>
                                            <p:cond delay="650"/>
                                          </p:stCondLst>
                                        </p:cTn>
                                        <p:tgtEl>
                                          <p:spTgt spid="12"/>
                                        </p:tgtEl>
                                      </p:cBhvr>
                                      <p:to x="100000" y="60000"/>
                                    </p:animScale>
                                    <p:animScale>
                                      <p:cBhvr>
                                        <p:cTn id="266" dur="166" decel="50000">
                                          <p:stCondLst>
                                            <p:cond delay="676"/>
                                          </p:stCondLst>
                                        </p:cTn>
                                        <p:tgtEl>
                                          <p:spTgt spid="12"/>
                                        </p:tgtEl>
                                      </p:cBhvr>
                                      <p:to x="100000" y="100000"/>
                                    </p:animScale>
                                    <p:animScale>
                                      <p:cBhvr>
                                        <p:cTn id="267" dur="26">
                                          <p:stCondLst>
                                            <p:cond delay="1312"/>
                                          </p:stCondLst>
                                        </p:cTn>
                                        <p:tgtEl>
                                          <p:spTgt spid="12"/>
                                        </p:tgtEl>
                                      </p:cBhvr>
                                      <p:to x="100000" y="80000"/>
                                    </p:animScale>
                                    <p:animScale>
                                      <p:cBhvr>
                                        <p:cTn id="268" dur="166" decel="50000">
                                          <p:stCondLst>
                                            <p:cond delay="1338"/>
                                          </p:stCondLst>
                                        </p:cTn>
                                        <p:tgtEl>
                                          <p:spTgt spid="12"/>
                                        </p:tgtEl>
                                      </p:cBhvr>
                                      <p:to x="100000" y="100000"/>
                                    </p:animScale>
                                    <p:animScale>
                                      <p:cBhvr>
                                        <p:cTn id="269" dur="26">
                                          <p:stCondLst>
                                            <p:cond delay="1642"/>
                                          </p:stCondLst>
                                        </p:cTn>
                                        <p:tgtEl>
                                          <p:spTgt spid="12"/>
                                        </p:tgtEl>
                                      </p:cBhvr>
                                      <p:to x="100000" y="90000"/>
                                    </p:animScale>
                                    <p:animScale>
                                      <p:cBhvr>
                                        <p:cTn id="270" dur="166" decel="50000">
                                          <p:stCondLst>
                                            <p:cond delay="1668"/>
                                          </p:stCondLst>
                                        </p:cTn>
                                        <p:tgtEl>
                                          <p:spTgt spid="12"/>
                                        </p:tgtEl>
                                      </p:cBhvr>
                                      <p:to x="100000" y="100000"/>
                                    </p:animScale>
                                    <p:animScale>
                                      <p:cBhvr>
                                        <p:cTn id="271" dur="26">
                                          <p:stCondLst>
                                            <p:cond delay="1808"/>
                                          </p:stCondLst>
                                        </p:cTn>
                                        <p:tgtEl>
                                          <p:spTgt spid="12"/>
                                        </p:tgtEl>
                                      </p:cBhvr>
                                      <p:to x="100000" y="95000"/>
                                    </p:animScale>
                                    <p:animScale>
                                      <p:cBhvr>
                                        <p:cTn id="272"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P spid="14" grpId="0"/>
      <p:bldP spid="15" grpId="0"/>
      <p:bldP spid="17"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5FBCC7-20D4-44AE-A2B1-8240BCA643D0}"/>
              </a:ext>
            </a:extLst>
          </p:cNvPr>
          <p:cNvSpPr/>
          <p:nvPr/>
        </p:nvSpPr>
        <p:spPr>
          <a:xfrm>
            <a:off x="0" y="4186257"/>
            <a:ext cx="12192000" cy="267174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3CD91F00-E4DE-4D71-86FA-EDBB97A787AE}"/>
              </a:ext>
            </a:extLst>
          </p:cNvPr>
          <p:cNvGraphicFramePr>
            <a:graphicFrameLocks noGrp="1"/>
          </p:cNvGraphicFramePr>
          <p:nvPr>
            <p:extLst/>
          </p:nvPr>
        </p:nvGraphicFramePr>
        <p:xfrm>
          <a:off x="11725" y="563096"/>
          <a:ext cx="12192000" cy="3670325"/>
        </p:xfrm>
        <a:graphic>
          <a:graphicData uri="http://schemas.openxmlformats.org/drawingml/2006/table">
            <a:tbl>
              <a:tblPr firstRow="1" bandRow="1">
                <a:tableStyleId>{5C22544A-7EE6-4342-B048-85BDC9FD1C3A}</a:tableStyleId>
              </a:tblPr>
              <a:tblGrid>
                <a:gridCol w="1772529">
                  <a:extLst>
                    <a:ext uri="{9D8B030D-6E8A-4147-A177-3AD203B41FA5}">
                      <a16:colId xmlns:a16="http://schemas.microsoft.com/office/drawing/2014/main" val="4242703051"/>
                    </a:ext>
                  </a:extLst>
                </a:gridCol>
                <a:gridCol w="2236763">
                  <a:extLst>
                    <a:ext uri="{9D8B030D-6E8A-4147-A177-3AD203B41FA5}">
                      <a16:colId xmlns:a16="http://schemas.microsoft.com/office/drawing/2014/main" val="3093614508"/>
                    </a:ext>
                  </a:extLst>
                </a:gridCol>
                <a:gridCol w="8182708">
                  <a:extLst>
                    <a:ext uri="{9D8B030D-6E8A-4147-A177-3AD203B41FA5}">
                      <a16:colId xmlns:a16="http://schemas.microsoft.com/office/drawing/2014/main" val="3103395210"/>
                    </a:ext>
                  </a:extLst>
                </a:gridCol>
              </a:tblGrid>
              <a:tr h="416727">
                <a:tc rowSpan="6">
                  <a:txBody>
                    <a:bodyPr/>
                    <a:lstStyle/>
                    <a:p>
                      <a:endParaRPr lang="en-US" sz="3600" b="0" i="0" u="none" strike="noStrike" kern="1200" baseline="0" dirty="0">
                        <a:solidFill>
                          <a:schemeClr val="lt1"/>
                        </a:solidFill>
                        <a:latin typeface="+mn-lt"/>
                        <a:ea typeface="+mn-ea"/>
                        <a:cs typeface="+mn-cs"/>
                      </a:endParaRPr>
                    </a:p>
                  </a:txBody>
                  <a:tcPr/>
                </a:tc>
                <a:tc rowSpan="6">
                  <a:txBody>
                    <a:bodyPr/>
                    <a:lstStyle/>
                    <a:p>
                      <a:endParaRPr lang="en-US" sz="3600" dirty="0">
                        <a:solidFill>
                          <a:srgbClr val="FF0000"/>
                        </a:solidFill>
                      </a:endParaRPr>
                    </a:p>
                  </a:txBody>
                  <a:tcPr/>
                </a:tc>
                <a:tc>
                  <a:txBody>
                    <a:bodyPr/>
                    <a:lstStyle/>
                    <a:p>
                      <a:endParaRPr lang="en-US" sz="2800" dirty="0"/>
                    </a:p>
                  </a:txBody>
                  <a:tcPr/>
                </a:tc>
                <a:extLst>
                  <a:ext uri="{0D108BD9-81ED-4DB2-BD59-A6C34878D82A}">
                    <a16:rowId xmlns:a16="http://schemas.microsoft.com/office/drawing/2014/main" val="3481265200"/>
                  </a:ext>
                </a:extLst>
              </a:tr>
              <a:tr h="630433">
                <a:tc vMerge="1">
                  <a:txBody>
                    <a:bodyPr/>
                    <a:lstStyle/>
                    <a:p>
                      <a:endParaRPr lang="en-US" dirty="0"/>
                    </a:p>
                  </a:txBody>
                  <a:tcPr/>
                </a:tc>
                <a:tc vMerge="1">
                  <a:txBody>
                    <a:bodyPr/>
                    <a:lstStyle/>
                    <a:p>
                      <a:endParaRPr lang="en-US" dirty="0"/>
                    </a:p>
                  </a:txBody>
                  <a:tcPr/>
                </a:tc>
                <a:tc>
                  <a:txBody>
                    <a:bodyPr/>
                    <a:lstStyle/>
                    <a:p>
                      <a:endParaRPr lang="en-US" sz="2800" dirty="0"/>
                    </a:p>
                  </a:txBody>
                  <a:tcPr/>
                </a:tc>
                <a:extLst>
                  <a:ext uri="{0D108BD9-81ED-4DB2-BD59-A6C34878D82A}">
                    <a16:rowId xmlns:a16="http://schemas.microsoft.com/office/drawing/2014/main" val="1647662863"/>
                  </a:ext>
                </a:extLst>
              </a:tr>
              <a:tr h="630433">
                <a:tc vMerge="1">
                  <a:txBody>
                    <a:bodyPr/>
                    <a:lstStyle/>
                    <a:p>
                      <a:endParaRPr lang="en-US" dirty="0"/>
                    </a:p>
                  </a:txBody>
                  <a:tcPr/>
                </a:tc>
                <a:tc vMerge="1">
                  <a:txBody>
                    <a:bodyPr/>
                    <a:lstStyle/>
                    <a:p>
                      <a:endParaRPr lang="en-US" dirty="0"/>
                    </a:p>
                  </a:txBody>
                  <a:tcPr/>
                </a:tc>
                <a:tc>
                  <a:txBody>
                    <a:bodyPr/>
                    <a:lstStyle/>
                    <a:p>
                      <a:endParaRPr lang="en-US" sz="2800" dirty="0"/>
                    </a:p>
                  </a:txBody>
                  <a:tcPr/>
                </a:tc>
                <a:extLst>
                  <a:ext uri="{0D108BD9-81ED-4DB2-BD59-A6C34878D82A}">
                    <a16:rowId xmlns:a16="http://schemas.microsoft.com/office/drawing/2014/main" val="3245764185"/>
                  </a:ext>
                </a:extLst>
              </a:tr>
              <a:tr h="630433">
                <a:tc vMerge="1">
                  <a:txBody>
                    <a:bodyPr/>
                    <a:lstStyle/>
                    <a:p>
                      <a:endParaRPr lang="en-US" dirty="0"/>
                    </a:p>
                  </a:txBody>
                  <a:tcPr/>
                </a:tc>
                <a:tc vMerge="1">
                  <a:txBody>
                    <a:bodyPr/>
                    <a:lstStyle/>
                    <a:p>
                      <a:endParaRPr lang="en-US" dirty="0"/>
                    </a:p>
                  </a:txBody>
                  <a:tcPr/>
                </a:tc>
                <a:tc>
                  <a:txBody>
                    <a:bodyPr/>
                    <a:lstStyle/>
                    <a:p>
                      <a:endParaRPr lang="en-US" sz="2800" dirty="0"/>
                    </a:p>
                  </a:txBody>
                  <a:tcPr/>
                </a:tc>
                <a:extLst>
                  <a:ext uri="{0D108BD9-81ED-4DB2-BD59-A6C34878D82A}">
                    <a16:rowId xmlns:a16="http://schemas.microsoft.com/office/drawing/2014/main" val="1576578728"/>
                  </a:ext>
                </a:extLst>
              </a:tr>
              <a:tr h="630433">
                <a:tc vMerge="1">
                  <a:txBody>
                    <a:bodyPr/>
                    <a:lstStyle/>
                    <a:p>
                      <a:endParaRPr lang="en-US" dirty="0"/>
                    </a:p>
                  </a:txBody>
                  <a:tcPr/>
                </a:tc>
                <a:tc vMerge="1">
                  <a:txBody>
                    <a:bodyPr/>
                    <a:lstStyle/>
                    <a:p>
                      <a:endParaRPr lang="en-US" dirty="0"/>
                    </a:p>
                  </a:txBody>
                  <a:tcPr/>
                </a:tc>
                <a:tc>
                  <a:txBody>
                    <a:bodyPr/>
                    <a:lstStyle/>
                    <a:p>
                      <a:endParaRPr lang="en-US" sz="2800" dirty="0"/>
                    </a:p>
                  </a:txBody>
                  <a:tcPr/>
                </a:tc>
                <a:extLst>
                  <a:ext uri="{0D108BD9-81ED-4DB2-BD59-A6C34878D82A}">
                    <a16:rowId xmlns:a16="http://schemas.microsoft.com/office/drawing/2014/main" val="4181925867"/>
                  </a:ext>
                </a:extLst>
              </a:tr>
              <a:tr h="630433">
                <a:tc vMerge="1">
                  <a:txBody>
                    <a:bodyPr/>
                    <a:lstStyle/>
                    <a:p>
                      <a:endParaRPr lang="en-US" dirty="0"/>
                    </a:p>
                  </a:txBody>
                  <a:tcPr/>
                </a:tc>
                <a:tc vMerge="1">
                  <a:txBody>
                    <a:bodyPr/>
                    <a:lstStyle/>
                    <a:p>
                      <a:endParaRPr lang="en-US" dirty="0"/>
                    </a:p>
                  </a:txBody>
                  <a:tcPr/>
                </a:tc>
                <a:tc>
                  <a:txBody>
                    <a:bodyPr/>
                    <a:lstStyle/>
                    <a:p>
                      <a:endParaRPr lang="en-US" sz="2800" dirty="0"/>
                    </a:p>
                  </a:txBody>
                  <a:tcPr/>
                </a:tc>
                <a:extLst>
                  <a:ext uri="{0D108BD9-81ED-4DB2-BD59-A6C34878D82A}">
                    <a16:rowId xmlns:a16="http://schemas.microsoft.com/office/drawing/2014/main" val="2205457394"/>
                  </a:ext>
                </a:extLst>
              </a:tr>
            </a:tbl>
          </a:graphicData>
        </a:graphic>
      </p:graphicFrame>
      <p:sp>
        <p:nvSpPr>
          <p:cNvPr id="4" name="TextBox 3">
            <a:extLst>
              <a:ext uri="{FF2B5EF4-FFF2-40B4-BE49-F238E27FC236}">
                <a16:creationId xmlns:a16="http://schemas.microsoft.com/office/drawing/2014/main" id="{5FD5C283-5556-476C-9B7E-85784273EF37}"/>
              </a:ext>
            </a:extLst>
          </p:cNvPr>
          <p:cNvSpPr txBox="1"/>
          <p:nvPr/>
        </p:nvSpPr>
        <p:spPr>
          <a:xfrm>
            <a:off x="140679" y="3502854"/>
            <a:ext cx="1097280" cy="523220"/>
          </a:xfrm>
          <a:prstGeom prst="rect">
            <a:avLst/>
          </a:prstGeom>
          <a:noFill/>
        </p:spPr>
        <p:txBody>
          <a:bodyPr wrap="square" rtlCol="0">
            <a:spAutoFit/>
          </a:bodyPr>
          <a:lstStyle/>
          <a:p>
            <a:r>
              <a:rPr lang="en-US" sz="2800" dirty="0">
                <a:solidFill>
                  <a:schemeClr val="lt1"/>
                </a:solidFill>
              </a:rPr>
              <a:t>How</a:t>
            </a:r>
            <a:endParaRPr lang="en-US" sz="2800" dirty="0"/>
          </a:p>
        </p:txBody>
      </p:sp>
      <p:sp>
        <p:nvSpPr>
          <p:cNvPr id="5" name="TextBox 4">
            <a:extLst>
              <a:ext uri="{FF2B5EF4-FFF2-40B4-BE49-F238E27FC236}">
                <a16:creationId xmlns:a16="http://schemas.microsoft.com/office/drawing/2014/main" id="{EB57A20D-475A-4F2C-94D5-FEC561EC4D26}"/>
              </a:ext>
            </a:extLst>
          </p:cNvPr>
          <p:cNvSpPr txBox="1"/>
          <p:nvPr/>
        </p:nvSpPr>
        <p:spPr>
          <a:xfrm>
            <a:off x="98473" y="3080825"/>
            <a:ext cx="1322363" cy="584775"/>
          </a:xfrm>
          <a:prstGeom prst="rect">
            <a:avLst/>
          </a:prstGeom>
          <a:noFill/>
        </p:spPr>
        <p:txBody>
          <a:bodyPr wrap="square" rtlCol="0">
            <a:spAutoFit/>
          </a:bodyPr>
          <a:lstStyle/>
          <a:p>
            <a:r>
              <a:rPr lang="en-US" sz="3200" dirty="0">
                <a:solidFill>
                  <a:schemeClr val="lt1"/>
                </a:solidFill>
              </a:rPr>
              <a:t>Why</a:t>
            </a:r>
          </a:p>
        </p:txBody>
      </p:sp>
      <p:sp>
        <p:nvSpPr>
          <p:cNvPr id="6" name="TextBox 5">
            <a:extLst>
              <a:ext uri="{FF2B5EF4-FFF2-40B4-BE49-F238E27FC236}">
                <a16:creationId xmlns:a16="http://schemas.microsoft.com/office/drawing/2014/main" id="{8C058605-AF1B-403D-9DEE-309F7A151B18}"/>
              </a:ext>
            </a:extLst>
          </p:cNvPr>
          <p:cNvSpPr txBox="1"/>
          <p:nvPr/>
        </p:nvSpPr>
        <p:spPr>
          <a:xfrm>
            <a:off x="112542" y="2531143"/>
            <a:ext cx="1491176" cy="584775"/>
          </a:xfrm>
          <a:prstGeom prst="rect">
            <a:avLst/>
          </a:prstGeom>
          <a:noFill/>
        </p:spPr>
        <p:txBody>
          <a:bodyPr wrap="square" rtlCol="0">
            <a:spAutoFit/>
          </a:bodyPr>
          <a:lstStyle/>
          <a:p>
            <a:r>
              <a:rPr lang="en-US" sz="3200" dirty="0">
                <a:solidFill>
                  <a:schemeClr val="lt1"/>
                </a:solidFill>
              </a:rPr>
              <a:t>When</a:t>
            </a:r>
          </a:p>
        </p:txBody>
      </p:sp>
      <p:sp>
        <p:nvSpPr>
          <p:cNvPr id="7" name="TextBox 6">
            <a:extLst>
              <a:ext uri="{FF2B5EF4-FFF2-40B4-BE49-F238E27FC236}">
                <a16:creationId xmlns:a16="http://schemas.microsoft.com/office/drawing/2014/main" id="{E4D4E08C-177C-4FD1-A4DB-CA255B8A64C2}"/>
              </a:ext>
            </a:extLst>
          </p:cNvPr>
          <p:cNvSpPr txBox="1"/>
          <p:nvPr/>
        </p:nvSpPr>
        <p:spPr>
          <a:xfrm>
            <a:off x="84407" y="2109111"/>
            <a:ext cx="1603717" cy="584775"/>
          </a:xfrm>
          <a:prstGeom prst="rect">
            <a:avLst/>
          </a:prstGeom>
          <a:noFill/>
        </p:spPr>
        <p:txBody>
          <a:bodyPr wrap="square" rtlCol="0">
            <a:spAutoFit/>
          </a:bodyPr>
          <a:lstStyle/>
          <a:p>
            <a:r>
              <a:rPr lang="en-US" sz="3200" dirty="0">
                <a:solidFill>
                  <a:schemeClr val="lt1"/>
                </a:solidFill>
              </a:rPr>
              <a:t>Where</a:t>
            </a:r>
          </a:p>
        </p:txBody>
      </p:sp>
      <p:sp>
        <p:nvSpPr>
          <p:cNvPr id="8" name="TextBox 7">
            <a:extLst>
              <a:ext uri="{FF2B5EF4-FFF2-40B4-BE49-F238E27FC236}">
                <a16:creationId xmlns:a16="http://schemas.microsoft.com/office/drawing/2014/main" id="{09CCEE25-563A-46E2-B03D-1EA60684801C}"/>
              </a:ext>
            </a:extLst>
          </p:cNvPr>
          <p:cNvSpPr txBox="1"/>
          <p:nvPr/>
        </p:nvSpPr>
        <p:spPr>
          <a:xfrm>
            <a:off x="70337" y="1567428"/>
            <a:ext cx="1603717" cy="584775"/>
          </a:xfrm>
          <a:prstGeom prst="rect">
            <a:avLst/>
          </a:prstGeom>
          <a:noFill/>
        </p:spPr>
        <p:txBody>
          <a:bodyPr wrap="square" rtlCol="0">
            <a:spAutoFit/>
          </a:bodyPr>
          <a:lstStyle/>
          <a:p>
            <a:r>
              <a:rPr lang="en-US" sz="3200" dirty="0">
                <a:solidFill>
                  <a:schemeClr val="lt1"/>
                </a:solidFill>
              </a:rPr>
              <a:t>What</a:t>
            </a:r>
          </a:p>
        </p:txBody>
      </p:sp>
      <p:sp>
        <p:nvSpPr>
          <p:cNvPr id="9" name="TextBox 8">
            <a:extLst>
              <a:ext uri="{FF2B5EF4-FFF2-40B4-BE49-F238E27FC236}">
                <a16:creationId xmlns:a16="http://schemas.microsoft.com/office/drawing/2014/main" id="{DA593E69-1A75-4FE1-A7C4-28F21C63EF35}"/>
              </a:ext>
            </a:extLst>
          </p:cNvPr>
          <p:cNvSpPr txBox="1"/>
          <p:nvPr/>
        </p:nvSpPr>
        <p:spPr>
          <a:xfrm>
            <a:off x="70337" y="1010945"/>
            <a:ext cx="1491176" cy="584775"/>
          </a:xfrm>
          <a:prstGeom prst="rect">
            <a:avLst/>
          </a:prstGeom>
          <a:noFill/>
        </p:spPr>
        <p:txBody>
          <a:bodyPr wrap="square" rtlCol="0">
            <a:spAutoFit/>
          </a:bodyPr>
          <a:lstStyle/>
          <a:p>
            <a:r>
              <a:rPr lang="en-US" sz="3200" dirty="0">
                <a:solidFill>
                  <a:schemeClr val="lt1"/>
                </a:solidFill>
              </a:rPr>
              <a:t>Who</a:t>
            </a:r>
          </a:p>
        </p:txBody>
      </p:sp>
      <p:sp>
        <p:nvSpPr>
          <p:cNvPr id="10" name="TextBox 9">
            <a:extLst>
              <a:ext uri="{FF2B5EF4-FFF2-40B4-BE49-F238E27FC236}">
                <a16:creationId xmlns:a16="http://schemas.microsoft.com/office/drawing/2014/main" id="{840A6B2B-3758-4BE3-85D4-9E6C036016E0}"/>
              </a:ext>
            </a:extLst>
          </p:cNvPr>
          <p:cNvSpPr txBox="1"/>
          <p:nvPr/>
        </p:nvSpPr>
        <p:spPr>
          <a:xfrm>
            <a:off x="2110151" y="1799623"/>
            <a:ext cx="1378634" cy="646331"/>
          </a:xfrm>
          <a:prstGeom prst="rect">
            <a:avLst/>
          </a:prstGeom>
          <a:noFill/>
        </p:spPr>
        <p:txBody>
          <a:bodyPr wrap="square" rtlCol="0">
            <a:spAutoFit/>
          </a:bodyPr>
          <a:lstStyle/>
          <a:p>
            <a:r>
              <a:rPr lang="en-US" sz="3600" dirty="0">
                <a:solidFill>
                  <a:srgbClr val="FFFF00"/>
                </a:solidFill>
              </a:rPr>
              <a:t>loved</a:t>
            </a:r>
          </a:p>
        </p:txBody>
      </p:sp>
      <p:sp>
        <p:nvSpPr>
          <p:cNvPr id="11" name="TextBox 10">
            <a:extLst>
              <a:ext uri="{FF2B5EF4-FFF2-40B4-BE49-F238E27FC236}">
                <a16:creationId xmlns:a16="http://schemas.microsoft.com/office/drawing/2014/main" id="{360C496B-6735-49EE-BF73-1E7622B4B92E}"/>
              </a:ext>
            </a:extLst>
          </p:cNvPr>
          <p:cNvSpPr txBox="1"/>
          <p:nvPr/>
        </p:nvSpPr>
        <p:spPr>
          <a:xfrm>
            <a:off x="2083430" y="2416497"/>
            <a:ext cx="1559440" cy="584775"/>
          </a:xfrm>
          <a:prstGeom prst="rect">
            <a:avLst/>
          </a:prstGeom>
          <a:noFill/>
        </p:spPr>
        <p:txBody>
          <a:bodyPr wrap="square" rtlCol="0">
            <a:spAutoFit/>
          </a:bodyPr>
          <a:lstStyle/>
          <a:p>
            <a:r>
              <a:rPr lang="en-US" sz="3200" dirty="0">
                <a:solidFill>
                  <a:srgbClr val="FFFF00"/>
                </a:solidFill>
              </a:rPr>
              <a:t>did</a:t>
            </a:r>
          </a:p>
        </p:txBody>
      </p:sp>
      <p:sp>
        <p:nvSpPr>
          <p:cNvPr id="12" name="TextBox 11">
            <a:extLst>
              <a:ext uri="{FF2B5EF4-FFF2-40B4-BE49-F238E27FC236}">
                <a16:creationId xmlns:a16="http://schemas.microsoft.com/office/drawing/2014/main" id="{F480AC0D-3E82-4975-B500-4B53E5D3B050}"/>
              </a:ext>
            </a:extLst>
          </p:cNvPr>
          <p:cNvSpPr txBox="1"/>
          <p:nvPr/>
        </p:nvSpPr>
        <p:spPr>
          <a:xfrm>
            <a:off x="2039815" y="2974196"/>
            <a:ext cx="1603717" cy="584775"/>
          </a:xfrm>
          <a:prstGeom prst="rect">
            <a:avLst/>
          </a:prstGeom>
          <a:noFill/>
        </p:spPr>
        <p:txBody>
          <a:bodyPr wrap="square" rtlCol="0">
            <a:spAutoFit/>
          </a:bodyPr>
          <a:lstStyle/>
          <a:p>
            <a:r>
              <a:rPr lang="en-US" sz="3200" dirty="0">
                <a:solidFill>
                  <a:srgbClr val="FFFF00"/>
                </a:solidFill>
              </a:rPr>
              <a:t>didn't</a:t>
            </a:r>
          </a:p>
        </p:txBody>
      </p:sp>
      <p:sp>
        <p:nvSpPr>
          <p:cNvPr id="13" name="TextBox 12">
            <a:extLst>
              <a:ext uri="{FF2B5EF4-FFF2-40B4-BE49-F238E27FC236}">
                <a16:creationId xmlns:a16="http://schemas.microsoft.com/office/drawing/2014/main" id="{6555C764-FA91-4250-9CF4-0CA16C67FD91}"/>
              </a:ext>
            </a:extLst>
          </p:cNvPr>
          <p:cNvSpPr txBox="1"/>
          <p:nvPr/>
        </p:nvSpPr>
        <p:spPr>
          <a:xfrm>
            <a:off x="3924882" y="499862"/>
            <a:ext cx="8210844" cy="584775"/>
          </a:xfrm>
          <a:prstGeom prst="rect">
            <a:avLst/>
          </a:prstGeom>
          <a:noFill/>
        </p:spPr>
        <p:txBody>
          <a:bodyPr wrap="square" rtlCol="0">
            <a:spAutoFit/>
          </a:bodyPr>
          <a:lstStyle/>
          <a:p>
            <a:r>
              <a:rPr lang="en-US" sz="3200" dirty="0">
                <a:solidFill>
                  <a:schemeClr val="lt1"/>
                </a:solidFill>
              </a:rPr>
              <a:t>the boy sleep in her shade?</a:t>
            </a:r>
            <a:endParaRPr lang="en-US" sz="3200" dirty="0"/>
          </a:p>
        </p:txBody>
      </p:sp>
      <p:sp>
        <p:nvSpPr>
          <p:cNvPr id="14" name="TextBox 13">
            <a:extLst>
              <a:ext uri="{FF2B5EF4-FFF2-40B4-BE49-F238E27FC236}">
                <a16:creationId xmlns:a16="http://schemas.microsoft.com/office/drawing/2014/main" id="{04FACF70-6DDF-4114-8FD8-D32A5B61B152}"/>
              </a:ext>
            </a:extLst>
          </p:cNvPr>
          <p:cNvSpPr txBox="1"/>
          <p:nvPr/>
        </p:nvSpPr>
        <p:spPr>
          <a:xfrm>
            <a:off x="4107765" y="976849"/>
            <a:ext cx="2827606" cy="584775"/>
          </a:xfrm>
          <a:prstGeom prst="rect">
            <a:avLst/>
          </a:prstGeom>
          <a:noFill/>
        </p:spPr>
        <p:txBody>
          <a:bodyPr wrap="square" rtlCol="0">
            <a:spAutoFit/>
          </a:bodyPr>
          <a:lstStyle/>
          <a:p>
            <a:r>
              <a:rPr lang="en-US" sz="3200" dirty="0">
                <a:solidFill>
                  <a:schemeClr val="dk1"/>
                </a:solidFill>
              </a:rPr>
              <a:t>the tree?</a:t>
            </a:r>
            <a:endParaRPr lang="en-US" sz="3200" dirty="0"/>
          </a:p>
        </p:txBody>
      </p:sp>
      <p:sp>
        <p:nvSpPr>
          <p:cNvPr id="15" name="TextBox 14">
            <a:extLst>
              <a:ext uri="{FF2B5EF4-FFF2-40B4-BE49-F238E27FC236}">
                <a16:creationId xmlns:a16="http://schemas.microsoft.com/office/drawing/2014/main" id="{9BE97DFF-DC80-40E2-A836-84A6879CD4EF}"/>
              </a:ext>
            </a:extLst>
          </p:cNvPr>
          <p:cNvSpPr txBox="1"/>
          <p:nvPr/>
        </p:nvSpPr>
        <p:spPr>
          <a:xfrm>
            <a:off x="4079629" y="1749785"/>
            <a:ext cx="7985761" cy="584775"/>
          </a:xfrm>
          <a:prstGeom prst="rect">
            <a:avLst/>
          </a:prstGeom>
          <a:noFill/>
        </p:spPr>
        <p:txBody>
          <a:bodyPr wrap="square" rtlCol="0">
            <a:spAutoFit/>
          </a:bodyPr>
          <a:lstStyle/>
          <a:p>
            <a:r>
              <a:rPr lang="en-US" sz="3200" dirty="0">
                <a:solidFill>
                  <a:schemeClr val="dk1"/>
                </a:solidFill>
              </a:rPr>
              <a:t>the boy build his house?</a:t>
            </a:r>
            <a:endParaRPr lang="en-US" sz="3200" dirty="0"/>
          </a:p>
        </p:txBody>
      </p:sp>
      <p:sp>
        <p:nvSpPr>
          <p:cNvPr id="16" name="TextBox 15">
            <a:extLst>
              <a:ext uri="{FF2B5EF4-FFF2-40B4-BE49-F238E27FC236}">
                <a16:creationId xmlns:a16="http://schemas.microsoft.com/office/drawing/2014/main" id="{AA0C474D-C004-436F-A304-F4312B038247}"/>
              </a:ext>
            </a:extLst>
          </p:cNvPr>
          <p:cNvSpPr txBox="1"/>
          <p:nvPr/>
        </p:nvSpPr>
        <p:spPr>
          <a:xfrm>
            <a:off x="4135900" y="2405570"/>
            <a:ext cx="8210844" cy="584775"/>
          </a:xfrm>
          <a:prstGeom prst="rect">
            <a:avLst/>
          </a:prstGeom>
          <a:noFill/>
        </p:spPr>
        <p:txBody>
          <a:bodyPr wrap="square" rtlCol="0">
            <a:spAutoFit/>
          </a:bodyPr>
          <a:lstStyle/>
          <a:p>
            <a:r>
              <a:rPr lang="en-US" sz="3200" dirty="0">
                <a:solidFill>
                  <a:schemeClr val="dk1"/>
                </a:solidFill>
              </a:rPr>
              <a:t>the tree give the boy anything?</a:t>
            </a:r>
            <a:endParaRPr lang="en-US" sz="3200" dirty="0"/>
          </a:p>
        </p:txBody>
      </p:sp>
      <p:sp>
        <p:nvSpPr>
          <p:cNvPr id="17" name="TextBox 16">
            <a:extLst>
              <a:ext uri="{FF2B5EF4-FFF2-40B4-BE49-F238E27FC236}">
                <a16:creationId xmlns:a16="http://schemas.microsoft.com/office/drawing/2014/main" id="{BEFB29F0-5A98-46EB-ABA2-B6C2C6295A8B}"/>
              </a:ext>
            </a:extLst>
          </p:cNvPr>
          <p:cNvSpPr txBox="1"/>
          <p:nvPr/>
        </p:nvSpPr>
        <p:spPr>
          <a:xfrm>
            <a:off x="4135898" y="2962212"/>
            <a:ext cx="4220309" cy="584775"/>
          </a:xfrm>
          <a:prstGeom prst="rect">
            <a:avLst/>
          </a:prstGeom>
          <a:noFill/>
        </p:spPr>
        <p:txBody>
          <a:bodyPr wrap="square" rtlCol="0">
            <a:spAutoFit/>
          </a:bodyPr>
          <a:lstStyle/>
          <a:p>
            <a:r>
              <a:rPr lang="en-US" sz="3200" dirty="0">
                <a:solidFill>
                  <a:schemeClr val="dk1"/>
                </a:solidFill>
              </a:rPr>
              <a:t>the boy make?</a:t>
            </a:r>
            <a:endParaRPr lang="en-US" sz="3200" dirty="0"/>
          </a:p>
        </p:txBody>
      </p:sp>
      <p:sp>
        <p:nvSpPr>
          <p:cNvPr id="18" name="TextBox 17">
            <a:extLst>
              <a:ext uri="{FF2B5EF4-FFF2-40B4-BE49-F238E27FC236}">
                <a16:creationId xmlns:a16="http://schemas.microsoft.com/office/drawing/2014/main" id="{EF54BD05-D242-4AE5-BA02-BA4A0860A0B6}"/>
              </a:ext>
            </a:extLst>
          </p:cNvPr>
          <p:cNvSpPr txBox="1"/>
          <p:nvPr/>
        </p:nvSpPr>
        <p:spPr>
          <a:xfrm>
            <a:off x="4093698" y="3628943"/>
            <a:ext cx="4342229" cy="584775"/>
          </a:xfrm>
          <a:prstGeom prst="rect">
            <a:avLst/>
          </a:prstGeom>
          <a:noFill/>
        </p:spPr>
        <p:txBody>
          <a:bodyPr wrap="square" rtlCol="0">
            <a:spAutoFit/>
          </a:bodyPr>
          <a:lstStyle/>
          <a:p>
            <a:r>
              <a:rPr lang="en-US" sz="3200" dirty="0">
                <a:solidFill>
                  <a:schemeClr val="dk1"/>
                </a:solidFill>
              </a:rPr>
              <a:t>the boy sell the apples?</a:t>
            </a:r>
            <a:endParaRPr lang="en-US" sz="3200" dirty="0"/>
          </a:p>
        </p:txBody>
      </p:sp>
      <p:sp>
        <p:nvSpPr>
          <p:cNvPr id="19" name="TextBox 18">
            <a:extLst>
              <a:ext uri="{FF2B5EF4-FFF2-40B4-BE49-F238E27FC236}">
                <a16:creationId xmlns:a16="http://schemas.microsoft.com/office/drawing/2014/main" id="{25D09B64-C85B-4364-9420-4B135118F398}"/>
              </a:ext>
            </a:extLst>
          </p:cNvPr>
          <p:cNvSpPr txBox="1"/>
          <p:nvPr/>
        </p:nvSpPr>
        <p:spPr>
          <a:xfrm>
            <a:off x="-30481" y="4090309"/>
            <a:ext cx="1491176" cy="584775"/>
          </a:xfrm>
          <a:prstGeom prst="rect">
            <a:avLst/>
          </a:prstGeom>
          <a:noFill/>
        </p:spPr>
        <p:txBody>
          <a:bodyPr wrap="square" rtlCol="0">
            <a:spAutoFit/>
          </a:bodyPr>
          <a:lstStyle/>
          <a:p>
            <a:r>
              <a:rPr lang="en-US" sz="3200" dirty="0">
                <a:solidFill>
                  <a:schemeClr val="lt1"/>
                </a:solidFill>
              </a:rPr>
              <a:t>Who</a:t>
            </a:r>
          </a:p>
        </p:txBody>
      </p:sp>
      <p:sp>
        <p:nvSpPr>
          <p:cNvPr id="20" name="TextBox 19">
            <a:extLst>
              <a:ext uri="{FF2B5EF4-FFF2-40B4-BE49-F238E27FC236}">
                <a16:creationId xmlns:a16="http://schemas.microsoft.com/office/drawing/2014/main" id="{3951A0D5-434C-4A7F-86D7-BC28546592ED}"/>
              </a:ext>
            </a:extLst>
          </p:cNvPr>
          <p:cNvSpPr txBox="1"/>
          <p:nvPr/>
        </p:nvSpPr>
        <p:spPr>
          <a:xfrm>
            <a:off x="-16415" y="4603700"/>
            <a:ext cx="1603717" cy="584775"/>
          </a:xfrm>
          <a:prstGeom prst="rect">
            <a:avLst/>
          </a:prstGeom>
          <a:noFill/>
        </p:spPr>
        <p:txBody>
          <a:bodyPr wrap="square" rtlCol="0">
            <a:spAutoFit/>
          </a:bodyPr>
          <a:lstStyle/>
          <a:p>
            <a:r>
              <a:rPr lang="en-US" sz="3200" dirty="0">
                <a:solidFill>
                  <a:schemeClr val="lt1"/>
                </a:solidFill>
              </a:rPr>
              <a:t>What</a:t>
            </a:r>
          </a:p>
        </p:txBody>
      </p:sp>
      <p:sp>
        <p:nvSpPr>
          <p:cNvPr id="21" name="TextBox 20">
            <a:extLst>
              <a:ext uri="{FF2B5EF4-FFF2-40B4-BE49-F238E27FC236}">
                <a16:creationId xmlns:a16="http://schemas.microsoft.com/office/drawing/2014/main" id="{5FE09B58-64FC-48DC-B95A-6631F3F65FD5}"/>
              </a:ext>
            </a:extLst>
          </p:cNvPr>
          <p:cNvSpPr txBox="1"/>
          <p:nvPr/>
        </p:nvSpPr>
        <p:spPr>
          <a:xfrm>
            <a:off x="-2346" y="5032849"/>
            <a:ext cx="1603717" cy="584775"/>
          </a:xfrm>
          <a:prstGeom prst="rect">
            <a:avLst/>
          </a:prstGeom>
          <a:noFill/>
        </p:spPr>
        <p:txBody>
          <a:bodyPr wrap="square" rtlCol="0">
            <a:spAutoFit/>
          </a:bodyPr>
          <a:lstStyle/>
          <a:p>
            <a:r>
              <a:rPr lang="en-US" sz="3200" dirty="0">
                <a:solidFill>
                  <a:schemeClr val="lt1"/>
                </a:solidFill>
              </a:rPr>
              <a:t>Where</a:t>
            </a:r>
          </a:p>
        </p:txBody>
      </p:sp>
      <p:sp>
        <p:nvSpPr>
          <p:cNvPr id="22" name="TextBox 21">
            <a:extLst>
              <a:ext uri="{FF2B5EF4-FFF2-40B4-BE49-F238E27FC236}">
                <a16:creationId xmlns:a16="http://schemas.microsoft.com/office/drawing/2014/main" id="{CECA36A8-F55B-40EC-B850-D82A038BAC44}"/>
              </a:ext>
            </a:extLst>
          </p:cNvPr>
          <p:cNvSpPr txBox="1"/>
          <p:nvPr/>
        </p:nvSpPr>
        <p:spPr>
          <a:xfrm>
            <a:off x="-72683" y="5483014"/>
            <a:ext cx="1491176" cy="584775"/>
          </a:xfrm>
          <a:prstGeom prst="rect">
            <a:avLst/>
          </a:prstGeom>
          <a:noFill/>
        </p:spPr>
        <p:txBody>
          <a:bodyPr wrap="square" rtlCol="0">
            <a:spAutoFit/>
          </a:bodyPr>
          <a:lstStyle/>
          <a:p>
            <a:r>
              <a:rPr lang="en-US" sz="3200" dirty="0">
                <a:solidFill>
                  <a:schemeClr val="lt1"/>
                </a:solidFill>
              </a:rPr>
              <a:t>When</a:t>
            </a:r>
          </a:p>
        </p:txBody>
      </p:sp>
      <p:sp>
        <p:nvSpPr>
          <p:cNvPr id="23" name="TextBox 22">
            <a:extLst>
              <a:ext uri="{FF2B5EF4-FFF2-40B4-BE49-F238E27FC236}">
                <a16:creationId xmlns:a16="http://schemas.microsoft.com/office/drawing/2014/main" id="{B7940BCE-EAE5-4751-907B-F7F4BD25A381}"/>
              </a:ext>
            </a:extLst>
          </p:cNvPr>
          <p:cNvSpPr txBox="1"/>
          <p:nvPr/>
        </p:nvSpPr>
        <p:spPr>
          <a:xfrm>
            <a:off x="-72684" y="5892023"/>
            <a:ext cx="1322363" cy="584775"/>
          </a:xfrm>
          <a:prstGeom prst="rect">
            <a:avLst/>
          </a:prstGeom>
          <a:noFill/>
        </p:spPr>
        <p:txBody>
          <a:bodyPr wrap="square" rtlCol="0">
            <a:spAutoFit/>
          </a:bodyPr>
          <a:lstStyle/>
          <a:p>
            <a:r>
              <a:rPr lang="en-US" sz="3200" dirty="0">
                <a:solidFill>
                  <a:schemeClr val="lt1"/>
                </a:solidFill>
              </a:rPr>
              <a:t>Why</a:t>
            </a:r>
          </a:p>
        </p:txBody>
      </p:sp>
      <p:sp>
        <p:nvSpPr>
          <p:cNvPr id="24" name="TextBox 23">
            <a:extLst>
              <a:ext uri="{FF2B5EF4-FFF2-40B4-BE49-F238E27FC236}">
                <a16:creationId xmlns:a16="http://schemas.microsoft.com/office/drawing/2014/main" id="{149B5C04-79BE-449D-A52F-57B830622C99}"/>
              </a:ext>
            </a:extLst>
          </p:cNvPr>
          <p:cNvSpPr txBox="1"/>
          <p:nvPr/>
        </p:nvSpPr>
        <p:spPr>
          <a:xfrm>
            <a:off x="39858" y="6328117"/>
            <a:ext cx="1097280" cy="584775"/>
          </a:xfrm>
          <a:prstGeom prst="rect">
            <a:avLst/>
          </a:prstGeom>
          <a:noFill/>
        </p:spPr>
        <p:txBody>
          <a:bodyPr wrap="square" rtlCol="0">
            <a:spAutoFit/>
          </a:bodyPr>
          <a:lstStyle/>
          <a:p>
            <a:r>
              <a:rPr lang="en-US" sz="3200" dirty="0">
                <a:solidFill>
                  <a:schemeClr val="lt1"/>
                </a:solidFill>
              </a:rPr>
              <a:t>How</a:t>
            </a:r>
            <a:endParaRPr lang="en-US" sz="3200" dirty="0"/>
          </a:p>
        </p:txBody>
      </p:sp>
      <p:sp>
        <p:nvSpPr>
          <p:cNvPr id="26" name="TextBox 25">
            <a:extLst>
              <a:ext uri="{FF2B5EF4-FFF2-40B4-BE49-F238E27FC236}">
                <a16:creationId xmlns:a16="http://schemas.microsoft.com/office/drawing/2014/main" id="{D37196A2-B2C0-4C25-A218-41C0DF880A8B}"/>
              </a:ext>
            </a:extLst>
          </p:cNvPr>
          <p:cNvSpPr txBox="1"/>
          <p:nvPr/>
        </p:nvSpPr>
        <p:spPr>
          <a:xfrm>
            <a:off x="1052724" y="4048110"/>
            <a:ext cx="1378634" cy="646331"/>
          </a:xfrm>
          <a:prstGeom prst="rect">
            <a:avLst/>
          </a:prstGeom>
          <a:noFill/>
        </p:spPr>
        <p:txBody>
          <a:bodyPr wrap="square" rtlCol="0">
            <a:spAutoFit/>
          </a:bodyPr>
          <a:lstStyle/>
          <a:p>
            <a:r>
              <a:rPr lang="en-US" sz="3600" dirty="0">
                <a:solidFill>
                  <a:srgbClr val="FFFF00"/>
                </a:solidFill>
              </a:rPr>
              <a:t>loved</a:t>
            </a:r>
          </a:p>
        </p:txBody>
      </p:sp>
      <p:sp>
        <p:nvSpPr>
          <p:cNvPr id="27" name="TextBox 26">
            <a:extLst>
              <a:ext uri="{FF2B5EF4-FFF2-40B4-BE49-F238E27FC236}">
                <a16:creationId xmlns:a16="http://schemas.microsoft.com/office/drawing/2014/main" id="{111848DD-5543-4618-8509-2B2750B7F137}"/>
              </a:ext>
            </a:extLst>
          </p:cNvPr>
          <p:cNvSpPr txBox="1"/>
          <p:nvPr/>
        </p:nvSpPr>
        <p:spPr>
          <a:xfrm>
            <a:off x="2262553" y="4083469"/>
            <a:ext cx="2827606" cy="584775"/>
          </a:xfrm>
          <a:prstGeom prst="rect">
            <a:avLst/>
          </a:prstGeom>
          <a:noFill/>
        </p:spPr>
        <p:txBody>
          <a:bodyPr wrap="square" rtlCol="0">
            <a:spAutoFit/>
          </a:bodyPr>
          <a:lstStyle/>
          <a:p>
            <a:r>
              <a:rPr lang="en-US" sz="3200" dirty="0">
                <a:solidFill>
                  <a:schemeClr val="dk1"/>
                </a:solidFill>
              </a:rPr>
              <a:t>the tree?</a:t>
            </a:r>
            <a:endParaRPr lang="en-US" sz="3200" dirty="0"/>
          </a:p>
        </p:txBody>
      </p:sp>
      <p:sp>
        <p:nvSpPr>
          <p:cNvPr id="28" name="TextBox 27">
            <a:extLst>
              <a:ext uri="{FF2B5EF4-FFF2-40B4-BE49-F238E27FC236}">
                <a16:creationId xmlns:a16="http://schemas.microsoft.com/office/drawing/2014/main" id="{D775F60A-13B8-446D-9FAF-EC55D5696ACF}"/>
              </a:ext>
            </a:extLst>
          </p:cNvPr>
          <p:cNvSpPr txBox="1"/>
          <p:nvPr/>
        </p:nvSpPr>
        <p:spPr>
          <a:xfrm>
            <a:off x="983808" y="4594647"/>
            <a:ext cx="1559440" cy="584775"/>
          </a:xfrm>
          <a:prstGeom prst="rect">
            <a:avLst/>
          </a:prstGeom>
          <a:noFill/>
        </p:spPr>
        <p:txBody>
          <a:bodyPr wrap="square" rtlCol="0">
            <a:spAutoFit/>
          </a:bodyPr>
          <a:lstStyle/>
          <a:p>
            <a:r>
              <a:rPr lang="en-US" sz="3200" dirty="0">
                <a:solidFill>
                  <a:srgbClr val="FFFF00"/>
                </a:solidFill>
              </a:rPr>
              <a:t>did</a:t>
            </a:r>
          </a:p>
        </p:txBody>
      </p:sp>
      <p:sp>
        <p:nvSpPr>
          <p:cNvPr id="29" name="TextBox 28">
            <a:extLst>
              <a:ext uri="{FF2B5EF4-FFF2-40B4-BE49-F238E27FC236}">
                <a16:creationId xmlns:a16="http://schemas.microsoft.com/office/drawing/2014/main" id="{9E565E8F-E520-457F-8D07-20A9A5560ACD}"/>
              </a:ext>
            </a:extLst>
          </p:cNvPr>
          <p:cNvSpPr txBox="1"/>
          <p:nvPr/>
        </p:nvSpPr>
        <p:spPr>
          <a:xfrm>
            <a:off x="1265160" y="5030747"/>
            <a:ext cx="1559440" cy="584775"/>
          </a:xfrm>
          <a:prstGeom prst="rect">
            <a:avLst/>
          </a:prstGeom>
          <a:noFill/>
        </p:spPr>
        <p:txBody>
          <a:bodyPr wrap="square" rtlCol="0">
            <a:spAutoFit/>
          </a:bodyPr>
          <a:lstStyle/>
          <a:p>
            <a:r>
              <a:rPr lang="en-US" sz="3200" dirty="0">
                <a:solidFill>
                  <a:srgbClr val="FFFF00"/>
                </a:solidFill>
              </a:rPr>
              <a:t>did</a:t>
            </a:r>
          </a:p>
        </p:txBody>
      </p:sp>
      <p:sp>
        <p:nvSpPr>
          <p:cNvPr id="30" name="TextBox 29">
            <a:extLst>
              <a:ext uri="{FF2B5EF4-FFF2-40B4-BE49-F238E27FC236}">
                <a16:creationId xmlns:a16="http://schemas.microsoft.com/office/drawing/2014/main" id="{F6EDB122-F8B6-4ACA-ACC6-4CF5D28BE309}"/>
              </a:ext>
            </a:extLst>
          </p:cNvPr>
          <p:cNvSpPr txBox="1"/>
          <p:nvPr/>
        </p:nvSpPr>
        <p:spPr>
          <a:xfrm>
            <a:off x="983807" y="5494984"/>
            <a:ext cx="1559440" cy="584775"/>
          </a:xfrm>
          <a:prstGeom prst="rect">
            <a:avLst/>
          </a:prstGeom>
          <a:noFill/>
        </p:spPr>
        <p:txBody>
          <a:bodyPr wrap="square" rtlCol="0">
            <a:spAutoFit/>
          </a:bodyPr>
          <a:lstStyle/>
          <a:p>
            <a:r>
              <a:rPr lang="en-US" sz="3200" dirty="0">
                <a:solidFill>
                  <a:srgbClr val="FFFF00"/>
                </a:solidFill>
              </a:rPr>
              <a:t>did</a:t>
            </a:r>
          </a:p>
        </p:txBody>
      </p:sp>
      <p:sp>
        <p:nvSpPr>
          <p:cNvPr id="31" name="TextBox 30">
            <a:extLst>
              <a:ext uri="{FF2B5EF4-FFF2-40B4-BE49-F238E27FC236}">
                <a16:creationId xmlns:a16="http://schemas.microsoft.com/office/drawing/2014/main" id="{D26B273D-6DCA-4C91-9D78-A135038BB5E4}"/>
              </a:ext>
            </a:extLst>
          </p:cNvPr>
          <p:cNvSpPr txBox="1"/>
          <p:nvPr/>
        </p:nvSpPr>
        <p:spPr>
          <a:xfrm>
            <a:off x="969737" y="6296837"/>
            <a:ext cx="1559440" cy="584775"/>
          </a:xfrm>
          <a:prstGeom prst="rect">
            <a:avLst/>
          </a:prstGeom>
          <a:noFill/>
        </p:spPr>
        <p:txBody>
          <a:bodyPr wrap="square" rtlCol="0">
            <a:spAutoFit/>
          </a:bodyPr>
          <a:lstStyle/>
          <a:p>
            <a:r>
              <a:rPr lang="en-US" sz="3200" dirty="0">
                <a:solidFill>
                  <a:srgbClr val="FFFF00"/>
                </a:solidFill>
              </a:rPr>
              <a:t>did</a:t>
            </a:r>
          </a:p>
        </p:txBody>
      </p:sp>
      <p:sp>
        <p:nvSpPr>
          <p:cNvPr id="32" name="TextBox 31">
            <a:extLst>
              <a:ext uri="{FF2B5EF4-FFF2-40B4-BE49-F238E27FC236}">
                <a16:creationId xmlns:a16="http://schemas.microsoft.com/office/drawing/2014/main" id="{68CDE3E5-D485-4759-9DBD-3E1C6DA17BD5}"/>
              </a:ext>
            </a:extLst>
          </p:cNvPr>
          <p:cNvSpPr txBox="1"/>
          <p:nvPr/>
        </p:nvSpPr>
        <p:spPr>
          <a:xfrm>
            <a:off x="982396" y="5911998"/>
            <a:ext cx="1603717" cy="584775"/>
          </a:xfrm>
          <a:prstGeom prst="rect">
            <a:avLst/>
          </a:prstGeom>
          <a:noFill/>
        </p:spPr>
        <p:txBody>
          <a:bodyPr wrap="square" rtlCol="0">
            <a:spAutoFit/>
          </a:bodyPr>
          <a:lstStyle/>
          <a:p>
            <a:r>
              <a:rPr lang="en-US" sz="3200" dirty="0">
                <a:solidFill>
                  <a:srgbClr val="FFFF00"/>
                </a:solidFill>
              </a:rPr>
              <a:t>didn't</a:t>
            </a:r>
          </a:p>
        </p:txBody>
      </p:sp>
      <p:sp>
        <p:nvSpPr>
          <p:cNvPr id="33" name="TextBox 32">
            <a:extLst>
              <a:ext uri="{FF2B5EF4-FFF2-40B4-BE49-F238E27FC236}">
                <a16:creationId xmlns:a16="http://schemas.microsoft.com/office/drawing/2014/main" id="{BB7A6B15-3558-47DF-976E-56C6106711D3}"/>
              </a:ext>
            </a:extLst>
          </p:cNvPr>
          <p:cNvSpPr txBox="1"/>
          <p:nvPr/>
        </p:nvSpPr>
        <p:spPr>
          <a:xfrm>
            <a:off x="1601369" y="4535451"/>
            <a:ext cx="4220309" cy="584775"/>
          </a:xfrm>
          <a:prstGeom prst="rect">
            <a:avLst/>
          </a:prstGeom>
          <a:noFill/>
        </p:spPr>
        <p:txBody>
          <a:bodyPr wrap="square" rtlCol="0">
            <a:spAutoFit/>
          </a:bodyPr>
          <a:lstStyle/>
          <a:p>
            <a:r>
              <a:rPr lang="en-US" sz="3200" dirty="0">
                <a:solidFill>
                  <a:schemeClr val="dk1"/>
                </a:solidFill>
              </a:rPr>
              <a:t>the boy make?</a:t>
            </a:r>
            <a:endParaRPr lang="en-US" sz="3200" dirty="0"/>
          </a:p>
        </p:txBody>
      </p:sp>
      <p:sp>
        <p:nvSpPr>
          <p:cNvPr id="34" name="TextBox 33">
            <a:extLst>
              <a:ext uri="{FF2B5EF4-FFF2-40B4-BE49-F238E27FC236}">
                <a16:creationId xmlns:a16="http://schemas.microsoft.com/office/drawing/2014/main" id="{0A41F3B2-264D-4D5C-8416-35D9DAD79904}"/>
              </a:ext>
            </a:extLst>
          </p:cNvPr>
          <p:cNvSpPr txBox="1"/>
          <p:nvPr/>
        </p:nvSpPr>
        <p:spPr>
          <a:xfrm>
            <a:off x="1967131" y="4977091"/>
            <a:ext cx="4342229" cy="584775"/>
          </a:xfrm>
          <a:prstGeom prst="rect">
            <a:avLst/>
          </a:prstGeom>
          <a:noFill/>
        </p:spPr>
        <p:txBody>
          <a:bodyPr wrap="square" rtlCol="0">
            <a:spAutoFit/>
          </a:bodyPr>
          <a:lstStyle/>
          <a:p>
            <a:r>
              <a:rPr lang="en-US" sz="3200" dirty="0">
                <a:solidFill>
                  <a:schemeClr val="dk1"/>
                </a:solidFill>
              </a:rPr>
              <a:t>the boy sell the apples?</a:t>
            </a:r>
            <a:endParaRPr lang="en-US" sz="3200" dirty="0"/>
          </a:p>
        </p:txBody>
      </p:sp>
      <p:sp>
        <p:nvSpPr>
          <p:cNvPr id="35" name="TextBox 34">
            <a:extLst>
              <a:ext uri="{FF2B5EF4-FFF2-40B4-BE49-F238E27FC236}">
                <a16:creationId xmlns:a16="http://schemas.microsoft.com/office/drawing/2014/main" id="{004E4F3F-CA5A-4C75-B06B-8AB5D0C44EC5}"/>
              </a:ext>
            </a:extLst>
          </p:cNvPr>
          <p:cNvSpPr txBox="1"/>
          <p:nvPr/>
        </p:nvSpPr>
        <p:spPr>
          <a:xfrm>
            <a:off x="1828797" y="5436582"/>
            <a:ext cx="6077244" cy="584775"/>
          </a:xfrm>
          <a:prstGeom prst="rect">
            <a:avLst/>
          </a:prstGeom>
          <a:noFill/>
        </p:spPr>
        <p:txBody>
          <a:bodyPr wrap="square" rtlCol="0">
            <a:spAutoFit/>
          </a:bodyPr>
          <a:lstStyle/>
          <a:p>
            <a:r>
              <a:rPr lang="en-US" sz="3200" dirty="0"/>
              <a:t>the boy sleep in her shade?</a:t>
            </a:r>
          </a:p>
        </p:txBody>
      </p:sp>
      <p:sp>
        <p:nvSpPr>
          <p:cNvPr id="36" name="TextBox 35">
            <a:extLst>
              <a:ext uri="{FF2B5EF4-FFF2-40B4-BE49-F238E27FC236}">
                <a16:creationId xmlns:a16="http://schemas.microsoft.com/office/drawing/2014/main" id="{D68C6489-8A62-4504-AD08-CA3A1C046E69}"/>
              </a:ext>
            </a:extLst>
          </p:cNvPr>
          <p:cNvSpPr txBox="1"/>
          <p:nvPr/>
        </p:nvSpPr>
        <p:spPr>
          <a:xfrm>
            <a:off x="2051539" y="5892010"/>
            <a:ext cx="8210844" cy="584775"/>
          </a:xfrm>
          <a:prstGeom prst="rect">
            <a:avLst/>
          </a:prstGeom>
          <a:noFill/>
        </p:spPr>
        <p:txBody>
          <a:bodyPr wrap="square" rtlCol="0">
            <a:spAutoFit/>
          </a:bodyPr>
          <a:lstStyle/>
          <a:p>
            <a:r>
              <a:rPr lang="en-US" sz="3200" dirty="0">
                <a:solidFill>
                  <a:schemeClr val="dk1"/>
                </a:solidFill>
              </a:rPr>
              <a:t>the tree give the boy anything?</a:t>
            </a:r>
            <a:endParaRPr lang="en-US" sz="3200" dirty="0"/>
          </a:p>
        </p:txBody>
      </p:sp>
      <p:sp>
        <p:nvSpPr>
          <p:cNvPr id="37" name="TextBox 36">
            <a:extLst>
              <a:ext uri="{FF2B5EF4-FFF2-40B4-BE49-F238E27FC236}">
                <a16:creationId xmlns:a16="http://schemas.microsoft.com/office/drawing/2014/main" id="{3E2FCBB0-B1CB-4E36-BB4F-57C2AC5231AE}"/>
              </a:ext>
            </a:extLst>
          </p:cNvPr>
          <p:cNvSpPr txBox="1"/>
          <p:nvPr/>
        </p:nvSpPr>
        <p:spPr>
          <a:xfrm>
            <a:off x="1601373" y="6291306"/>
            <a:ext cx="7985761" cy="584775"/>
          </a:xfrm>
          <a:prstGeom prst="rect">
            <a:avLst/>
          </a:prstGeom>
          <a:noFill/>
        </p:spPr>
        <p:txBody>
          <a:bodyPr wrap="square" rtlCol="0">
            <a:spAutoFit/>
          </a:bodyPr>
          <a:lstStyle/>
          <a:p>
            <a:r>
              <a:rPr lang="en-US" sz="3200" dirty="0">
                <a:solidFill>
                  <a:schemeClr val="dk1"/>
                </a:solidFill>
              </a:rPr>
              <a:t>the boy build his house?</a:t>
            </a:r>
            <a:endParaRPr lang="en-US" sz="3200" dirty="0"/>
          </a:p>
        </p:txBody>
      </p:sp>
      <p:sp>
        <p:nvSpPr>
          <p:cNvPr id="25" name="Rectangle 24">
            <a:extLst>
              <a:ext uri="{FF2B5EF4-FFF2-40B4-BE49-F238E27FC236}">
                <a16:creationId xmlns:a16="http://schemas.microsoft.com/office/drawing/2014/main" id="{D04794AE-D325-48C0-8675-30C9D50F7A6D}"/>
              </a:ext>
            </a:extLst>
          </p:cNvPr>
          <p:cNvSpPr/>
          <p:nvPr/>
        </p:nvSpPr>
        <p:spPr>
          <a:xfrm>
            <a:off x="39858" y="-39351"/>
            <a:ext cx="12192000" cy="646331"/>
          </a:xfrm>
          <a:prstGeom prst="rect">
            <a:avLst/>
          </a:prstGeom>
        </p:spPr>
        <p:txBody>
          <a:bodyPr wrap="square">
            <a:spAutoFit/>
          </a:bodyPr>
          <a:lstStyle/>
          <a:p>
            <a:r>
              <a:rPr lang="en-US" sz="3600" dirty="0"/>
              <a:t>3.1.2 Make question taking word(s) from all the three columns.</a:t>
            </a:r>
          </a:p>
        </p:txBody>
      </p:sp>
    </p:spTree>
    <p:extLst>
      <p:ext uri="{BB962C8B-B14F-4D97-AF65-F5344CB8AC3E}">
        <p14:creationId xmlns:p14="http://schemas.microsoft.com/office/powerpoint/2010/main" val="2144109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80">
                                          <p:stCondLst>
                                            <p:cond delay="0"/>
                                          </p:stCondLst>
                                        </p:cTn>
                                        <p:tgtEl>
                                          <p:spTgt spid="25"/>
                                        </p:tgtEl>
                                      </p:cBhvr>
                                    </p:animEffect>
                                    <p:anim calcmode="lin" valueType="num">
                                      <p:cBhvr>
                                        <p:cTn id="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gtEl>
                                      </p:cBhvr>
                                      <p:to x="100000" y="60000"/>
                                    </p:animScale>
                                    <p:animScale>
                                      <p:cBhvr>
                                        <p:cTn id="14" dur="166" decel="50000">
                                          <p:stCondLst>
                                            <p:cond delay="676"/>
                                          </p:stCondLst>
                                        </p:cTn>
                                        <p:tgtEl>
                                          <p:spTgt spid="25"/>
                                        </p:tgtEl>
                                      </p:cBhvr>
                                      <p:to x="100000" y="100000"/>
                                    </p:animScale>
                                    <p:animScale>
                                      <p:cBhvr>
                                        <p:cTn id="15" dur="26">
                                          <p:stCondLst>
                                            <p:cond delay="1312"/>
                                          </p:stCondLst>
                                        </p:cTn>
                                        <p:tgtEl>
                                          <p:spTgt spid="25"/>
                                        </p:tgtEl>
                                      </p:cBhvr>
                                      <p:to x="100000" y="80000"/>
                                    </p:animScale>
                                    <p:animScale>
                                      <p:cBhvr>
                                        <p:cTn id="16" dur="166" decel="50000">
                                          <p:stCondLst>
                                            <p:cond delay="1338"/>
                                          </p:stCondLst>
                                        </p:cTn>
                                        <p:tgtEl>
                                          <p:spTgt spid="25"/>
                                        </p:tgtEl>
                                      </p:cBhvr>
                                      <p:to x="100000" y="100000"/>
                                    </p:animScale>
                                    <p:animScale>
                                      <p:cBhvr>
                                        <p:cTn id="17" dur="26">
                                          <p:stCondLst>
                                            <p:cond delay="1642"/>
                                          </p:stCondLst>
                                        </p:cTn>
                                        <p:tgtEl>
                                          <p:spTgt spid="25"/>
                                        </p:tgtEl>
                                      </p:cBhvr>
                                      <p:to x="100000" y="90000"/>
                                    </p:animScale>
                                    <p:animScale>
                                      <p:cBhvr>
                                        <p:cTn id="18" dur="166" decel="50000">
                                          <p:stCondLst>
                                            <p:cond delay="1668"/>
                                          </p:stCondLst>
                                        </p:cTn>
                                        <p:tgtEl>
                                          <p:spTgt spid="25"/>
                                        </p:tgtEl>
                                      </p:cBhvr>
                                      <p:to x="100000" y="100000"/>
                                    </p:animScale>
                                    <p:animScale>
                                      <p:cBhvr>
                                        <p:cTn id="19" dur="26">
                                          <p:stCondLst>
                                            <p:cond delay="1808"/>
                                          </p:stCondLst>
                                        </p:cTn>
                                        <p:tgtEl>
                                          <p:spTgt spid="25"/>
                                        </p:tgtEl>
                                      </p:cBhvr>
                                      <p:to x="100000" y="95000"/>
                                    </p:animScale>
                                    <p:animScale>
                                      <p:cBhvr>
                                        <p:cTn id="20" dur="166" decel="50000">
                                          <p:stCondLst>
                                            <p:cond delay="1834"/>
                                          </p:stCondLst>
                                        </p:cTn>
                                        <p:tgtEl>
                                          <p:spTgt spid="2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80">
                                          <p:stCondLst>
                                            <p:cond delay="0"/>
                                          </p:stCondLst>
                                        </p:cTn>
                                        <p:tgtEl>
                                          <p:spTgt spid="3"/>
                                        </p:tgtEl>
                                      </p:cBhvr>
                                    </p:animEffect>
                                    <p:anim calcmode="lin" valueType="num">
                                      <p:cBhvr>
                                        <p:cTn id="2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gtEl>
                                      </p:cBhvr>
                                      <p:to x="100000" y="60000"/>
                                    </p:animScale>
                                    <p:animScale>
                                      <p:cBhvr>
                                        <p:cTn id="32" dur="166" decel="50000">
                                          <p:stCondLst>
                                            <p:cond delay="676"/>
                                          </p:stCondLst>
                                        </p:cTn>
                                        <p:tgtEl>
                                          <p:spTgt spid="3"/>
                                        </p:tgtEl>
                                      </p:cBhvr>
                                      <p:to x="100000" y="100000"/>
                                    </p:animScale>
                                    <p:animScale>
                                      <p:cBhvr>
                                        <p:cTn id="33" dur="26">
                                          <p:stCondLst>
                                            <p:cond delay="1312"/>
                                          </p:stCondLst>
                                        </p:cTn>
                                        <p:tgtEl>
                                          <p:spTgt spid="3"/>
                                        </p:tgtEl>
                                      </p:cBhvr>
                                      <p:to x="100000" y="80000"/>
                                    </p:animScale>
                                    <p:animScale>
                                      <p:cBhvr>
                                        <p:cTn id="34" dur="166" decel="50000">
                                          <p:stCondLst>
                                            <p:cond delay="1338"/>
                                          </p:stCondLst>
                                        </p:cTn>
                                        <p:tgtEl>
                                          <p:spTgt spid="3"/>
                                        </p:tgtEl>
                                      </p:cBhvr>
                                      <p:to x="100000" y="100000"/>
                                    </p:animScale>
                                    <p:animScale>
                                      <p:cBhvr>
                                        <p:cTn id="35" dur="26">
                                          <p:stCondLst>
                                            <p:cond delay="1642"/>
                                          </p:stCondLst>
                                        </p:cTn>
                                        <p:tgtEl>
                                          <p:spTgt spid="3"/>
                                        </p:tgtEl>
                                      </p:cBhvr>
                                      <p:to x="100000" y="90000"/>
                                    </p:animScale>
                                    <p:animScale>
                                      <p:cBhvr>
                                        <p:cTn id="36" dur="166" decel="50000">
                                          <p:stCondLst>
                                            <p:cond delay="1668"/>
                                          </p:stCondLst>
                                        </p:cTn>
                                        <p:tgtEl>
                                          <p:spTgt spid="3"/>
                                        </p:tgtEl>
                                      </p:cBhvr>
                                      <p:to x="100000" y="100000"/>
                                    </p:animScale>
                                    <p:animScale>
                                      <p:cBhvr>
                                        <p:cTn id="37" dur="26">
                                          <p:stCondLst>
                                            <p:cond delay="1808"/>
                                          </p:stCondLst>
                                        </p:cTn>
                                        <p:tgtEl>
                                          <p:spTgt spid="3"/>
                                        </p:tgtEl>
                                      </p:cBhvr>
                                      <p:to x="100000" y="95000"/>
                                    </p:animScale>
                                    <p:animScale>
                                      <p:cBhvr>
                                        <p:cTn id="38" dur="166" decel="50000">
                                          <p:stCondLst>
                                            <p:cond delay="1834"/>
                                          </p:stCondLst>
                                        </p:cTn>
                                        <p:tgtEl>
                                          <p:spTgt spid="3"/>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wipe(down)">
                                      <p:cBhvr>
                                        <p:cTn id="41" dur="580">
                                          <p:stCondLst>
                                            <p:cond delay="0"/>
                                          </p:stCondLst>
                                        </p:cTn>
                                        <p:tgtEl>
                                          <p:spTgt spid="4"/>
                                        </p:tgtEl>
                                      </p:cBhvr>
                                    </p:animEffect>
                                    <p:anim calcmode="lin" valueType="num">
                                      <p:cBhvr>
                                        <p:cTn id="4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7" dur="26">
                                          <p:stCondLst>
                                            <p:cond delay="650"/>
                                          </p:stCondLst>
                                        </p:cTn>
                                        <p:tgtEl>
                                          <p:spTgt spid="4"/>
                                        </p:tgtEl>
                                      </p:cBhvr>
                                      <p:to x="100000" y="60000"/>
                                    </p:animScale>
                                    <p:animScale>
                                      <p:cBhvr>
                                        <p:cTn id="48" dur="166" decel="50000">
                                          <p:stCondLst>
                                            <p:cond delay="676"/>
                                          </p:stCondLst>
                                        </p:cTn>
                                        <p:tgtEl>
                                          <p:spTgt spid="4"/>
                                        </p:tgtEl>
                                      </p:cBhvr>
                                      <p:to x="100000" y="100000"/>
                                    </p:animScale>
                                    <p:animScale>
                                      <p:cBhvr>
                                        <p:cTn id="49" dur="26">
                                          <p:stCondLst>
                                            <p:cond delay="1312"/>
                                          </p:stCondLst>
                                        </p:cTn>
                                        <p:tgtEl>
                                          <p:spTgt spid="4"/>
                                        </p:tgtEl>
                                      </p:cBhvr>
                                      <p:to x="100000" y="80000"/>
                                    </p:animScale>
                                    <p:animScale>
                                      <p:cBhvr>
                                        <p:cTn id="50" dur="166" decel="50000">
                                          <p:stCondLst>
                                            <p:cond delay="1338"/>
                                          </p:stCondLst>
                                        </p:cTn>
                                        <p:tgtEl>
                                          <p:spTgt spid="4"/>
                                        </p:tgtEl>
                                      </p:cBhvr>
                                      <p:to x="100000" y="100000"/>
                                    </p:animScale>
                                    <p:animScale>
                                      <p:cBhvr>
                                        <p:cTn id="51" dur="26">
                                          <p:stCondLst>
                                            <p:cond delay="1642"/>
                                          </p:stCondLst>
                                        </p:cTn>
                                        <p:tgtEl>
                                          <p:spTgt spid="4"/>
                                        </p:tgtEl>
                                      </p:cBhvr>
                                      <p:to x="100000" y="90000"/>
                                    </p:animScale>
                                    <p:animScale>
                                      <p:cBhvr>
                                        <p:cTn id="52" dur="166" decel="50000">
                                          <p:stCondLst>
                                            <p:cond delay="1668"/>
                                          </p:stCondLst>
                                        </p:cTn>
                                        <p:tgtEl>
                                          <p:spTgt spid="4"/>
                                        </p:tgtEl>
                                      </p:cBhvr>
                                      <p:to x="100000" y="100000"/>
                                    </p:animScale>
                                    <p:animScale>
                                      <p:cBhvr>
                                        <p:cTn id="53" dur="26">
                                          <p:stCondLst>
                                            <p:cond delay="1808"/>
                                          </p:stCondLst>
                                        </p:cTn>
                                        <p:tgtEl>
                                          <p:spTgt spid="4"/>
                                        </p:tgtEl>
                                      </p:cBhvr>
                                      <p:to x="100000" y="95000"/>
                                    </p:animScale>
                                    <p:animScale>
                                      <p:cBhvr>
                                        <p:cTn id="54" dur="166" decel="50000">
                                          <p:stCondLst>
                                            <p:cond delay="1834"/>
                                          </p:stCondLst>
                                        </p:cTn>
                                        <p:tgtEl>
                                          <p:spTgt spid="4"/>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ipe(down)">
                                      <p:cBhvr>
                                        <p:cTn id="57" dur="580">
                                          <p:stCondLst>
                                            <p:cond delay="0"/>
                                          </p:stCondLst>
                                        </p:cTn>
                                        <p:tgtEl>
                                          <p:spTgt spid="5"/>
                                        </p:tgtEl>
                                      </p:cBhvr>
                                    </p:animEffect>
                                    <p:anim calcmode="lin" valueType="num">
                                      <p:cBhvr>
                                        <p:cTn id="5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3" dur="26">
                                          <p:stCondLst>
                                            <p:cond delay="650"/>
                                          </p:stCondLst>
                                        </p:cTn>
                                        <p:tgtEl>
                                          <p:spTgt spid="5"/>
                                        </p:tgtEl>
                                      </p:cBhvr>
                                      <p:to x="100000" y="60000"/>
                                    </p:animScale>
                                    <p:animScale>
                                      <p:cBhvr>
                                        <p:cTn id="64" dur="166" decel="50000">
                                          <p:stCondLst>
                                            <p:cond delay="676"/>
                                          </p:stCondLst>
                                        </p:cTn>
                                        <p:tgtEl>
                                          <p:spTgt spid="5"/>
                                        </p:tgtEl>
                                      </p:cBhvr>
                                      <p:to x="100000" y="100000"/>
                                    </p:animScale>
                                    <p:animScale>
                                      <p:cBhvr>
                                        <p:cTn id="65" dur="26">
                                          <p:stCondLst>
                                            <p:cond delay="1312"/>
                                          </p:stCondLst>
                                        </p:cTn>
                                        <p:tgtEl>
                                          <p:spTgt spid="5"/>
                                        </p:tgtEl>
                                      </p:cBhvr>
                                      <p:to x="100000" y="80000"/>
                                    </p:animScale>
                                    <p:animScale>
                                      <p:cBhvr>
                                        <p:cTn id="66" dur="166" decel="50000">
                                          <p:stCondLst>
                                            <p:cond delay="1338"/>
                                          </p:stCondLst>
                                        </p:cTn>
                                        <p:tgtEl>
                                          <p:spTgt spid="5"/>
                                        </p:tgtEl>
                                      </p:cBhvr>
                                      <p:to x="100000" y="100000"/>
                                    </p:animScale>
                                    <p:animScale>
                                      <p:cBhvr>
                                        <p:cTn id="67" dur="26">
                                          <p:stCondLst>
                                            <p:cond delay="1642"/>
                                          </p:stCondLst>
                                        </p:cTn>
                                        <p:tgtEl>
                                          <p:spTgt spid="5"/>
                                        </p:tgtEl>
                                      </p:cBhvr>
                                      <p:to x="100000" y="90000"/>
                                    </p:animScale>
                                    <p:animScale>
                                      <p:cBhvr>
                                        <p:cTn id="68" dur="166" decel="50000">
                                          <p:stCondLst>
                                            <p:cond delay="1668"/>
                                          </p:stCondLst>
                                        </p:cTn>
                                        <p:tgtEl>
                                          <p:spTgt spid="5"/>
                                        </p:tgtEl>
                                      </p:cBhvr>
                                      <p:to x="100000" y="100000"/>
                                    </p:animScale>
                                    <p:animScale>
                                      <p:cBhvr>
                                        <p:cTn id="69" dur="26">
                                          <p:stCondLst>
                                            <p:cond delay="1808"/>
                                          </p:stCondLst>
                                        </p:cTn>
                                        <p:tgtEl>
                                          <p:spTgt spid="5"/>
                                        </p:tgtEl>
                                      </p:cBhvr>
                                      <p:to x="100000" y="95000"/>
                                    </p:animScale>
                                    <p:animScale>
                                      <p:cBhvr>
                                        <p:cTn id="70" dur="166" decel="50000">
                                          <p:stCondLst>
                                            <p:cond delay="1834"/>
                                          </p:stCondLst>
                                        </p:cTn>
                                        <p:tgtEl>
                                          <p:spTgt spid="5"/>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6"/>
                                        </p:tgtEl>
                                        <p:attrNameLst>
                                          <p:attrName>style.visibility</p:attrName>
                                        </p:attrNameLst>
                                      </p:cBhvr>
                                      <p:to>
                                        <p:strVal val="visible"/>
                                      </p:to>
                                    </p:set>
                                    <p:animEffect transition="in" filter="wipe(down)">
                                      <p:cBhvr>
                                        <p:cTn id="73" dur="580">
                                          <p:stCondLst>
                                            <p:cond delay="0"/>
                                          </p:stCondLst>
                                        </p:cTn>
                                        <p:tgtEl>
                                          <p:spTgt spid="6"/>
                                        </p:tgtEl>
                                      </p:cBhvr>
                                    </p:animEffect>
                                    <p:anim calcmode="lin" valueType="num">
                                      <p:cBhvr>
                                        <p:cTn id="7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79" dur="26">
                                          <p:stCondLst>
                                            <p:cond delay="650"/>
                                          </p:stCondLst>
                                        </p:cTn>
                                        <p:tgtEl>
                                          <p:spTgt spid="6"/>
                                        </p:tgtEl>
                                      </p:cBhvr>
                                      <p:to x="100000" y="60000"/>
                                    </p:animScale>
                                    <p:animScale>
                                      <p:cBhvr>
                                        <p:cTn id="80" dur="166" decel="50000">
                                          <p:stCondLst>
                                            <p:cond delay="676"/>
                                          </p:stCondLst>
                                        </p:cTn>
                                        <p:tgtEl>
                                          <p:spTgt spid="6"/>
                                        </p:tgtEl>
                                      </p:cBhvr>
                                      <p:to x="100000" y="100000"/>
                                    </p:animScale>
                                    <p:animScale>
                                      <p:cBhvr>
                                        <p:cTn id="81" dur="26">
                                          <p:stCondLst>
                                            <p:cond delay="1312"/>
                                          </p:stCondLst>
                                        </p:cTn>
                                        <p:tgtEl>
                                          <p:spTgt spid="6"/>
                                        </p:tgtEl>
                                      </p:cBhvr>
                                      <p:to x="100000" y="80000"/>
                                    </p:animScale>
                                    <p:animScale>
                                      <p:cBhvr>
                                        <p:cTn id="82" dur="166" decel="50000">
                                          <p:stCondLst>
                                            <p:cond delay="1338"/>
                                          </p:stCondLst>
                                        </p:cTn>
                                        <p:tgtEl>
                                          <p:spTgt spid="6"/>
                                        </p:tgtEl>
                                      </p:cBhvr>
                                      <p:to x="100000" y="100000"/>
                                    </p:animScale>
                                    <p:animScale>
                                      <p:cBhvr>
                                        <p:cTn id="83" dur="26">
                                          <p:stCondLst>
                                            <p:cond delay="1642"/>
                                          </p:stCondLst>
                                        </p:cTn>
                                        <p:tgtEl>
                                          <p:spTgt spid="6"/>
                                        </p:tgtEl>
                                      </p:cBhvr>
                                      <p:to x="100000" y="90000"/>
                                    </p:animScale>
                                    <p:animScale>
                                      <p:cBhvr>
                                        <p:cTn id="84" dur="166" decel="50000">
                                          <p:stCondLst>
                                            <p:cond delay="1668"/>
                                          </p:stCondLst>
                                        </p:cTn>
                                        <p:tgtEl>
                                          <p:spTgt spid="6"/>
                                        </p:tgtEl>
                                      </p:cBhvr>
                                      <p:to x="100000" y="100000"/>
                                    </p:animScale>
                                    <p:animScale>
                                      <p:cBhvr>
                                        <p:cTn id="85" dur="26">
                                          <p:stCondLst>
                                            <p:cond delay="1808"/>
                                          </p:stCondLst>
                                        </p:cTn>
                                        <p:tgtEl>
                                          <p:spTgt spid="6"/>
                                        </p:tgtEl>
                                      </p:cBhvr>
                                      <p:to x="100000" y="95000"/>
                                    </p:animScale>
                                    <p:animScale>
                                      <p:cBhvr>
                                        <p:cTn id="86" dur="166" decel="50000">
                                          <p:stCondLst>
                                            <p:cond delay="1834"/>
                                          </p:stCondLst>
                                        </p:cTn>
                                        <p:tgtEl>
                                          <p:spTgt spid="6"/>
                                        </p:tgtEl>
                                      </p:cBhvr>
                                      <p:to x="100000" y="100000"/>
                                    </p:animScale>
                                  </p:childTnLst>
                                </p:cTn>
                              </p:par>
                              <p:par>
                                <p:cTn id="87" presetID="26" presetClass="entr" presetSubtype="0" fill="hold" grpId="0" nodeType="withEffect">
                                  <p:stCondLst>
                                    <p:cond delay="0"/>
                                  </p:stCondLst>
                                  <p:childTnLst>
                                    <p:set>
                                      <p:cBhvr>
                                        <p:cTn id="88" dur="1" fill="hold">
                                          <p:stCondLst>
                                            <p:cond delay="0"/>
                                          </p:stCondLst>
                                        </p:cTn>
                                        <p:tgtEl>
                                          <p:spTgt spid="7"/>
                                        </p:tgtEl>
                                        <p:attrNameLst>
                                          <p:attrName>style.visibility</p:attrName>
                                        </p:attrNameLst>
                                      </p:cBhvr>
                                      <p:to>
                                        <p:strVal val="visible"/>
                                      </p:to>
                                    </p:set>
                                    <p:animEffect transition="in" filter="wipe(down)">
                                      <p:cBhvr>
                                        <p:cTn id="89" dur="580">
                                          <p:stCondLst>
                                            <p:cond delay="0"/>
                                          </p:stCondLst>
                                        </p:cTn>
                                        <p:tgtEl>
                                          <p:spTgt spid="7"/>
                                        </p:tgtEl>
                                      </p:cBhvr>
                                    </p:animEffect>
                                    <p:anim calcmode="lin" valueType="num">
                                      <p:cBhvr>
                                        <p:cTn id="9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95" dur="26">
                                          <p:stCondLst>
                                            <p:cond delay="650"/>
                                          </p:stCondLst>
                                        </p:cTn>
                                        <p:tgtEl>
                                          <p:spTgt spid="7"/>
                                        </p:tgtEl>
                                      </p:cBhvr>
                                      <p:to x="100000" y="60000"/>
                                    </p:animScale>
                                    <p:animScale>
                                      <p:cBhvr>
                                        <p:cTn id="96" dur="166" decel="50000">
                                          <p:stCondLst>
                                            <p:cond delay="676"/>
                                          </p:stCondLst>
                                        </p:cTn>
                                        <p:tgtEl>
                                          <p:spTgt spid="7"/>
                                        </p:tgtEl>
                                      </p:cBhvr>
                                      <p:to x="100000" y="100000"/>
                                    </p:animScale>
                                    <p:animScale>
                                      <p:cBhvr>
                                        <p:cTn id="97" dur="26">
                                          <p:stCondLst>
                                            <p:cond delay="1312"/>
                                          </p:stCondLst>
                                        </p:cTn>
                                        <p:tgtEl>
                                          <p:spTgt spid="7"/>
                                        </p:tgtEl>
                                      </p:cBhvr>
                                      <p:to x="100000" y="80000"/>
                                    </p:animScale>
                                    <p:animScale>
                                      <p:cBhvr>
                                        <p:cTn id="98" dur="166" decel="50000">
                                          <p:stCondLst>
                                            <p:cond delay="1338"/>
                                          </p:stCondLst>
                                        </p:cTn>
                                        <p:tgtEl>
                                          <p:spTgt spid="7"/>
                                        </p:tgtEl>
                                      </p:cBhvr>
                                      <p:to x="100000" y="100000"/>
                                    </p:animScale>
                                    <p:animScale>
                                      <p:cBhvr>
                                        <p:cTn id="99" dur="26">
                                          <p:stCondLst>
                                            <p:cond delay="1642"/>
                                          </p:stCondLst>
                                        </p:cTn>
                                        <p:tgtEl>
                                          <p:spTgt spid="7"/>
                                        </p:tgtEl>
                                      </p:cBhvr>
                                      <p:to x="100000" y="90000"/>
                                    </p:animScale>
                                    <p:animScale>
                                      <p:cBhvr>
                                        <p:cTn id="100" dur="166" decel="50000">
                                          <p:stCondLst>
                                            <p:cond delay="1668"/>
                                          </p:stCondLst>
                                        </p:cTn>
                                        <p:tgtEl>
                                          <p:spTgt spid="7"/>
                                        </p:tgtEl>
                                      </p:cBhvr>
                                      <p:to x="100000" y="100000"/>
                                    </p:animScale>
                                    <p:animScale>
                                      <p:cBhvr>
                                        <p:cTn id="101" dur="26">
                                          <p:stCondLst>
                                            <p:cond delay="1808"/>
                                          </p:stCondLst>
                                        </p:cTn>
                                        <p:tgtEl>
                                          <p:spTgt spid="7"/>
                                        </p:tgtEl>
                                      </p:cBhvr>
                                      <p:to x="100000" y="95000"/>
                                    </p:animScale>
                                    <p:animScale>
                                      <p:cBhvr>
                                        <p:cTn id="102" dur="166" decel="50000">
                                          <p:stCondLst>
                                            <p:cond delay="1834"/>
                                          </p:stCondLst>
                                        </p:cTn>
                                        <p:tgtEl>
                                          <p:spTgt spid="7"/>
                                        </p:tgtEl>
                                      </p:cBhvr>
                                      <p:to x="100000" y="100000"/>
                                    </p:animScale>
                                  </p:childTnLst>
                                </p:cTn>
                              </p:par>
                              <p:par>
                                <p:cTn id="103" presetID="26" presetClass="entr" presetSubtype="0" fill="hold" grpId="0" nodeType="withEffect">
                                  <p:stCondLst>
                                    <p:cond delay="0"/>
                                  </p:stCondLst>
                                  <p:childTnLst>
                                    <p:set>
                                      <p:cBhvr>
                                        <p:cTn id="104" dur="1" fill="hold">
                                          <p:stCondLst>
                                            <p:cond delay="0"/>
                                          </p:stCondLst>
                                        </p:cTn>
                                        <p:tgtEl>
                                          <p:spTgt spid="8"/>
                                        </p:tgtEl>
                                        <p:attrNameLst>
                                          <p:attrName>style.visibility</p:attrName>
                                        </p:attrNameLst>
                                      </p:cBhvr>
                                      <p:to>
                                        <p:strVal val="visible"/>
                                      </p:to>
                                    </p:set>
                                    <p:animEffect transition="in" filter="wipe(down)">
                                      <p:cBhvr>
                                        <p:cTn id="105" dur="580">
                                          <p:stCondLst>
                                            <p:cond delay="0"/>
                                          </p:stCondLst>
                                        </p:cTn>
                                        <p:tgtEl>
                                          <p:spTgt spid="8"/>
                                        </p:tgtEl>
                                      </p:cBhvr>
                                    </p:animEffect>
                                    <p:anim calcmode="lin" valueType="num">
                                      <p:cBhvr>
                                        <p:cTn id="10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11" dur="26">
                                          <p:stCondLst>
                                            <p:cond delay="650"/>
                                          </p:stCondLst>
                                        </p:cTn>
                                        <p:tgtEl>
                                          <p:spTgt spid="8"/>
                                        </p:tgtEl>
                                      </p:cBhvr>
                                      <p:to x="100000" y="60000"/>
                                    </p:animScale>
                                    <p:animScale>
                                      <p:cBhvr>
                                        <p:cTn id="112" dur="166" decel="50000">
                                          <p:stCondLst>
                                            <p:cond delay="676"/>
                                          </p:stCondLst>
                                        </p:cTn>
                                        <p:tgtEl>
                                          <p:spTgt spid="8"/>
                                        </p:tgtEl>
                                      </p:cBhvr>
                                      <p:to x="100000" y="100000"/>
                                    </p:animScale>
                                    <p:animScale>
                                      <p:cBhvr>
                                        <p:cTn id="113" dur="26">
                                          <p:stCondLst>
                                            <p:cond delay="1312"/>
                                          </p:stCondLst>
                                        </p:cTn>
                                        <p:tgtEl>
                                          <p:spTgt spid="8"/>
                                        </p:tgtEl>
                                      </p:cBhvr>
                                      <p:to x="100000" y="80000"/>
                                    </p:animScale>
                                    <p:animScale>
                                      <p:cBhvr>
                                        <p:cTn id="114" dur="166" decel="50000">
                                          <p:stCondLst>
                                            <p:cond delay="1338"/>
                                          </p:stCondLst>
                                        </p:cTn>
                                        <p:tgtEl>
                                          <p:spTgt spid="8"/>
                                        </p:tgtEl>
                                      </p:cBhvr>
                                      <p:to x="100000" y="100000"/>
                                    </p:animScale>
                                    <p:animScale>
                                      <p:cBhvr>
                                        <p:cTn id="115" dur="26">
                                          <p:stCondLst>
                                            <p:cond delay="1642"/>
                                          </p:stCondLst>
                                        </p:cTn>
                                        <p:tgtEl>
                                          <p:spTgt spid="8"/>
                                        </p:tgtEl>
                                      </p:cBhvr>
                                      <p:to x="100000" y="90000"/>
                                    </p:animScale>
                                    <p:animScale>
                                      <p:cBhvr>
                                        <p:cTn id="116" dur="166" decel="50000">
                                          <p:stCondLst>
                                            <p:cond delay="1668"/>
                                          </p:stCondLst>
                                        </p:cTn>
                                        <p:tgtEl>
                                          <p:spTgt spid="8"/>
                                        </p:tgtEl>
                                      </p:cBhvr>
                                      <p:to x="100000" y="100000"/>
                                    </p:animScale>
                                    <p:animScale>
                                      <p:cBhvr>
                                        <p:cTn id="117" dur="26">
                                          <p:stCondLst>
                                            <p:cond delay="1808"/>
                                          </p:stCondLst>
                                        </p:cTn>
                                        <p:tgtEl>
                                          <p:spTgt spid="8"/>
                                        </p:tgtEl>
                                      </p:cBhvr>
                                      <p:to x="100000" y="95000"/>
                                    </p:animScale>
                                    <p:animScale>
                                      <p:cBhvr>
                                        <p:cTn id="118" dur="166" decel="50000">
                                          <p:stCondLst>
                                            <p:cond delay="1834"/>
                                          </p:stCondLst>
                                        </p:cTn>
                                        <p:tgtEl>
                                          <p:spTgt spid="8"/>
                                        </p:tgtEl>
                                      </p:cBhvr>
                                      <p:to x="100000" y="100000"/>
                                    </p:animScale>
                                  </p:childTnLst>
                                </p:cTn>
                              </p:par>
                              <p:par>
                                <p:cTn id="119" presetID="26" presetClass="entr" presetSubtype="0" fill="hold" grpId="0" nodeType="withEffect">
                                  <p:stCondLst>
                                    <p:cond delay="0"/>
                                  </p:stCondLst>
                                  <p:childTnLst>
                                    <p:set>
                                      <p:cBhvr>
                                        <p:cTn id="120" dur="1" fill="hold">
                                          <p:stCondLst>
                                            <p:cond delay="0"/>
                                          </p:stCondLst>
                                        </p:cTn>
                                        <p:tgtEl>
                                          <p:spTgt spid="9"/>
                                        </p:tgtEl>
                                        <p:attrNameLst>
                                          <p:attrName>style.visibility</p:attrName>
                                        </p:attrNameLst>
                                      </p:cBhvr>
                                      <p:to>
                                        <p:strVal val="visible"/>
                                      </p:to>
                                    </p:set>
                                    <p:animEffect transition="in" filter="wipe(down)">
                                      <p:cBhvr>
                                        <p:cTn id="121" dur="580">
                                          <p:stCondLst>
                                            <p:cond delay="0"/>
                                          </p:stCondLst>
                                        </p:cTn>
                                        <p:tgtEl>
                                          <p:spTgt spid="9"/>
                                        </p:tgtEl>
                                      </p:cBhvr>
                                    </p:animEffect>
                                    <p:anim calcmode="lin" valueType="num">
                                      <p:cBhvr>
                                        <p:cTn id="12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27" dur="26">
                                          <p:stCondLst>
                                            <p:cond delay="650"/>
                                          </p:stCondLst>
                                        </p:cTn>
                                        <p:tgtEl>
                                          <p:spTgt spid="9"/>
                                        </p:tgtEl>
                                      </p:cBhvr>
                                      <p:to x="100000" y="60000"/>
                                    </p:animScale>
                                    <p:animScale>
                                      <p:cBhvr>
                                        <p:cTn id="128" dur="166" decel="50000">
                                          <p:stCondLst>
                                            <p:cond delay="676"/>
                                          </p:stCondLst>
                                        </p:cTn>
                                        <p:tgtEl>
                                          <p:spTgt spid="9"/>
                                        </p:tgtEl>
                                      </p:cBhvr>
                                      <p:to x="100000" y="100000"/>
                                    </p:animScale>
                                    <p:animScale>
                                      <p:cBhvr>
                                        <p:cTn id="129" dur="26">
                                          <p:stCondLst>
                                            <p:cond delay="1312"/>
                                          </p:stCondLst>
                                        </p:cTn>
                                        <p:tgtEl>
                                          <p:spTgt spid="9"/>
                                        </p:tgtEl>
                                      </p:cBhvr>
                                      <p:to x="100000" y="80000"/>
                                    </p:animScale>
                                    <p:animScale>
                                      <p:cBhvr>
                                        <p:cTn id="130" dur="166" decel="50000">
                                          <p:stCondLst>
                                            <p:cond delay="1338"/>
                                          </p:stCondLst>
                                        </p:cTn>
                                        <p:tgtEl>
                                          <p:spTgt spid="9"/>
                                        </p:tgtEl>
                                      </p:cBhvr>
                                      <p:to x="100000" y="100000"/>
                                    </p:animScale>
                                    <p:animScale>
                                      <p:cBhvr>
                                        <p:cTn id="131" dur="26">
                                          <p:stCondLst>
                                            <p:cond delay="1642"/>
                                          </p:stCondLst>
                                        </p:cTn>
                                        <p:tgtEl>
                                          <p:spTgt spid="9"/>
                                        </p:tgtEl>
                                      </p:cBhvr>
                                      <p:to x="100000" y="90000"/>
                                    </p:animScale>
                                    <p:animScale>
                                      <p:cBhvr>
                                        <p:cTn id="132" dur="166" decel="50000">
                                          <p:stCondLst>
                                            <p:cond delay="1668"/>
                                          </p:stCondLst>
                                        </p:cTn>
                                        <p:tgtEl>
                                          <p:spTgt spid="9"/>
                                        </p:tgtEl>
                                      </p:cBhvr>
                                      <p:to x="100000" y="100000"/>
                                    </p:animScale>
                                    <p:animScale>
                                      <p:cBhvr>
                                        <p:cTn id="133" dur="26">
                                          <p:stCondLst>
                                            <p:cond delay="1808"/>
                                          </p:stCondLst>
                                        </p:cTn>
                                        <p:tgtEl>
                                          <p:spTgt spid="9"/>
                                        </p:tgtEl>
                                      </p:cBhvr>
                                      <p:to x="100000" y="95000"/>
                                    </p:animScale>
                                    <p:animScale>
                                      <p:cBhvr>
                                        <p:cTn id="134" dur="166" decel="50000">
                                          <p:stCondLst>
                                            <p:cond delay="1834"/>
                                          </p:stCondLst>
                                        </p:cTn>
                                        <p:tgtEl>
                                          <p:spTgt spid="9"/>
                                        </p:tgtEl>
                                      </p:cBhvr>
                                      <p:to x="100000" y="100000"/>
                                    </p:animScale>
                                  </p:childTnLst>
                                </p:cTn>
                              </p:par>
                              <p:par>
                                <p:cTn id="135" presetID="26" presetClass="entr" presetSubtype="0" fill="hold" grpId="0" nodeType="withEffect">
                                  <p:stCondLst>
                                    <p:cond delay="0"/>
                                  </p:stCondLst>
                                  <p:childTnLst>
                                    <p:set>
                                      <p:cBhvr>
                                        <p:cTn id="136" dur="1" fill="hold">
                                          <p:stCondLst>
                                            <p:cond delay="0"/>
                                          </p:stCondLst>
                                        </p:cTn>
                                        <p:tgtEl>
                                          <p:spTgt spid="10"/>
                                        </p:tgtEl>
                                        <p:attrNameLst>
                                          <p:attrName>style.visibility</p:attrName>
                                        </p:attrNameLst>
                                      </p:cBhvr>
                                      <p:to>
                                        <p:strVal val="visible"/>
                                      </p:to>
                                    </p:set>
                                    <p:animEffect transition="in" filter="wipe(down)">
                                      <p:cBhvr>
                                        <p:cTn id="137" dur="580">
                                          <p:stCondLst>
                                            <p:cond delay="0"/>
                                          </p:stCondLst>
                                        </p:cTn>
                                        <p:tgtEl>
                                          <p:spTgt spid="10"/>
                                        </p:tgtEl>
                                      </p:cBhvr>
                                    </p:animEffect>
                                    <p:anim calcmode="lin" valueType="num">
                                      <p:cBhvr>
                                        <p:cTn id="13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3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4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4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4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43" dur="26">
                                          <p:stCondLst>
                                            <p:cond delay="650"/>
                                          </p:stCondLst>
                                        </p:cTn>
                                        <p:tgtEl>
                                          <p:spTgt spid="10"/>
                                        </p:tgtEl>
                                      </p:cBhvr>
                                      <p:to x="100000" y="60000"/>
                                    </p:animScale>
                                    <p:animScale>
                                      <p:cBhvr>
                                        <p:cTn id="144" dur="166" decel="50000">
                                          <p:stCondLst>
                                            <p:cond delay="676"/>
                                          </p:stCondLst>
                                        </p:cTn>
                                        <p:tgtEl>
                                          <p:spTgt spid="10"/>
                                        </p:tgtEl>
                                      </p:cBhvr>
                                      <p:to x="100000" y="100000"/>
                                    </p:animScale>
                                    <p:animScale>
                                      <p:cBhvr>
                                        <p:cTn id="145" dur="26">
                                          <p:stCondLst>
                                            <p:cond delay="1312"/>
                                          </p:stCondLst>
                                        </p:cTn>
                                        <p:tgtEl>
                                          <p:spTgt spid="10"/>
                                        </p:tgtEl>
                                      </p:cBhvr>
                                      <p:to x="100000" y="80000"/>
                                    </p:animScale>
                                    <p:animScale>
                                      <p:cBhvr>
                                        <p:cTn id="146" dur="166" decel="50000">
                                          <p:stCondLst>
                                            <p:cond delay="1338"/>
                                          </p:stCondLst>
                                        </p:cTn>
                                        <p:tgtEl>
                                          <p:spTgt spid="10"/>
                                        </p:tgtEl>
                                      </p:cBhvr>
                                      <p:to x="100000" y="100000"/>
                                    </p:animScale>
                                    <p:animScale>
                                      <p:cBhvr>
                                        <p:cTn id="147" dur="26">
                                          <p:stCondLst>
                                            <p:cond delay="1642"/>
                                          </p:stCondLst>
                                        </p:cTn>
                                        <p:tgtEl>
                                          <p:spTgt spid="10"/>
                                        </p:tgtEl>
                                      </p:cBhvr>
                                      <p:to x="100000" y="90000"/>
                                    </p:animScale>
                                    <p:animScale>
                                      <p:cBhvr>
                                        <p:cTn id="148" dur="166" decel="50000">
                                          <p:stCondLst>
                                            <p:cond delay="1668"/>
                                          </p:stCondLst>
                                        </p:cTn>
                                        <p:tgtEl>
                                          <p:spTgt spid="10"/>
                                        </p:tgtEl>
                                      </p:cBhvr>
                                      <p:to x="100000" y="100000"/>
                                    </p:animScale>
                                    <p:animScale>
                                      <p:cBhvr>
                                        <p:cTn id="149" dur="26">
                                          <p:stCondLst>
                                            <p:cond delay="1808"/>
                                          </p:stCondLst>
                                        </p:cTn>
                                        <p:tgtEl>
                                          <p:spTgt spid="10"/>
                                        </p:tgtEl>
                                      </p:cBhvr>
                                      <p:to x="100000" y="95000"/>
                                    </p:animScale>
                                    <p:animScale>
                                      <p:cBhvr>
                                        <p:cTn id="150" dur="166" decel="50000">
                                          <p:stCondLst>
                                            <p:cond delay="1834"/>
                                          </p:stCondLst>
                                        </p:cTn>
                                        <p:tgtEl>
                                          <p:spTgt spid="10"/>
                                        </p:tgtEl>
                                      </p:cBhvr>
                                      <p:to x="100000" y="100000"/>
                                    </p:animScale>
                                  </p:childTnLst>
                                </p:cTn>
                              </p:par>
                              <p:par>
                                <p:cTn id="151" presetID="26" presetClass="entr" presetSubtype="0" fill="hold" grpId="0" nodeType="withEffect">
                                  <p:stCondLst>
                                    <p:cond delay="0"/>
                                  </p:stCondLst>
                                  <p:childTnLst>
                                    <p:set>
                                      <p:cBhvr>
                                        <p:cTn id="152" dur="1" fill="hold">
                                          <p:stCondLst>
                                            <p:cond delay="0"/>
                                          </p:stCondLst>
                                        </p:cTn>
                                        <p:tgtEl>
                                          <p:spTgt spid="11"/>
                                        </p:tgtEl>
                                        <p:attrNameLst>
                                          <p:attrName>style.visibility</p:attrName>
                                        </p:attrNameLst>
                                      </p:cBhvr>
                                      <p:to>
                                        <p:strVal val="visible"/>
                                      </p:to>
                                    </p:set>
                                    <p:animEffect transition="in" filter="wipe(down)">
                                      <p:cBhvr>
                                        <p:cTn id="153" dur="580">
                                          <p:stCondLst>
                                            <p:cond delay="0"/>
                                          </p:stCondLst>
                                        </p:cTn>
                                        <p:tgtEl>
                                          <p:spTgt spid="11"/>
                                        </p:tgtEl>
                                      </p:cBhvr>
                                    </p:animEffect>
                                    <p:anim calcmode="lin" valueType="num">
                                      <p:cBhvr>
                                        <p:cTn id="15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5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5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5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5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59" dur="26">
                                          <p:stCondLst>
                                            <p:cond delay="650"/>
                                          </p:stCondLst>
                                        </p:cTn>
                                        <p:tgtEl>
                                          <p:spTgt spid="11"/>
                                        </p:tgtEl>
                                      </p:cBhvr>
                                      <p:to x="100000" y="60000"/>
                                    </p:animScale>
                                    <p:animScale>
                                      <p:cBhvr>
                                        <p:cTn id="160" dur="166" decel="50000">
                                          <p:stCondLst>
                                            <p:cond delay="676"/>
                                          </p:stCondLst>
                                        </p:cTn>
                                        <p:tgtEl>
                                          <p:spTgt spid="11"/>
                                        </p:tgtEl>
                                      </p:cBhvr>
                                      <p:to x="100000" y="100000"/>
                                    </p:animScale>
                                    <p:animScale>
                                      <p:cBhvr>
                                        <p:cTn id="161" dur="26">
                                          <p:stCondLst>
                                            <p:cond delay="1312"/>
                                          </p:stCondLst>
                                        </p:cTn>
                                        <p:tgtEl>
                                          <p:spTgt spid="11"/>
                                        </p:tgtEl>
                                      </p:cBhvr>
                                      <p:to x="100000" y="80000"/>
                                    </p:animScale>
                                    <p:animScale>
                                      <p:cBhvr>
                                        <p:cTn id="162" dur="166" decel="50000">
                                          <p:stCondLst>
                                            <p:cond delay="1338"/>
                                          </p:stCondLst>
                                        </p:cTn>
                                        <p:tgtEl>
                                          <p:spTgt spid="11"/>
                                        </p:tgtEl>
                                      </p:cBhvr>
                                      <p:to x="100000" y="100000"/>
                                    </p:animScale>
                                    <p:animScale>
                                      <p:cBhvr>
                                        <p:cTn id="163" dur="26">
                                          <p:stCondLst>
                                            <p:cond delay="1642"/>
                                          </p:stCondLst>
                                        </p:cTn>
                                        <p:tgtEl>
                                          <p:spTgt spid="11"/>
                                        </p:tgtEl>
                                      </p:cBhvr>
                                      <p:to x="100000" y="90000"/>
                                    </p:animScale>
                                    <p:animScale>
                                      <p:cBhvr>
                                        <p:cTn id="164" dur="166" decel="50000">
                                          <p:stCondLst>
                                            <p:cond delay="1668"/>
                                          </p:stCondLst>
                                        </p:cTn>
                                        <p:tgtEl>
                                          <p:spTgt spid="11"/>
                                        </p:tgtEl>
                                      </p:cBhvr>
                                      <p:to x="100000" y="100000"/>
                                    </p:animScale>
                                    <p:animScale>
                                      <p:cBhvr>
                                        <p:cTn id="165" dur="26">
                                          <p:stCondLst>
                                            <p:cond delay="1808"/>
                                          </p:stCondLst>
                                        </p:cTn>
                                        <p:tgtEl>
                                          <p:spTgt spid="11"/>
                                        </p:tgtEl>
                                      </p:cBhvr>
                                      <p:to x="100000" y="95000"/>
                                    </p:animScale>
                                    <p:animScale>
                                      <p:cBhvr>
                                        <p:cTn id="166" dur="166" decel="50000">
                                          <p:stCondLst>
                                            <p:cond delay="1834"/>
                                          </p:stCondLst>
                                        </p:cTn>
                                        <p:tgtEl>
                                          <p:spTgt spid="11"/>
                                        </p:tgtEl>
                                      </p:cBhvr>
                                      <p:to x="100000" y="100000"/>
                                    </p:animScale>
                                  </p:childTnLst>
                                </p:cTn>
                              </p:par>
                              <p:par>
                                <p:cTn id="167" presetID="26" presetClass="entr" presetSubtype="0" fill="hold" grpId="0" nodeType="withEffect">
                                  <p:stCondLst>
                                    <p:cond delay="0"/>
                                  </p:stCondLst>
                                  <p:childTnLst>
                                    <p:set>
                                      <p:cBhvr>
                                        <p:cTn id="168" dur="1" fill="hold">
                                          <p:stCondLst>
                                            <p:cond delay="0"/>
                                          </p:stCondLst>
                                        </p:cTn>
                                        <p:tgtEl>
                                          <p:spTgt spid="12"/>
                                        </p:tgtEl>
                                        <p:attrNameLst>
                                          <p:attrName>style.visibility</p:attrName>
                                        </p:attrNameLst>
                                      </p:cBhvr>
                                      <p:to>
                                        <p:strVal val="visible"/>
                                      </p:to>
                                    </p:set>
                                    <p:animEffect transition="in" filter="wipe(down)">
                                      <p:cBhvr>
                                        <p:cTn id="169" dur="580">
                                          <p:stCondLst>
                                            <p:cond delay="0"/>
                                          </p:stCondLst>
                                        </p:cTn>
                                        <p:tgtEl>
                                          <p:spTgt spid="12"/>
                                        </p:tgtEl>
                                      </p:cBhvr>
                                    </p:animEffect>
                                    <p:anim calcmode="lin" valueType="num">
                                      <p:cBhvr>
                                        <p:cTn id="17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5" dur="26">
                                          <p:stCondLst>
                                            <p:cond delay="650"/>
                                          </p:stCondLst>
                                        </p:cTn>
                                        <p:tgtEl>
                                          <p:spTgt spid="12"/>
                                        </p:tgtEl>
                                      </p:cBhvr>
                                      <p:to x="100000" y="60000"/>
                                    </p:animScale>
                                    <p:animScale>
                                      <p:cBhvr>
                                        <p:cTn id="176" dur="166" decel="50000">
                                          <p:stCondLst>
                                            <p:cond delay="676"/>
                                          </p:stCondLst>
                                        </p:cTn>
                                        <p:tgtEl>
                                          <p:spTgt spid="12"/>
                                        </p:tgtEl>
                                      </p:cBhvr>
                                      <p:to x="100000" y="100000"/>
                                    </p:animScale>
                                    <p:animScale>
                                      <p:cBhvr>
                                        <p:cTn id="177" dur="26">
                                          <p:stCondLst>
                                            <p:cond delay="1312"/>
                                          </p:stCondLst>
                                        </p:cTn>
                                        <p:tgtEl>
                                          <p:spTgt spid="12"/>
                                        </p:tgtEl>
                                      </p:cBhvr>
                                      <p:to x="100000" y="80000"/>
                                    </p:animScale>
                                    <p:animScale>
                                      <p:cBhvr>
                                        <p:cTn id="178" dur="166" decel="50000">
                                          <p:stCondLst>
                                            <p:cond delay="1338"/>
                                          </p:stCondLst>
                                        </p:cTn>
                                        <p:tgtEl>
                                          <p:spTgt spid="12"/>
                                        </p:tgtEl>
                                      </p:cBhvr>
                                      <p:to x="100000" y="100000"/>
                                    </p:animScale>
                                    <p:animScale>
                                      <p:cBhvr>
                                        <p:cTn id="179" dur="26">
                                          <p:stCondLst>
                                            <p:cond delay="1642"/>
                                          </p:stCondLst>
                                        </p:cTn>
                                        <p:tgtEl>
                                          <p:spTgt spid="12"/>
                                        </p:tgtEl>
                                      </p:cBhvr>
                                      <p:to x="100000" y="90000"/>
                                    </p:animScale>
                                    <p:animScale>
                                      <p:cBhvr>
                                        <p:cTn id="180" dur="166" decel="50000">
                                          <p:stCondLst>
                                            <p:cond delay="1668"/>
                                          </p:stCondLst>
                                        </p:cTn>
                                        <p:tgtEl>
                                          <p:spTgt spid="12"/>
                                        </p:tgtEl>
                                      </p:cBhvr>
                                      <p:to x="100000" y="100000"/>
                                    </p:animScale>
                                    <p:animScale>
                                      <p:cBhvr>
                                        <p:cTn id="181" dur="26">
                                          <p:stCondLst>
                                            <p:cond delay="1808"/>
                                          </p:stCondLst>
                                        </p:cTn>
                                        <p:tgtEl>
                                          <p:spTgt spid="12"/>
                                        </p:tgtEl>
                                      </p:cBhvr>
                                      <p:to x="100000" y="95000"/>
                                    </p:animScale>
                                    <p:animScale>
                                      <p:cBhvr>
                                        <p:cTn id="182" dur="166" decel="50000">
                                          <p:stCondLst>
                                            <p:cond delay="1834"/>
                                          </p:stCondLst>
                                        </p:cTn>
                                        <p:tgtEl>
                                          <p:spTgt spid="12"/>
                                        </p:tgtEl>
                                      </p:cBhvr>
                                      <p:to x="100000" y="100000"/>
                                    </p:animScale>
                                  </p:childTnLst>
                                </p:cTn>
                              </p:par>
                              <p:par>
                                <p:cTn id="183" presetID="26" presetClass="entr" presetSubtype="0" fill="hold" grpId="0" nodeType="withEffect">
                                  <p:stCondLst>
                                    <p:cond delay="0"/>
                                  </p:stCondLst>
                                  <p:childTnLst>
                                    <p:set>
                                      <p:cBhvr>
                                        <p:cTn id="184" dur="1" fill="hold">
                                          <p:stCondLst>
                                            <p:cond delay="0"/>
                                          </p:stCondLst>
                                        </p:cTn>
                                        <p:tgtEl>
                                          <p:spTgt spid="13"/>
                                        </p:tgtEl>
                                        <p:attrNameLst>
                                          <p:attrName>style.visibility</p:attrName>
                                        </p:attrNameLst>
                                      </p:cBhvr>
                                      <p:to>
                                        <p:strVal val="visible"/>
                                      </p:to>
                                    </p:set>
                                    <p:animEffect transition="in" filter="wipe(down)">
                                      <p:cBhvr>
                                        <p:cTn id="185" dur="580">
                                          <p:stCondLst>
                                            <p:cond delay="0"/>
                                          </p:stCondLst>
                                        </p:cTn>
                                        <p:tgtEl>
                                          <p:spTgt spid="13"/>
                                        </p:tgtEl>
                                      </p:cBhvr>
                                    </p:animEffect>
                                    <p:anim calcmode="lin" valueType="num">
                                      <p:cBhvr>
                                        <p:cTn id="18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8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8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8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9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91" dur="26">
                                          <p:stCondLst>
                                            <p:cond delay="650"/>
                                          </p:stCondLst>
                                        </p:cTn>
                                        <p:tgtEl>
                                          <p:spTgt spid="13"/>
                                        </p:tgtEl>
                                      </p:cBhvr>
                                      <p:to x="100000" y="60000"/>
                                    </p:animScale>
                                    <p:animScale>
                                      <p:cBhvr>
                                        <p:cTn id="192" dur="166" decel="50000">
                                          <p:stCondLst>
                                            <p:cond delay="676"/>
                                          </p:stCondLst>
                                        </p:cTn>
                                        <p:tgtEl>
                                          <p:spTgt spid="13"/>
                                        </p:tgtEl>
                                      </p:cBhvr>
                                      <p:to x="100000" y="100000"/>
                                    </p:animScale>
                                    <p:animScale>
                                      <p:cBhvr>
                                        <p:cTn id="193" dur="26">
                                          <p:stCondLst>
                                            <p:cond delay="1312"/>
                                          </p:stCondLst>
                                        </p:cTn>
                                        <p:tgtEl>
                                          <p:spTgt spid="13"/>
                                        </p:tgtEl>
                                      </p:cBhvr>
                                      <p:to x="100000" y="80000"/>
                                    </p:animScale>
                                    <p:animScale>
                                      <p:cBhvr>
                                        <p:cTn id="194" dur="166" decel="50000">
                                          <p:stCondLst>
                                            <p:cond delay="1338"/>
                                          </p:stCondLst>
                                        </p:cTn>
                                        <p:tgtEl>
                                          <p:spTgt spid="13"/>
                                        </p:tgtEl>
                                      </p:cBhvr>
                                      <p:to x="100000" y="100000"/>
                                    </p:animScale>
                                    <p:animScale>
                                      <p:cBhvr>
                                        <p:cTn id="195" dur="26">
                                          <p:stCondLst>
                                            <p:cond delay="1642"/>
                                          </p:stCondLst>
                                        </p:cTn>
                                        <p:tgtEl>
                                          <p:spTgt spid="13"/>
                                        </p:tgtEl>
                                      </p:cBhvr>
                                      <p:to x="100000" y="90000"/>
                                    </p:animScale>
                                    <p:animScale>
                                      <p:cBhvr>
                                        <p:cTn id="196" dur="166" decel="50000">
                                          <p:stCondLst>
                                            <p:cond delay="1668"/>
                                          </p:stCondLst>
                                        </p:cTn>
                                        <p:tgtEl>
                                          <p:spTgt spid="13"/>
                                        </p:tgtEl>
                                      </p:cBhvr>
                                      <p:to x="100000" y="100000"/>
                                    </p:animScale>
                                    <p:animScale>
                                      <p:cBhvr>
                                        <p:cTn id="197" dur="26">
                                          <p:stCondLst>
                                            <p:cond delay="1808"/>
                                          </p:stCondLst>
                                        </p:cTn>
                                        <p:tgtEl>
                                          <p:spTgt spid="13"/>
                                        </p:tgtEl>
                                      </p:cBhvr>
                                      <p:to x="100000" y="95000"/>
                                    </p:animScale>
                                    <p:animScale>
                                      <p:cBhvr>
                                        <p:cTn id="198" dur="166" decel="50000">
                                          <p:stCondLst>
                                            <p:cond delay="1834"/>
                                          </p:stCondLst>
                                        </p:cTn>
                                        <p:tgtEl>
                                          <p:spTgt spid="13"/>
                                        </p:tgtEl>
                                      </p:cBhvr>
                                      <p:to x="100000" y="100000"/>
                                    </p:animScale>
                                  </p:childTnLst>
                                </p:cTn>
                              </p:par>
                              <p:par>
                                <p:cTn id="199" presetID="26" presetClass="entr" presetSubtype="0" fill="hold" grpId="0" nodeType="withEffect">
                                  <p:stCondLst>
                                    <p:cond delay="0"/>
                                  </p:stCondLst>
                                  <p:childTnLst>
                                    <p:set>
                                      <p:cBhvr>
                                        <p:cTn id="200" dur="1" fill="hold">
                                          <p:stCondLst>
                                            <p:cond delay="0"/>
                                          </p:stCondLst>
                                        </p:cTn>
                                        <p:tgtEl>
                                          <p:spTgt spid="14"/>
                                        </p:tgtEl>
                                        <p:attrNameLst>
                                          <p:attrName>style.visibility</p:attrName>
                                        </p:attrNameLst>
                                      </p:cBhvr>
                                      <p:to>
                                        <p:strVal val="visible"/>
                                      </p:to>
                                    </p:set>
                                    <p:animEffect transition="in" filter="wipe(down)">
                                      <p:cBhvr>
                                        <p:cTn id="201" dur="580">
                                          <p:stCondLst>
                                            <p:cond delay="0"/>
                                          </p:stCondLst>
                                        </p:cTn>
                                        <p:tgtEl>
                                          <p:spTgt spid="14"/>
                                        </p:tgtEl>
                                      </p:cBhvr>
                                    </p:animEffect>
                                    <p:anim calcmode="lin" valueType="num">
                                      <p:cBhvr>
                                        <p:cTn id="20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0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0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0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0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07" dur="26">
                                          <p:stCondLst>
                                            <p:cond delay="650"/>
                                          </p:stCondLst>
                                        </p:cTn>
                                        <p:tgtEl>
                                          <p:spTgt spid="14"/>
                                        </p:tgtEl>
                                      </p:cBhvr>
                                      <p:to x="100000" y="60000"/>
                                    </p:animScale>
                                    <p:animScale>
                                      <p:cBhvr>
                                        <p:cTn id="208" dur="166" decel="50000">
                                          <p:stCondLst>
                                            <p:cond delay="676"/>
                                          </p:stCondLst>
                                        </p:cTn>
                                        <p:tgtEl>
                                          <p:spTgt spid="14"/>
                                        </p:tgtEl>
                                      </p:cBhvr>
                                      <p:to x="100000" y="100000"/>
                                    </p:animScale>
                                    <p:animScale>
                                      <p:cBhvr>
                                        <p:cTn id="209" dur="26">
                                          <p:stCondLst>
                                            <p:cond delay="1312"/>
                                          </p:stCondLst>
                                        </p:cTn>
                                        <p:tgtEl>
                                          <p:spTgt spid="14"/>
                                        </p:tgtEl>
                                      </p:cBhvr>
                                      <p:to x="100000" y="80000"/>
                                    </p:animScale>
                                    <p:animScale>
                                      <p:cBhvr>
                                        <p:cTn id="210" dur="166" decel="50000">
                                          <p:stCondLst>
                                            <p:cond delay="1338"/>
                                          </p:stCondLst>
                                        </p:cTn>
                                        <p:tgtEl>
                                          <p:spTgt spid="14"/>
                                        </p:tgtEl>
                                      </p:cBhvr>
                                      <p:to x="100000" y="100000"/>
                                    </p:animScale>
                                    <p:animScale>
                                      <p:cBhvr>
                                        <p:cTn id="211" dur="26">
                                          <p:stCondLst>
                                            <p:cond delay="1642"/>
                                          </p:stCondLst>
                                        </p:cTn>
                                        <p:tgtEl>
                                          <p:spTgt spid="14"/>
                                        </p:tgtEl>
                                      </p:cBhvr>
                                      <p:to x="100000" y="90000"/>
                                    </p:animScale>
                                    <p:animScale>
                                      <p:cBhvr>
                                        <p:cTn id="212" dur="166" decel="50000">
                                          <p:stCondLst>
                                            <p:cond delay="1668"/>
                                          </p:stCondLst>
                                        </p:cTn>
                                        <p:tgtEl>
                                          <p:spTgt spid="14"/>
                                        </p:tgtEl>
                                      </p:cBhvr>
                                      <p:to x="100000" y="100000"/>
                                    </p:animScale>
                                    <p:animScale>
                                      <p:cBhvr>
                                        <p:cTn id="213" dur="26">
                                          <p:stCondLst>
                                            <p:cond delay="1808"/>
                                          </p:stCondLst>
                                        </p:cTn>
                                        <p:tgtEl>
                                          <p:spTgt spid="14"/>
                                        </p:tgtEl>
                                      </p:cBhvr>
                                      <p:to x="100000" y="95000"/>
                                    </p:animScale>
                                    <p:animScale>
                                      <p:cBhvr>
                                        <p:cTn id="214" dur="166" decel="50000">
                                          <p:stCondLst>
                                            <p:cond delay="1834"/>
                                          </p:stCondLst>
                                        </p:cTn>
                                        <p:tgtEl>
                                          <p:spTgt spid="14"/>
                                        </p:tgtEl>
                                      </p:cBhvr>
                                      <p:to x="100000" y="100000"/>
                                    </p:animScale>
                                  </p:childTnLst>
                                </p:cTn>
                              </p:par>
                              <p:par>
                                <p:cTn id="215" presetID="26" presetClass="entr" presetSubtype="0" fill="hold" grpId="0" nodeType="withEffect">
                                  <p:stCondLst>
                                    <p:cond delay="0"/>
                                  </p:stCondLst>
                                  <p:childTnLst>
                                    <p:set>
                                      <p:cBhvr>
                                        <p:cTn id="216" dur="1" fill="hold">
                                          <p:stCondLst>
                                            <p:cond delay="0"/>
                                          </p:stCondLst>
                                        </p:cTn>
                                        <p:tgtEl>
                                          <p:spTgt spid="15"/>
                                        </p:tgtEl>
                                        <p:attrNameLst>
                                          <p:attrName>style.visibility</p:attrName>
                                        </p:attrNameLst>
                                      </p:cBhvr>
                                      <p:to>
                                        <p:strVal val="visible"/>
                                      </p:to>
                                    </p:set>
                                    <p:animEffect transition="in" filter="wipe(down)">
                                      <p:cBhvr>
                                        <p:cTn id="217" dur="580">
                                          <p:stCondLst>
                                            <p:cond delay="0"/>
                                          </p:stCondLst>
                                        </p:cTn>
                                        <p:tgtEl>
                                          <p:spTgt spid="15"/>
                                        </p:tgtEl>
                                      </p:cBhvr>
                                    </p:animEffect>
                                    <p:anim calcmode="lin" valueType="num">
                                      <p:cBhvr>
                                        <p:cTn id="21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1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2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2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2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23" dur="26">
                                          <p:stCondLst>
                                            <p:cond delay="650"/>
                                          </p:stCondLst>
                                        </p:cTn>
                                        <p:tgtEl>
                                          <p:spTgt spid="15"/>
                                        </p:tgtEl>
                                      </p:cBhvr>
                                      <p:to x="100000" y="60000"/>
                                    </p:animScale>
                                    <p:animScale>
                                      <p:cBhvr>
                                        <p:cTn id="224" dur="166" decel="50000">
                                          <p:stCondLst>
                                            <p:cond delay="676"/>
                                          </p:stCondLst>
                                        </p:cTn>
                                        <p:tgtEl>
                                          <p:spTgt spid="15"/>
                                        </p:tgtEl>
                                      </p:cBhvr>
                                      <p:to x="100000" y="100000"/>
                                    </p:animScale>
                                    <p:animScale>
                                      <p:cBhvr>
                                        <p:cTn id="225" dur="26">
                                          <p:stCondLst>
                                            <p:cond delay="1312"/>
                                          </p:stCondLst>
                                        </p:cTn>
                                        <p:tgtEl>
                                          <p:spTgt spid="15"/>
                                        </p:tgtEl>
                                      </p:cBhvr>
                                      <p:to x="100000" y="80000"/>
                                    </p:animScale>
                                    <p:animScale>
                                      <p:cBhvr>
                                        <p:cTn id="226" dur="166" decel="50000">
                                          <p:stCondLst>
                                            <p:cond delay="1338"/>
                                          </p:stCondLst>
                                        </p:cTn>
                                        <p:tgtEl>
                                          <p:spTgt spid="15"/>
                                        </p:tgtEl>
                                      </p:cBhvr>
                                      <p:to x="100000" y="100000"/>
                                    </p:animScale>
                                    <p:animScale>
                                      <p:cBhvr>
                                        <p:cTn id="227" dur="26">
                                          <p:stCondLst>
                                            <p:cond delay="1642"/>
                                          </p:stCondLst>
                                        </p:cTn>
                                        <p:tgtEl>
                                          <p:spTgt spid="15"/>
                                        </p:tgtEl>
                                      </p:cBhvr>
                                      <p:to x="100000" y="90000"/>
                                    </p:animScale>
                                    <p:animScale>
                                      <p:cBhvr>
                                        <p:cTn id="228" dur="166" decel="50000">
                                          <p:stCondLst>
                                            <p:cond delay="1668"/>
                                          </p:stCondLst>
                                        </p:cTn>
                                        <p:tgtEl>
                                          <p:spTgt spid="15"/>
                                        </p:tgtEl>
                                      </p:cBhvr>
                                      <p:to x="100000" y="100000"/>
                                    </p:animScale>
                                    <p:animScale>
                                      <p:cBhvr>
                                        <p:cTn id="229" dur="26">
                                          <p:stCondLst>
                                            <p:cond delay="1808"/>
                                          </p:stCondLst>
                                        </p:cTn>
                                        <p:tgtEl>
                                          <p:spTgt spid="15"/>
                                        </p:tgtEl>
                                      </p:cBhvr>
                                      <p:to x="100000" y="95000"/>
                                    </p:animScale>
                                    <p:animScale>
                                      <p:cBhvr>
                                        <p:cTn id="230" dur="166" decel="50000">
                                          <p:stCondLst>
                                            <p:cond delay="1834"/>
                                          </p:stCondLst>
                                        </p:cTn>
                                        <p:tgtEl>
                                          <p:spTgt spid="15"/>
                                        </p:tgtEl>
                                      </p:cBhvr>
                                      <p:to x="100000" y="100000"/>
                                    </p:animScale>
                                  </p:childTnLst>
                                </p:cTn>
                              </p:par>
                              <p:par>
                                <p:cTn id="231" presetID="26" presetClass="entr" presetSubtype="0" fill="hold" grpId="0" nodeType="withEffect">
                                  <p:stCondLst>
                                    <p:cond delay="0"/>
                                  </p:stCondLst>
                                  <p:childTnLst>
                                    <p:set>
                                      <p:cBhvr>
                                        <p:cTn id="232" dur="1" fill="hold">
                                          <p:stCondLst>
                                            <p:cond delay="0"/>
                                          </p:stCondLst>
                                        </p:cTn>
                                        <p:tgtEl>
                                          <p:spTgt spid="16"/>
                                        </p:tgtEl>
                                        <p:attrNameLst>
                                          <p:attrName>style.visibility</p:attrName>
                                        </p:attrNameLst>
                                      </p:cBhvr>
                                      <p:to>
                                        <p:strVal val="visible"/>
                                      </p:to>
                                    </p:set>
                                    <p:animEffect transition="in" filter="wipe(down)">
                                      <p:cBhvr>
                                        <p:cTn id="233" dur="580">
                                          <p:stCondLst>
                                            <p:cond delay="0"/>
                                          </p:stCondLst>
                                        </p:cTn>
                                        <p:tgtEl>
                                          <p:spTgt spid="16"/>
                                        </p:tgtEl>
                                      </p:cBhvr>
                                    </p:animEffect>
                                    <p:anim calcmode="lin" valueType="num">
                                      <p:cBhvr>
                                        <p:cTn id="23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3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3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3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3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39" dur="26">
                                          <p:stCondLst>
                                            <p:cond delay="650"/>
                                          </p:stCondLst>
                                        </p:cTn>
                                        <p:tgtEl>
                                          <p:spTgt spid="16"/>
                                        </p:tgtEl>
                                      </p:cBhvr>
                                      <p:to x="100000" y="60000"/>
                                    </p:animScale>
                                    <p:animScale>
                                      <p:cBhvr>
                                        <p:cTn id="240" dur="166" decel="50000">
                                          <p:stCondLst>
                                            <p:cond delay="676"/>
                                          </p:stCondLst>
                                        </p:cTn>
                                        <p:tgtEl>
                                          <p:spTgt spid="16"/>
                                        </p:tgtEl>
                                      </p:cBhvr>
                                      <p:to x="100000" y="100000"/>
                                    </p:animScale>
                                    <p:animScale>
                                      <p:cBhvr>
                                        <p:cTn id="241" dur="26">
                                          <p:stCondLst>
                                            <p:cond delay="1312"/>
                                          </p:stCondLst>
                                        </p:cTn>
                                        <p:tgtEl>
                                          <p:spTgt spid="16"/>
                                        </p:tgtEl>
                                      </p:cBhvr>
                                      <p:to x="100000" y="80000"/>
                                    </p:animScale>
                                    <p:animScale>
                                      <p:cBhvr>
                                        <p:cTn id="242" dur="166" decel="50000">
                                          <p:stCondLst>
                                            <p:cond delay="1338"/>
                                          </p:stCondLst>
                                        </p:cTn>
                                        <p:tgtEl>
                                          <p:spTgt spid="16"/>
                                        </p:tgtEl>
                                      </p:cBhvr>
                                      <p:to x="100000" y="100000"/>
                                    </p:animScale>
                                    <p:animScale>
                                      <p:cBhvr>
                                        <p:cTn id="243" dur="26">
                                          <p:stCondLst>
                                            <p:cond delay="1642"/>
                                          </p:stCondLst>
                                        </p:cTn>
                                        <p:tgtEl>
                                          <p:spTgt spid="16"/>
                                        </p:tgtEl>
                                      </p:cBhvr>
                                      <p:to x="100000" y="90000"/>
                                    </p:animScale>
                                    <p:animScale>
                                      <p:cBhvr>
                                        <p:cTn id="244" dur="166" decel="50000">
                                          <p:stCondLst>
                                            <p:cond delay="1668"/>
                                          </p:stCondLst>
                                        </p:cTn>
                                        <p:tgtEl>
                                          <p:spTgt spid="16"/>
                                        </p:tgtEl>
                                      </p:cBhvr>
                                      <p:to x="100000" y="100000"/>
                                    </p:animScale>
                                    <p:animScale>
                                      <p:cBhvr>
                                        <p:cTn id="245" dur="26">
                                          <p:stCondLst>
                                            <p:cond delay="1808"/>
                                          </p:stCondLst>
                                        </p:cTn>
                                        <p:tgtEl>
                                          <p:spTgt spid="16"/>
                                        </p:tgtEl>
                                      </p:cBhvr>
                                      <p:to x="100000" y="95000"/>
                                    </p:animScale>
                                    <p:animScale>
                                      <p:cBhvr>
                                        <p:cTn id="246" dur="166" decel="50000">
                                          <p:stCondLst>
                                            <p:cond delay="1834"/>
                                          </p:stCondLst>
                                        </p:cTn>
                                        <p:tgtEl>
                                          <p:spTgt spid="16"/>
                                        </p:tgtEl>
                                      </p:cBhvr>
                                      <p:to x="100000" y="100000"/>
                                    </p:animScale>
                                  </p:childTnLst>
                                </p:cTn>
                              </p:par>
                              <p:par>
                                <p:cTn id="247" presetID="26" presetClass="entr" presetSubtype="0" fill="hold" grpId="0" nodeType="withEffect">
                                  <p:stCondLst>
                                    <p:cond delay="0"/>
                                  </p:stCondLst>
                                  <p:childTnLst>
                                    <p:set>
                                      <p:cBhvr>
                                        <p:cTn id="248" dur="1" fill="hold">
                                          <p:stCondLst>
                                            <p:cond delay="0"/>
                                          </p:stCondLst>
                                        </p:cTn>
                                        <p:tgtEl>
                                          <p:spTgt spid="17"/>
                                        </p:tgtEl>
                                        <p:attrNameLst>
                                          <p:attrName>style.visibility</p:attrName>
                                        </p:attrNameLst>
                                      </p:cBhvr>
                                      <p:to>
                                        <p:strVal val="visible"/>
                                      </p:to>
                                    </p:set>
                                    <p:animEffect transition="in" filter="wipe(down)">
                                      <p:cBhvr>
                                        <p:cTn id="249" dur="580">
                                          <p:stCondLst>
                                            <p:cond delay="0"/>
                                          </p:stCondLst>
                                        </p:cTn>
                                        <p:tgtEl>
                                          <p:spTgt spid="17"/>
                                        </p:tgtEl>
                                      </p:cBhvr>
                                    </p:animEffect>
                                    <p:anim calcmode="lin" valueType="num">
                                      <p:cBhvr>
                                        <p:cTn id="25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5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5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5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5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55" dur="26">
                                          <p:stCondLst>
                                            <p:cond delay="650"/>
                                          </p:stCondLst>
                                        </p:cTn>
                                        <p:tgtEl>
                                          <p:spTgt spid="17"/>
                                        </p:tgtEl>
                                      </p:cBhvr>
                                      <p:to x="100000" y="60000"/>
                                    </p:animScale>
                                    <p:animScale>
                                      <p:cBhvr>
                                        <p:cTn id="256" dur="166" decel="50000">
                                          <p:stCondLst>
                                            <p:cond delay="676"/>
                                          </p:stCondLst>
                                        </p:cTn>
                                        <p:tgtEl>
                                          <p:spTgt spid="17"/>
                                        </p:tgtEl>
                                      </p:cBhvr>
                                      <p:to x="100000" y="100000"/>
                                    </p:animScale>
                                    <p:animScale>
                                      <p:cBhvr>
                                        <p:cTn id="257" dur="26">
                                          <p:stCondLst>
                                            <p:cond delay="1312"/>
                                          </p:stCondLst>
                                        </p:cTn>
                                        <p:tgtEl>
                                          <p:spTgt spid="17"/>
                                        </p:tgtEl>
                                      </p:cBhvr>
                                      <p:to x="100000" y="80000"/>
                                    </p:animScale>
                                    <p:animScale>
                                      <p:cBhvr>
                                        <p:cTn id="258" dur="166" decel="50000">
                                          <p:stCondLst>
                                            <p:cond delay="1338"/>
                                          </p:stCondLst>
                                        </p:cTn>
                                        <p:tgtEl>
                                          <p:spTgt spid="17"/>
                                        </p:tgtEl>
                                      </p:cBhvr>
                                      <p:to x="100000" y="100000"/>
                                    </p:animScale>
                                    <p:animScale>
                                      <p:cBhvr>
                                        <p:cTn id="259" dur="26">
                                          <p:stCondLst>
                                            <p:cond delay="1642"/>
                                          </p:stCondLst>
                                        </p:cTn>
                                        <p:tgtEl>
                                          <p:spTgt spid="17"/>
                                        </p:tgtEl>
                                      </p:cBhvr>
                                      <p:to x="100000" y="90000"/>
                                    </p:animScale>
                                    <p:animScale>
                                      <p:cBhvr>
                                        <p:cTn id="260" dur="166" decel="50000">
                                          <p:stCondLst>
                                            <p:cond delay="1668"/>
                                          </p:stCondLst>
                                        </p:cTn>
                                        <p:tgtEl>
                                          <p:spTgt spid="17"/>
                                        </p:tgtEl>
                                      </p:cBhvr>
                                      <p:to x="100000" y="100000"/>
                                    </p:animScale>
                                    <p:animScale>
                                      <p:cBhvr>
                                        <p:cTn id="261" dur="26">
                                          <p:stCondLst>
                                            <p:cond delay="1808"/>
                                          </p:stCondLst>
                                        </p:cTn>
                                        <p:tgtEl>
                                          <p:spTgt spid="17"/>
                                        </p:tgtEl>
                                      </p:cBhvr>
                                      <p:to x="100000" y="95000"/>
                                    </p:animScale>
                                    <p:animScale>
                                      <p:cBhvr>
                                        <p:cTn id="262" dur="166" decel="50000">
                                          <p:stCondLst>
                                            <p:cond delay="1834"/>
                                          </p:stCondLst>
                                        </p:cTn>
                                        <p:tgtEl>
                                          <p:spTgt spid="17"/>
                                        </p:tgtEl>
                                      </p:cBhvr>
                                      <p:to x="100000" y="100000"/>
                                    </p:animScale>
                                  </p:childTnLst>
                                </p:cTn>
                              </p:par>
                              <p:par>
                                <p:cTn id="263" presetID="26" presetClass="entr" presetSubtype="0" fill="hold" grpId="0" nodeType="withEffect">
                                  <p:stCondLst>
                                    <p:cond delay="0"/>
                                  </p:stCondLst>
                                  <p:childTnLst>
                                    <p:set>
                                      <p:cBhvr>
                                        <p:cTn id="264" dur="1" fill="hold">
                                          <p:stCondLst>
                                            <p:cond delay="0"/>
                                          </p:stCondLst>
                                        </p:cTn>
                                        <p:tgtEl>
                                          <p:spTgt spid="18"/>
                                        </p:tgtEl>
                                        <p:attrNameLst>
                                          <p:attrName>style.visibility</p:attrName>
                                        </p:attrNameLst>
                                      </p:cBhvr>
                                      <p:to>
                                        <p:strVal val="visible"/>
                                      </p:to>
                                    </p:set>
                                    <p:animEffect transition="in" filter="wipe(down)">
                                      <p:cBhvr>
                                        <p:cTn id="265" dur="580">
                                          <p:stCondLst>
                                            <p:cond delay="0"/>
                                          </p:stCondLst>
                                        </p:cTn>
                                        <p:tgtEl>
                                          <p:spTgt spid="18"/>
                                        </p:tgtEl>
                                      </p:cBhvr>
                                    </p:animEffect>
                                    <p:anim calcmode="lin" valueType="num">
                                      <p:cBhvr>
                                        <p:cTn id="266"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67"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68"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69"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70"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71" dur="26">
                                          <p:stCondLst>
                                            <p:cond delay="650"/>
                                          </p:stCondLst>
                                        </p:cTn>
                                        <p:tgtEl>
                                          <p:spTgt spid="18"/>
                                        </p:tgtEl>
                                      </p:cBhvr>
                                      <p:to x="100000" y="60000"/>
                                    </p:animScale>
                                    <p:animScale>
                                      <p:cBhvr>
                                        <p:cTn id="272" dur="166" decel="50000">
                                          <p:stCondLst>
                                            <p:cond delay="676"/>
                                          </p:stCondLst>
                                        </p:cTn>
                                        <p:tgtEl>
                                          <p:spTgt spid="18"/>
                                        </p:tgtEl>
                                      </p:cBhvr>
                                      <p:to x="100000" y="100000"/>
                                    </p:animScale>
                                    <p:animScale>
                                      <p:cBhvr>
                                        <p:cTn id="273" dur="26">
                                          <p:stCondLst>
                                            <p:cond delay="1312"/>
                                          </p:stCondLst>
                                        </p:cTn>
                                        <p:tgtEl>
                                          <p:spTgt spid="18"/>
                                        </p:tgtEl>
                                      </p:cBhvr>
                                      <p:to x="100000" y="80000"/>
                                    </p:animScale>
                                    <p:animScale>
                                      <p:cBhvr>
                                        <p:cTn id="274" dur="166" decel="50000">
                                          <p:stCondLst>
                                            <p:cond delay="1338"/>
                                          </p:stCondLst>
                                        </p:cTn>
                                        <p:tgtEl>
                                          <p:spTgt spid="18"/>
                                        </p:tgtEl>
                                      </p:cBhvr>
                                      <p:to x="100000" y="100000"/>
                                    </p:animScale>
                                    <p:animScale>
                                      <p:cBhvr>
                                        <p:cTn id="275" dur="26">
                                          <p:stCondLst>
                                            <p:cond delay="1642"/>
                                          </p:stCondLst>
                                        </p:cTn>
                                        <p:tgtEl>
                                          <p:spTgt spid="18"/>
                                        </p:tgtEl>
                                      </p:cBhvr>
                                      <p:to x="100000" y="90000"/>
                                    </p:animScale>
                                    <p:animScale>
                                      <p:cBhvr>
                                        <p:cTn id="276" dur="166" decel="50000">
                                          <p:stCondLst>
                                            <p:cond delay="1668"/>
                                          </p:stCondLst>
                                        </p:cTn>
                                        <p:tgtEl>
                                          <p:spTgt spid="18"/>
                                        </p:tgtEl>
                                      </p:cBhvr>
                                      <p:to x="100000" y="100000"/>
                                    </p:animScale>
                                    <p:animScale>
                                      <p:cBhvr>
                                        <p:cTn id="277" dur="26">
                                          <p:stCondLst>
                                            <p:cond delay="1808"/>
                                          </p:stCondLst>
                                        </p:cTn>
                                        <p:tgtEl>
                                          <p:spTgt spid="18"/>
                                        </p:tgtEl>
                                      </p:cBhvr>
                                      <p:to x="100000" y="95000"/>
                                    </p:animScale>
                                    <p:animScale>
                                      <p:cBhvr>
                                        <p:cTn id="278" dur="166" decel="50000">
                                          <p:stCondLst>
                                            <p:cond delay="1834"/>
                                          </p:stCondLst>
                                        </p:cTn>
                                        <p:tgtEl>
                                          <p:spTgt spid="18"/>
                                        </p:tgtEl>
                                      </p:cBhvr>
                                      <p:to x="100000" y="100000"/>
                                    </p:animScale>
                                  </p:childTnLst>
                                </p:cTn>
                              </p:par>
                            </p:childTnLst>
                          </p:cTn>
                        </p:par>
                      </p:childTnLst>
                    </p:cTn>
                  </p:par>
                  <p:par>
                    <p:cTn id="279" fill="hold">
                      <p:stCondLst>
                        <p:cond delay="indefinite"/>
                      </p:stCondLst>
                      <p:childTnLst>
                        <p:par>
                          <p:cTn id="280" fill="hold">
                            <p:stCondLst>
                              <p:cond delay="0"/>
                            </p:stCondLst>
                            <p:childTnLst>
                              <p:par>
                                <p:cTn id="281" presetID="26" presetClass="entr" presetSubtype="0" fill="hold" grpId="0" nodeType="clickEffect">
                                  <p:stCondLst>
                                    <p:cond delay="0"/>
                                  </p:stCondLst>
                                  <p:childTnLst>
                                    <p:set>
                                      <p:cBhvr>
                                        <p:cTn id="282" dur="1" fill="hold">
                                          <p:stCondLst>
                                            <p:cond delay="0"/>
                                          </p:stCondLst>
                                        </p:cTn>
                                        <p:tgtEl>
                                          <p:spTgt spid="19"/>
                                        </p:tgtEl>
                                        <p:attrNameLst>
                                          <p:attrName>style.visibility</p:attrName>
                                        </p:attrNameLst>
                                      </p:cBhvr>
                                      <p:to>
                                        <p:strVal val="visible"/>
                                      </p:to>
                                    </p:set>
                                    <p:animEffect transition="in" filter="wipe(down)">
                                      <p:cBhvr>
                                        <p:cTn id="283" dur="580">
                                          <p:stCondLst>
                                            <p:cond delay="0"/>
                                          </p:stCondLst>
                                        </p:cTn>
                                        <p:tgtEl>
                                          <p:spTgt spid="19"/>
                                        </p:tgtEl>
                                      </p:cBhvr>
                                    </p:animEffect>
                                    <p:anim calcmode="lin" valueType="num">
                                      <p:cBhvr>
                                        <p:cTn id="284"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85"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86"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87"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88"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89" dur="26">
                                          <p:stCondLst>
                                            <p:cond delay="650"/>
                                          </p:stCondLst>
                                        </p:cTn>
                                        <p:tgtEl>
                                          <p:spTgt spid="19"/>
                                        </p:tgtEl>
                                      </p:cBhvr>
                                      <p:to x="100000" y="60000"/>
                                    </p:animScale>
                                    <p:animScale>
                                      <p:cBhvr>
                                        <p:cTn id="290" dur="166" decel="50000">
                                          <p:stCondLst>
                                            <p:cond delay="676"/>
                                          </p:stCondLst>
                                        </p:cTn>
                                        <p:tgtEl>
                                          <p:spTgt spid="19"/>
                                        </p:tgtEl>
                                      </p:cBhvr>
                                      <p:to x="100000" y="100000"/>
                                    </p:animScale>
                                    <p:animScale>
                                      <p:cBhvr>
                                        <p:cTn id="291" dur="26">
                                          <p:stCondLst>
                                            <p:cond delay="1312"/>
                                          </p:stCondLst>
                                        </p:cTn>
                                        <p:tgtEl>
                                          <p:spTgt spid="19"/>
                                        </p:tgtEl>
                                      </p:cBhvr>
                                      <p:to x="100000" y="80000"/>
                                    </p:animScale>
                                    <p:animScale>
                                      <p:cBhvr>
                                        <p:cTn id="292" dur="166" decel="50000">
                                          <p:stCondLst>
                                            <p:cond delay="1338"/>
                                          </p:stCondLst>
                                        </p:cTn>
                                        <p:tgtEl>
                                          <p:spTgt spid="19"/>
                                        </p:tgtEl>
                                      </p:cBhvr>
                                      <p:to x="100000" y="100000"/>
                                    </p:animScale>
                                    <p:animScale>
                                      <p:cBhvr>
                                        <p:cTn id="293" dur="26">
                                          <p:stCondLst>
                                            <p:cond delay="1642"/>
                                          </p:stCondLst>
                                        </p:cTn>
                                        <p:tgtEl>
                                          <p:spTgt spid="19"/>
                                        </p:tgtEl>
                                      </p:cBhvr>
                                      <p:to x="100000" y="90000"/>
                                    </p:animScale>
                                    <p:animScale>
                                      <p:cBhvr>
                                        <p:cTn id="294" dur="166" decel="50000">
                                          <p:stCondLst>
                                            <p:cond delay="1668"/>
                                          </p:stCondLst>
                                        </p:cTn>
                                        <p:tgtEl>
                                          <p:spTgt spid="19"/>
                                        </p:tgtEl>
                                      </p:cBhvr>
                                      <p:to x="100000" y="100000"/>
                                    </p:animScale>
                                    <p:animScale>
                                      <p:cBhvr>
                                        <p:cTn id="295" dur="26">
                                          <p:stCondLst>
                                            <p:cond delay="1808"/>
                                          </p:stCondLst>
                                        </p:cTn>
                                        <p:tgtEl>
                                          <p:spTgt spid="19"/>
                                        </p:tgtEl>
                                      </p:cBhvr>
                                      <p:to x="100000" y="95000"/>
                                    </p:animScale>
                                    <p:animScale>
                                      <p:cBhvr>
                                        <p:cTn id="296" dur="166" decel="50000">
                                          <p:stCondLst>
                                            <p:cond delay="1834"/>
                                          </p:stCondLst>
                                        </p:cTn>
                                        <p:tgtEl>
                                          <p:spTgt spid="19"/>
                                        </p:tgtEl>
                                      </p:cBhvr>
                                      <p:to x="100000" y="100000"/>
                                    </p:animScale>
                                  </p:childTnLst>
                                </p:cTn>
                              </p:par>
                            </p:childTnLst>
                          </p:cTn>
                        </p:par>
                      </p:childTnLst>
                    </p:cTn>
                  </p:par>
                  <p:par>
                    <p:cTn id="297" fill="hold">
                      <p:stCondLst>
                        <p:cond delay="indefinite"/>
                      </p:stCondLst>
                      <p:childTnLst>
                        <p:par>
                          <p:cTn id="298" fill="hold">
                            <p:stCondLst>
                              <p:cond delay="0"/>
                            </p:stCondLst>
                            <p:childTnLst>
                              <p:par>
                                <p:cTn id="299" presetID="26" presetClass="entr" presetSubtype="0" fill="hold" grpId="0" nodeType="clickEffect">
                                  <p:stCondLst>
                                    <p:cond delay="0"/>
                                  </p:stCondLst>
                                  <p:childTnLst>
                                    <p:set>
                                      <p:cBhvr>
                                        <p:cTn id="300" dur="1" fill="hold">
                                          <p:stCondLst>
                                            <p:cond delay="0"/>
                                          </p:stCondLst>
                                        </p:cTn>
                                        <p:tgtEl>
                                          <p:spTgt spid="26"/>
                                        </p:tgtEl>
                                        <p:attrNameLst>
                                          <p:attrName>style.visibility</p:attrName>
                                        </p:attrNameLst>
                                      </p:cBhvr>
                                      <p:to>
                                        <p:strVal val="visible"/>
                                      </p:to>
                                    </p:set>
                                    <p:animEffect transition="in" filter="wipe(down)">
                                      <p:cBhvr>
                                        <p:cTn id="301" dur="580">
                                          <p:stCondLst>
                                            <p:cond delay="0"/>
                                          </p:stCondLst>
                                        </p:cTn>
                                        <p:tgtEl>
                                          <p:spTgt spid="26"/>
                                        </p:tgtEl>
                                      </p:cBhvr>
                                    </p:animEffect>
                                    <p:anim calcmode="lin" valueType="num">
                                      <p:cBhvr>
                                        <p:cTn id="302"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303"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304"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305"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306"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307" dur="26">
                                          <p:stCondLst>
                                            <p:cond delay="650"/>
                                          </p:stCondLst>
                                        </p:cTn>
                                        <p:tgtEl>
                                          <p:spTgt spid="26"/>
                                        </p:tgtEl>
                                      </p:cBhvr>
                                      <p:to x="100000" y="60000"/>
                                    </p:animScale>
                                    <p:animScale>
                                      <p:cBhvr>
                                        <p:cTn id="308" dur="166" decel="50000">
                                          <p:stCondLst>
                                            <p:cond delay="676"/>
                                          </p:stCondLst>
                                        </p:cTn>
                                        <p:tgtEl>
                                          <p:spTgt spid="26"/>
                                        </p:tgtEl>
                                      </p:cBhvr>
                                      <p:to x="100000" y="100000"/>
                                    </p:animScale>
                                    <p:animScale>
                                      <p:cBhvr>
                                        <p:cTn id="309" dur="26">
                                          <p:stCondLst>
                                            <p:cond delay="1312"/>
                                          </p:stCondLst>
                                        </p:cTn>
                                        <p:tgtEl>
                                          <p:spTgt spid="26"/>
                                        </p:tgtEl>
                                      </p:cBhvr>
                                      <p:to x="100000" y="80000"/>
                                    </p:animScale>
                                    <p:animScale>
                                      <p:cBhvr>
                                        <p:cTn id="310" dur="166" decel="50000">
                                          <p:stCondLst>
                                            <p:cond delay="1338"/>
                                          </p:stCondLst>
                                        </p:cTn>
                                        <p:tgtEl>
                                          <p:spTgt spid="26"/>
                                        </p:tgtEl>
                                      </p:cBhvr>
                                      <p:to x="100000" y="100000"/>
                                    </p:animScale>
                                    <p:animScale>
                                      <p:cBhvr>
                                        <p:cTn id="311" dur="26">
                                          <p:stCondLst>
                                            <p:cond delay="1642"/>
                                          </p:stCondLst>
                                        </p:cTn>
                                        <p:tgtEl>
                                          <p:spTgt spid="26"/>
                                        </p:tgtEl>
                                      </p:cBhvr>
                                      <p:to x="100000" y="90000"/>
                                    </p:animScale>
                                    <p:animScale>
                                      <p:cBhvr>
                                        <p:cTn id="312" dur="166" decel="50000">
                                          <p:stCondLst>
                                            <p:cond delay="1668"/>
                                          </p:stCondLst>
                                        </p:cTn>
                                        <p:tgtEl>
                                          <p:spTgt spid="26"/>
                                        </p:tgtEl>
                                      </p:cBhvr>
                                      <p:to x="100000" y="100000"/>
                                    </p:animScale>
                                    <p:animScale>
                                      <p:cBhvr>
                                        <p:cTn id="313" dur="26">
                                          <p:stCondLst>
                                            <p:cond delay="1808"/>
                                          </p:stCondLst>
                                        </p:cTn>
                                        <p:tgtEl>
                                          <p:spTgt spid="26"/>
                                        </p:tgtEl>
                                      </p:cBhvr>
                                      <p:to x="100000" y="95000"/>
                                    </p:animScale>
                                    <p:animScale>
                                      <p:cBhvr>
                                        <p:cTn id="314" dur="166" decel="50000">
                                          <p:stCondLst>
                                            <p:cond delay="1834"/>
                                          </p:stCondLst>
                                        </p:cTn>
                                        <p:tgtEl>
                                          <p:spTgt spid="26"/>
                                        </p:tgtEl>
                                      </p:cBhvr>
                                      <p:to x="100000" y="100000"/>
                                    </p:animScale>
                                  </p:childTnLst>
                                </p:cTn>
                              </p:par>
                            </p:childTnLst>
                          </p:cTn>
                        </p:par>
                      </p:childTnLst>
                    </p:cTn>
                  </p:par>
                  <p:par>
                    <p:cTn id="315" fill="hold">
                      <p:stCondLst>
                        <p:cond delay="indefinite"/>
                      </p:stCondLst>
                      <p:childTnLst>
                        <p:par>
                          <p:cTn id="316" fill="hold">
                            <p:stCondLst>
                              <p:cond delay="0"/>
                            </p:stCondLst>
                            <p:childTnLst>
                              <p:par>
                                <p:cTn id="317" presetID="26" presetClass="entr" presetSubtype="0" fill="hold" grpId="0" nodeType="clickEffect">
                                  <p:stCondLst>
                                    <p:cond delay="0"/>
                                  </p:stCondLst>
                                  <p:childTnLst>
                                    <p:set>
                                      <p:cBhvr>
                                        <p:cTn id="318" dur="1" fill="hold">
                                          <p:stCondLst>
                                            <p:cond delay="0"/>
                                          </p:stCondLst>
                                        </p:cTn>
                                        <p:tgtEl>
                                          <p:spTgt spid="27"/>
                                        </p:tgtEl>
                                        <p:attrNameLst>
                                          <p:attrName>style.visibility</p:attrName>
                                        </p:attrNameLst>
                                      </p:cBhvr>
                                      <p:to>
                                        <p:strVal val="visible"/>
                                      </p:to>
                                    </p:set>
                                    <p:animEffect transition="in" filter="wipe(down)">
                                      <p:cBhvr>
                                        <p:cTn id="319" dur="580">
                                          <p:stCondLst>
                                            <p:cond delay="0"/>
                                          </p:stCondLst>
                                        </p:cTn>
                                        <p:tgtEl>
                                          <p:spTgt spid="27"/>
                                        </p:tgtEl>
                                      </p:cBhvr>
                                    </p:animEffect>
                                    <p:anim calcmode="lin" valueType="num">
                                      <p:cBhvr>
                                        <p:cTn id="320"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321"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322"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323"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324"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325" dur="26">
                                          <p:stCondLst>
                                            <p:cond delay="650"/>
                                          </p:stCondLst>
                                        </p:cTn>
                                        <p:tgtEl>
                                          <p:spTgt spid="27"/>
                                        </p:tgtEl>
                                      </p:cBhvr>
                                      <p:to x="100000" y="60000"/>
                                    </p:animScale>
                                    <p:animScale>
                                      <p:cBhvr>
                                        <p:cTn id="326" dur="166" decel="50000">
                                          <p:stCondLst>
                                            <p:cond delay="676"/>
                                          </p:stCondLst>
                                        </p:cTn>
                                        <p:tgtEl>
                                          <p:spTgt spid="27"/>
                                        </p:tgtEl>
                                      </p:cBhvr>
                                      <p:to x="100000" y="100000"/>
                                    </p:animScale>
                                    <p:animScale>
                                      <p:cBhvr>
                                        <p:cTn id="327" dur="26">
                                          <p:stCondLst>
                                            <p:cond delay="1312"/>
                                          </p:stCondLst>
                                        </p:cTn>
                                        <p:tgtEl>
                                          <p:spTgt spid="27"/>
                                        </p:tgtEl>
                                      </p:cBhvr>
                                      <p:to x="100000" y="80000"/>
                                    </p:animScale>
                                    <p:animScale>
                                      <p:cBhvr>
                                        <p:cTn id="328" dur="166" decel="50000">
                                          <p:stCondLst>
                                            <p:cond delay="1338"/>
                                          </p:stCondLst>
                                        </p:cTn>
                                        <p:tgtEl>
                                          <p:spTgt spid="27"/>
                                        </p:tgtEl>
                                      </p:cBhvr>
                                      <p:to x="100000" y="100000"/>
                                    </p:animScale>
                                    <p:animScale>
                                      <p:cBhvr>
                                        <p:cTn id="329" dur="26">
                                          <p:stCondLst>
                                            <p:cond delay="1642"/>
                                          </p:stCondLst>
                                        </p:cTn>
                                        <p:tgtEl>
                                          <p:spTgt spid="27"/>
                                        </p:tgtEl>
                                      </p:cBhvr>
                                      <p:to x="100000" y="90000"/>
                                    </p:animScale>
                                    <p:animScale>
                                      <p:cBhvr>
                                        <p:cTn id="330" dur="166" decel="50000">
                                          <p:stCondLst>
                                            <p:cond delay="1668"/>
                                          </p:stCondLst>
                                        </p:cTn>
                                        <p:tgtEl>
                                          <p:spTgt spid="27"/>
                                        </p:tgtEl>
                                      </p:cBhvr>
                                      <p:to x="100000" y="100000"/>
                                    </p:animScale>
                                    <p:animScale>
                                      <p:cBhvr>
                                        <p:cTn id="331" dur="26">
                                          <p:stCondLst>
                                            <p:cond delay="1808"/>
                                          </p:stCondLst>
                                        </p:cTn>
                                        <p:tgtEl>
                                          <p:spTgt spid="27"/>
                                        </p:tgtEl>
                                      </p:cBhvr>
                                      <p:to x="100000" y="95000"/>
                                    </p:animScale>
                                    <p:animScale>
                                      <p:cBhvr>
                                        <p:cTn id="332" dur="166" decel="50000">
                                          <p:stCondLst>
                                            <p:cond delay="1834"/>
                                          </p:stCondLst>
                                        </p:cTn>
                                        <p:tgtEl>
                                          <p:spTgt spid="27"/>
                                        </p:tgtEl>
                                      </p:cBhvr>
                                      <p:to x="100000" y="100000"/>
                                    </p:animScale>
                                  </p:childTnLst>
                                </p:cTn>
                              </p:par>
                            </p:childTnLst>
                          </p:cTn>
                        </p:par>
                      </p:childTnLst>
                    </p:cTn>
                  </p:par>
                  <p:par>
                    <p:cTn id="333" fill="hold">
                      <p:stCondLst>
                        <p:cond delay="indefinite"/>
                      </p:stCondLst>
                      <p:childTnLst>
                        <p:par>
                          <p:cTn id="334" fill="hold">
                            <p:stCondLst>
                              <p:cond delay="0"/>
                            </p:stCondLst>
                            <p:childTnLst>
                              <p:par>
                                <p:cTn id="335" presetID="26" presetClass="entr" presetSubtype="0" fill="hold" grpId="0" nodeType="clickEffect">
                                  <p:stCondLst>
                                    <p:cond delay="0"/>
                                  </p:stCondLst>
                                  <p:childTnLst>
                                    <p:set>
                                      <p:cBhvr>
                                        <p:cTn id="336" dur="1" fill="hold">
                                          <p:stCondLst>
                                            <p:cond delay="0"/>
                                          </p:stCondLst>
                                        </p:cTn>
                                        <p:tgtEl>
                                          <p:spTgt spid="20"/>
                                        </p:tgtEl>
                                        <p:attrNameLst>
                                          <p:attrName>style.visibility</p:attrName>
                                        </p:attrNameLst>
                                      </p:cBhvr>
                                      <p:to>
                                        <p:strVal val="visible"/>
                                      </p:to>
                                    </p:set>
                                    <p:animEffect transition="in" filter="wipe(down)">
                                      <p:cBhvr>
                                        <p:cTn id="337" dur="580">
                                          <p:stCondLst>
                                            <p:cond delay="0"/>
                                          </p:stCondLst>
                                        </p:cTn>
                                        <p:tgtEl>
                                          <p:spTgt spid="20"/>
                                        </p:tgtEl>
                                      </p:cBhvr>
                                    </p:animEffect>
                                    <p:anim calcmode="lin" valueType="num">
                                      <p:cBhvr>
                                        <p:cTn id="33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33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34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34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34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343" dur="26">
                                          <p:stCondLst>
                                            <p:cond delay="650"/>
                                          </p:stCondLst>
                                        </p:cTn>
                                        <p:tgtEl>
                                          <p:spTgt spid="20"/>
                                        </p:tgtEl>
                                      </p:cBhvr>
                                      <p:to x="100000" y="60000"/>
                                    </p:animScale>
                                    <p:animScale>
                                      <p:cBhvr>
                                        <p:cTn id="344" dur="166" decel="50000">
                                          <p:stCondLst>
                                            <p:cond delay="676"/>
                                          </p:stCondLst>
                                        </p:cTn>
                                        <p:tgtEl>
                                          <p:spTgt spid="20"/>
                                        </p:tgtEl>
                                      </p:cBhvr>
                                      <p:to x="100000" y="100000"/>
                                    </p:animScale>
                                    <p:animScale>
                                      <p:cBhvr>
                                        <p:cTn id="345" dur="26">
                                          <p:stCondLst>
                                            <p:cond delay="1312"/>
                                          </p:stCondLst>
                                        </p:cTn>
                                        <p:tgtEl>
                                          <p:spTgt spid="20"/>
                                        </p:tgtEl>
                                      </p:cBhvr>
                                      <p:to x="100000" y="80000"/>
                                    </p:animScale>
                                    <p:animScale>
                                      <p:cBhvr>
                                        <p:cTn id="346" dur="166" decel="50000">
                                          <p:stCondLst>
                                            <p:cond delay="1338"/>
                                          </p:stCondLst>
                                        </p:cTn>
                                        <p:tgtEl>
                                          <p:spTgt spid="20"/>
                                        </p:tgtEl>
                                      </p:cBhvr>
                                      <p:to x="100000" y="100000"/>
                                    </p:animScale>
                                    <p:animScale>
                                      <p:cBhvr>
                                        <p:cTn id="347" dur="26">
                                          <p:stCondLst>
                                            <p:cond delay="1642"/>
                                          </p:stCondLst>
                                        </p:cTn>
                                        <p:tgtEl>
                                          <p:spTgt spid="20"/>
                                        </p:tgtEl>
                                      </p:cBhvr>
                                      <p:to x="100000" y="90000"/>
                                    </p:animScale>
                                    <p:animScale>
                                      <p:cBhvr>
                                        <p:cTn id="348" dur="166" decel="50000">
                                          <p:stCondLst>
                                            <p:cond delay="1668"/>
                                          </p:stCondLst>
                                        </p:cTn>
                                        <p:tgtEl>
                                          <p:spTgt spid="20"/>
                                        </p:tgtEl>
                                      </p:cBhvr>
                                      <p:to x="100000" y="100000"/>
                                    </p:animScale>
                                    <p:animScale>
                                      <p:cBhvr>
                                        <p:cTn id="349" dur="26">
                                          <p:stCondLst>
                                            <p:cond delay="1808"/>
                                          </p:stCondLst>
                                        </p:cTn>
                                        <p:tgtEl>
                                          <p:spTgt spid="20"/>
                                        </p:tgtEl>
                                      </p:cBhvr>
                                      <p:to x="100000" y="95000"/>
                                    </p:animScale>
                                    <p:animScale>
                                      <p:cBhvr>
                                        <p:cTn id="350" dur="166" decel="50000">
                                          <p:stCondLst>
                                            <p:cond delay="1834"/>
                                          </p:stCondLst>
                                        </p:cTn>
                                        <p:tgtEl>
                                          <p:spTgt spid="20"/>
                                        </p:tgtEl>
                                      </p:cBhvr>
                                      <p:to x="100000" y="100000"/>
                                    </p:animScale>
                                  </p:childTnLst>
                                </p:cTn>
                              </p:par>
                            </p:childTnLst>
                          </p:cTn>
                        </p:par>
                      </p:childTnLst>
                    </p:cTn>
                  </p:par>
                  <p:par>
                    <p:cTn id="351" fill="hold">
                      <p:stCondLst>
                        <p:cond delay="indefinite"/>
                      </p:stCondLst>
                      <p:childTnLst>
                        <p:par>
                          <p:cTn id="352" fill="hold">
                            <p:stCondLst>
                              <p:cond delay="0"/>
                            </p:stCondLst>
                            <p:childTnLst>
                              <p:par>
                                <p:cTn id="353" presetID="26" presetClass="entr" presetSubtype="0" fill="hold" grpId="0" nodeType="clickEffect">
                                  <p:stCondLst>
                                    <p:cond delay="0"/>
                                  </p:stCondLst>
                                  <p:childTnLst>
                                    <p:set>
                                      <p:cBhvr>
                                        <p:cTn id="354" dur="1" fill="hold">
                                          <p:stCondLst>
                                            <p:cond delay="0"/>
                                          </p:stCondLst>
                                        </p:cTn>
                                        <p:tgtEl>
                                          <p:spTgt spid="28"/>
                                        </p:tgtEl>
                                        <p:attrNameLst>
                                          <p:attrName>style.visibility</p:attrName>
                                        </p:attrNameLst>
                                      </p:cBhvr>
                                      <p:to>
                                        <p:strVal val="visible"/>
                                      </p:to>
                                    </p:set>
                                    <p:animEffect transition="in" filter="wipe(down)">
                                      <p:cBhvr>
                                        <p:cTn id="355" dur="580">
                                          <p:stCondLst>
                                            <p:cond delay="0"/>
                                          </p:stCondLst>
                                        </p:cTn>
                                        <p:tgtEl>
                                          <p:spTgt spid="28"/>
                                        </p:tgtEl>
                                      </p:cBhvr>
                                    </p:animEffect>
                                    <p:anim calcmode="lin" valueType="num">
                                      <p:cBhvr>
                                        <p:cTn id="356"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357"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358"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359"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360"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361" dur="26">
                                          <p:stCondLst>
                                            <p:cond delay="650"/>
                                          </p:stCondLst>
                                        </p:cTn>
                                        <p:tgtEl>
                                          <p:spTgt spid="28"/>
                                        </p:tgtEl>
                                      </p:cBhvr>
                                      <p:to x="100000" y="60000"/>
                                    </p:animScale>
                                    <p:animScale>
                                      <p:cBhvr>
                                        <p:cTn id="362" dur="166" decel="50000">
                                          <p:stCondLst>
                                            <p:cond delay="676"/>
                                          </p:stCondLst>
                                        </p:cTn>
                                        <p:tgtEl>
                                          <p:spTgt spid="28"/>
                                        </p:tgtEl>
                                      </p:cBhvr>
                                      <p:to x="100000" y="100000"/>
                                    </p:animScale>
                                    <p:animScale>
                                      <p:cBhvr>
                                        <p:cTn id="363" dur="26">
                                          <p:stCondLst>
                                            <p:cond delay="1312"/>
                                          </p:stCondLst>
                                        </p:cTn>
                                        <p:tgtEl>
                                          <p:spTgt spid="28"/>
                                        </p:tgtEl>
                                      </p:cBhvr>
                                      <p:to x="100000" y="80000"/>
                                    </p:animScale>
                                    <p:animScale>
                                      <p:cBhvr>
                                        <p:cTn id="364" dur="166" decel="50000">
                                          <p:stCondLst>
                                            <p:cond delay="1338"/>
                                          </p:stCondLst>
                                        </p:cTn>
                                        <p:tgtEl>
                                          <p:spTgt spid="28"/>
                                        </p:tgtEl>
                                      </p:cBhvr>
                                      <p:to x="100000" y="100000"/>
                                    </p:animScale>
                                    <p:animScale>
                                      <p:cBhvr>
                                        <p:cTn id="365" dur="26">
                                          <p:stCondLst>
                                            <p:cond delay="1642"/>
                                          </p:stCondLst>
                                        </p:cTn>
                                        <p:tgtEl>
                                          <p:spTgt spid="28"/>
                                        </p:tgtEl>
                                      </p:cBhvr>
                                      <p:to x="100000" y="90000"/>
                                    </p:animScale>
                                    <p:animScale>
                                      <p:cBhvr>
                                        <p:cTn id="366" dur="166" decel="50000">
                                          <p:stCondLst>
                                            <p:cond delay="1668"/>
                                          </p:stCondLst>
                                        </p:cTn>
                                        <p:tgtEl>
                                          <p:spTgt spid="28"/>
                                        </p:tgtEl>
                                      </p:cBhvr>
                                      <p:to x="100000" y="100000"/>
                                    </p:animScale>
                                    <p:animScale>
                                      <p:cBhvr>
                                        <p:cTn id="367" dur="26">
                                          <p:stCondLst>
                                            <p:cond delay="1808"/>
                                          </p:stCondLst>
                                        </p:cTn>
                                        <p:tgtEl>
                                          <p:spTgt spid="28"/>
                                        </p:tgtEl>
                                      </p:cBhvr>
                                      <p:to x="100000" y="95000"/>
                                    </p:animScale>
                                    <p:animScale>
                                      <p:cBhvr>
                                        <p:cTn id="368" dur="166" decel="50000">
                                          <p:stCondLst>
                                            <p:cond delay="1834"/>
                                          </p:stCondLst>
                                        </p:cTn>
                                        <p:tgtEl>
                                          <p:spTgt spid="28"/>
                                        </p:tgtEl>
                                      </p:cBhvr>
                                      <p:to x="100000" y="100000"/>
                                    </p:animScale>
                                  </p:childTnLst>
                                </p:cTn>
                              </p:par>
                            </p:childTnLst>
                          </p:cTn>
                        </p:par>
                      </p:childTnLst>
                    </p:cTn>
                  </p:par>
                  <p:par>
                    <p:cTn id="369" fill="hold">
                      <p:stCondLst>
                        <p:cond delay="indefinite"/>
                      </p:stCondLst>
                      <p:childTnLst>
                        <p:par>
                          <p:cTn id="370" fill="hold">
                            <p:stCondLst>
                              <p:cond delay="0"/>
                            </p:stCondLst>
                            <p:childTnLst>
                              <p:par>
                                <p:cTn id="371" presetID="26" presetClass="entr" presetSubtype="0" fill="hold" grpId="0" nodeType="clickEffect">
                                  <p:stCondLst>
                                    <p:cond delay="0"/>
                                  </p:stCondLst>
                                  <p:childTnLst>
                                    <p:set>
                                      <p:cBhvr>
                                        <p:cTn id="372" dur="1" fill="hold">
                                          <p:stCondLst>
                                            <p:cond delay="0"/>
                                          </p:stCondLst>
                                        </p:cTn>
                                        <p:tgtEl>
                                          <p:spTgt spid="33"/>
                                        </p:tgtEl>
                                        <p:attrNameLst>
                                          <p:attrName>style.visibility</p:attrName>
                                        </p:attrNameLst>
                                      </p:cBhvr>
                                      <p:to>
                                        <p:strVal val="visible"/>
                                      </p:to>
                                    </p:set>
                                    <p:animEffect transition="in" filter="wipe(down)">
                                      <p:cBhvr>
                                        <p:cTn id="373" dur="580">
                                          <p:stCondLst>
                                            <p:cond delay="0"/>
                                          </p:stCondLst>
                                        </p:cTn>
                                        <p:tgtEl>
                                          <p:spTgt spid="33"/>
                                        </p:tgtEl>
                                      </p:cBhvr>
                                    </p:animEffect>
                                    <p:anim calcmode="lin" valueType="num">
                                      <p:cBhvr>
                                        <p:cTn id="374"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375"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376"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377"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378"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379" dur="26">
                                          <p:stCondLst>
                                            <p:cond delay="650"/>
                                          </p:stCondLst>
                                        </p:cTn>
                                        <p:tgtEl>
                                          <p:spTgt spid="33"/>
                                        </p:tgtEl>
                                      </p:cBhvr>
                                      <p:to x="100000" y="60000"/>
                                    </p:animScale>
                                    <p:animScale>
                                      <p:cBhvr>
                                        <p:cTn id="380" dur="166" decel="50000">
                                          <p:stCondLst>
                                            <p:cond delay="676"/>
                                          </p:stCondLst>
                                        </p:cTn>
                                        <p:tgtEl>
                                          <p:spTgt spid="33"/>
                                        </p:tgtEl>
                                      </p:cBhvr>
                                      <p:to x="100000" y="100000"/>
                                    </p:animScale>
                                    <p:animScale>
                                      <p:cBhvr>
                                        <p:cTn id="381" dur="26">
                                          <p:stCondLst>
                                            <p:cond delay="1312"/>
                                          </p:stCondLst>
                                        </p:cTn>
                                        <p:tgtEl>
                                          <p:spTgt spid="33"/>
                                        </p:tgtEl>
                                      </p:cBhvr>
                                      <p:to x="100000" y="80000"/>
                                    </p:animScale>
                                    <p:animScale>
                                      <p:cBhvr>
                                        <p:cTn id="382" dur="166" decel="50000">
                                          <p:stCondLst>
                                            <p:cond delay="1338"/>
                                          </p:stCondLst>
                                        </p:cTn>
                                        <p:tgtEl>
                                          <p:spTgt spid="33"/>
                                        </p:tgtEl>
                                      </p:cBhvr>
                                      <p:to x="100000" y="100000"/>
                                    </p:animScale>
                                    <p:animScale>
                                      <p:cBhvr>
                                        <p:cTn id="383" dur="26">
                                          <p:stCondLst>
                                            <p:cond delay="1642"/>
                                          </p:stCondLst>
                                        </p:cTn>
                                        <p:tgtEl>
                                          <p:spTgt spid="33"/>
                                        </p:tgtEl>
                                      </p:cBhvr>
                                      <p:to x="100000" y="90000"/>
                                    </p:animScale>
                                    <p:animScale>
                                      <p:cBhvr>
                                        <p:cTn id="384" dur="166" decel="50000">
                                          <p:stCondLst>
                                            <p:cond delay="1668"/>
                                          </p:stCondLst>
                                        </p:cTn>
                                        <p:tgtEl>
                                          <p:spTgt spid="33"/>
                                        </p:tgtEl>
                                      </p:cBhvr>
                                      <p:to x="100000" y="100000"/>
                                    </p:animScale>
                                    <p:animScale>
                                      <p:cBhvr>
                                        <p:cTn id="385" dur="26">
                                          <p:stCondLst>
                                            <p:cond delay="1808"/>
                                          </p:stCondLst>
                                        </p:cTn>
                                        <p:tgtEl>
                                          <p:spTgt spid="33"/>
                                        </p:tgtEl>
                                      </p:cBhvr>
                                      <p:to x="100000" y="95000"/>
                                    </p:animScale>
                                    <p:animScale>
                                      <p:cBhvr>
                                        <p:cTn id="386" dur="166" decel="50000">
                                          <p:stCondLst>
                                            <p:cond delay="1834"/>
                                          </p:stCondLst>
                                        </p:cTn>
                                        <p:tgtEl>
                                          <p:spTgt spid="33"/>
                                        </p:tgtEl>
                                      </p:cBhvr>
                                      <p:to x="100000" y="100000"/>
                                    </p:animScale>
                                  </p:childTnLst>
                                </p:cTn>
                              </p:par>
                            </p:childTnLst>
                          </p:cTn>
                        </p:par>
                      </p:childTnLst>
                    </p:cTn>
                  </p:par>
                  <p:par>
                    <p:cTn id="387" fill="hold">
                      <p:stCondLst>
                        <p:cond delay="indefinite"/>
                      </p:stCondLst>
                      <p:childTnLst>
                        <p:par>
                          <p:cTn id="388" fill="hold">
                            <p:stCondLst>
                              <p:cond delay="0"/>
                            </p:stCondLst>
                            <p:childTnLst>
                              <p:par>
                                <p:cTn id="389" presetID="26" presetClass="entr" presetSubtype="0" fill="hold" grpId="0" nodeType="clickEffect">
                                  <p:stCondLst>
                                    <p:cond delay="0"/>
                                  </p:stCondLst>
                                  <p:childTnLst>
                                    <p:set>
                                      <p:cBhvr>
                                        <p:cTn id="390" dur="1" fill="hold">
                                          <p:stCondLst>
                                            <p:cond delay="0"/>
                                          </p:stCondLst>
                                        </p:cTn>
                                        <p:tgtEl>
                                          <p:spTgt spid="21"/>
                                        </p:tgtEl>
                                        <p:attrNameLst>
                                          <p:attrName>style.visibility</p:attrName>
                                        </p:attrNameLst>
                                      </p:cBhvr>
                                      <p:to>
                                        <p:strVal val="visible"/>
                                      </p:to>
                                    </p:set>
                                    <p:animEffect transition="in" filter="wipe(down)">
                                      <p:cBhvr>
                                        <p:cTn id="391" dur="580">
                                          <p:stCondLst>
                                            <p:cond delay="0"/>
                                          </p:stCondLst>
                                        </p:cTn>
                                        <p:tgtEl>
                                          <p:spTgt spid="21"/>
                                        </p:tgtEl>
                                      </p:cBhvr>
                                    </p:animEffect>
                                    <p:anim calcmode="lin" valueType="num">
                                      <p:cBhvr>
                                        <p:cTn id="39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39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39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39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39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397" dur="26">
                                          <p:stCondLst>
                                            <p:cond delay="650"/>
                                          </p:stCondLst>
                                        </p:cTn>
                                        <p:tgtEl>
                                          <p:spTgt spid="21"/>
                                        </p:tgtEl>
                                      </p:cBhvr>
                                      <p:to x="100000" y="60000"/>
                                    </p:animScale>
                                    <p:animScale>
                                      <p:cBhvr>
                                        <p:cTn id="398" dur="166" decel="50000">
                                          <p:stCondLst>
                                            <p:cond delay="676"/>
                                          </p:stCondLst>
                                        </p:cTn>
                                        <p:tgtEl>
                                          <p:spTgt spid="21"/>
                                        </p:tgtEl>
                                      </p:cBhvr>
                                      <p:to x="100000" y="100000"/>
                                    </p:animScale>
                                    <p:animScale>
                                      <p:cBhvr>
                                        <p:cTn id="399" dur="26">
                                          <p:stCondLst>
                                            <p:cond delay="1312"/>
                                          </p:stCondLst>
                                        </p:cTn>
                                        <p:tgtEl>
                                          <p:spTgt spid="21"/>
                                        </p:tgtEl>
                                      </p:cBhvr>
                                      <p:to x="100000" y="80000"/>
                                    </p:animScale>
                                    <p:animScale>
                                      <p:cBhvr>
                                        <p:cTn id="400" dur="166" decel="50000">
                                          <p:stCondLst>
                                            <p:cond delay="1338"/>
                                          </p:stCondLst>
                                        </p:cTn>
                                        <p:tgtEl>
                                          <p:spTgt spid="21"/>
                                        </p:tgtEl>
                                      </p:cBhvr>
                                      <p:to x="100000" y="100000"/>
                                    </p:animScale>
                                    <p:animScale>
                                      <p:cBhvr>
                                        <p:cTn id="401" dur="26">
                                          <p:stCondLst>
                                            <p:cond delay="1642"/>
                                          </p:stCondLst>
                                        </p:cTn>
                                        <p:tgtEl>
                                          <p:spTgt spid="21"/>
                                        </p:tgtEl>
                                      </p:cBhvr>
                                      <p:to x="100000" y="90000"/>
                                    </p:animScale>
                                    <p:animScale>
                                      <p:cBhvr>
                                        <p:cTn id="402" dur="166" decel="50000">
                                          <p:stCondLst>
                                            <p:cond delay="1668"/>
                                          </p:stCondLst>
                                        </p:cTn>
                                        <p:tgtEl>
                                          <p:spTgt spid="21"/>
                                        </p:tgtEl>
                                      </p:cBhvr>
                                      <p:to x="100000" y="100000"/>
                                    </p:animScale>
                                    <p:animScale>
                                      <p:cBhvr>
                                        <p:cTn id="403" dur="26">
                                          <p:stCondLst>
                                            <p:cond delay="1808"/>
                                          </p:stCondLst>
                                        </p:cTn>
                                        <p:tgtEl>
                                          <p:spTgt spid="21"/>
                                        </p:tgtEl>
                                      </p:cBhvr>
                                      <p:to x="100000" y="95000"/>
                                    </p:animScale>
                                    <p:animScale>
                                      <p:cBhvr>
                                        <p:cTn id="404" dur="166" decel="50000">
                                          <p:stCondLst>
                                            <p:cond delay="1834"/>
                                          </p:stCondLst>
                                        </p:cTn>
                                        <p:tgtEl>
                                          <p:spTgt spid="21"/>
                                        </p:tgtEl>
                                      </p:cBhvr>
                                      <p:to x="100000" y="100000"/>
                                    </p:animScale>
                                  </p:childTnLst>
                                </p:cTn>
                              </p:par>
                            </p:childTnLst>
                          </p:cTn>
                        </p:par>
                      </p:childTnLst>
                    </p:cTn>
                  </p:par>
                  <p:par>
                    <p:cTn id="405" fill="hold">
                      <p:stCondLst>
                        <p:cond delay="indefinite"/>
                      </p:stCondLst>
                      <p:childTnLst>
                        <p:par>
                          <p:cTn id="406" fill="hold">
                            <p:stCondLst>
                              <p:cond delay="0"/>
                            </p:stCondLst>
                            <p:childTnLst>
                              <p:par>
                                <p:cTn id="407" presetID="26" presetClass="entr" presetSubtype="0" fill="hold" grpId="0" nodeType="clickEffect">
                                  <p:stCondLst>
                                    <p:cond delay="0"/>
                                  </p:stCondLst>
                                  <p:childTnLst>
                                    <p:set>
                                      <p:cBhvr>
                                        <p:cTn id="408" dur="1" fill="hold">
                                          <p:stCondLst>
                                            <p:cond delay="0"/>
                                          </p:stCondLst>
                                        </p:cTn>
                                        <p:tgtEl>
                                          <p:spTgt spid="29"/>
                                        </p:tgtEl>
                                        <p:attrNameLst>
                                          <p:attrName>style.visibility</p:attrName>
                                        </p:attrNameLst>
                                      </p:cBhvr>
                                      <p:to>
                                        <p:strVal val="visible"/>
                                      </p:to>
                                    </p:set>
                                    <p:animEffect transition="in" filter="wipe(down)">
                                      <p:cBhvr>
                                        <p:cTn id="409" dur="580">
                                          <p:stCondLst>
                                            <p:cond delay="0"/>
                                          </p:stCondLst>
                                        </p:cTn>
                                        <p:tgtEl>
                                          <p:spTgt spid="29"/>
                                        </p:tgtEl>
                                      </p:cBhvr>
                                    </p:animEffect>
                                    <p:anim calcmode="lin" valueType="num">
                                      <p:cBhvr>
                                        <p:cTn id="410"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411"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412"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413"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414"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415" dur="26">
                                          <p:stCondLst>
                                            <p:cond delay="650"/>
                                          </p:stCondLst>
                                        </p:cTn>
                                        <p:tgtEl>
                                          <p:spTgt spid="29"/>
                                        </p:tgtEl>
                                      </p:cBhvr>
                                      <p:to x="100000" y="60000"/>
                                    </p:animScale>
                                    <p:animScale>
                                      <p:cBhvr>
                                        <p:cTn id="416" dur="166" decel="50000">
                                          <p:stCondLst>
                                            <p:cond delay="676"/>
                                          </p:stCondLst>
                                        </p:cTn>
                                        <p:tgtEl>
                                          <p:spTgt spid="29"/>
                                        </p:tgtEl>
                                      </p:cBhvr>
                                      <p:to x="100000" y="100000"/>
                                    </p:animScale>
                                    <p:animScale>
                                      <p:cBhvr>
                                        <p:cTn id="417" dur="26">
                                          <p:stCondLst>
                                            <p:cond delay="1312"/>
                                          </p:stCondLst>
                                        </p:cTn>
                                        <p:tgtEl>
                                          <p:spTgt spid="29"/>
                                        </p:tgtEl>
                                      </p:cBhvr>
                                      <p:to x="100000" y="80000"/>
                                    </p:animScale>
                                    <p:animScale>
                                      <p:cBhvr>
                                        <p:cTn id="418" dur="166" decel="50000">
                                          <p:stCondLst>
                                            <p:cond delay="1338"/>
                                          </p:stCondLst>
                                        </p:cTn>
                                        <p:tgtEl>
                                          <p:spTgt spid="29"/>
                                        </p:tgtEl>
                                      </p:cBhvr>
                                      <p:to x="100000" y="100000"/>
                                    </p:animScale>
                                    <p:animScale>
                                      <p:cBhvr>
                                        <p:cTn id="419" dur="26">
                                          <p:stCondLst>
                                            <p:cond delay="1642"/>
                                          </p:stCondLst>
                                        </p:cTn>
                                        <p:tgtEl>
                                          <p:spTgt spid="29"/>
                                        </p:tgtEl>
                                      </p:cBhvr>
                                      <p:to x="100000" y="90000"/>
                                    </p:animScale>
                                    <p:animScale>
                                      <p:cBhvr>
                                        <p:cTn id="420" dur="166" decel="50000">
                                          <p:stCondLst>
                                            <p:cond delay="1668"/>
                                          </p:stCondLst>
                                        </p:cTn>
                                        <p:tgtEl>
                                          <p:spTgt spid="29"/>
                                        </p:tgtEl>
                                      </p:cBhvr>
                                      <p:to x="100000" y="100000"/>
                                    </p:animScale>
                                    <p:animScale>
                                      <p:cBhvr>
                                        <p:cTn id="421" dur="26">
                                          <p:stCondLst>
                                            <p:cond delay="1808"/>
                                          </p:stCondLst>
                                        </p:cTn>
                                        <p:tgtEl>
                                          <p:spTgt spid="29"/>
                                        </p:tgtEl>
                                      </p:cBhvr>
                                      <p:to x="100000" y="95000"/>
                                    </p:animScale>
                                    <p:animScale>
                                      <p:cBhvr>
                                        <p:cTn id="422" dur="166" decel="50000">
                                          <p:stCondLst>
                                            <p:cond delay="1834"/>
                                          </p:stCondLst>
                                        </p:cTn>
                                        <p:tgtEl>
                                          <p:spTgt spid="29"/>
                                        </p:tgtEl>
                                      </p:cBhvr>
                                      <p:to x="100000" y="100000"/>
                                    </p:animScale>
                                  </p:childTnLst>
                                </p:cTn>
                              </p:par>
                            </p:childTnLst>
                          </p:cTn>
                        </p:par>
                      </p:childTnLst>
                    </p:cTn>
                  </p:par>
                  <p:par>
                    <p:cTn id="423" fill="hold">
                      <p:stCondLst>
                        <p:cond delay="indefinite"/>
                      </p:stCondLst>
                      <p:childTnLst>
                        <p:par>
                          <p:cTn id="424" fill="hold">
                            <p:stCondLst>
                              <p:cond delay="0"/>
                            </p:stCondLst>
                            <p:childTnLst>
                              <p:par>
                                <p:cTn id="425" presetID="26" presetClass="entr" presetSubtype="0" fill="hold" grpId="0" nodeType="clickEffect">
                                  <p:stCondLst>
                                    <p:cond delay="0"/>
                                  </p:stCondLst>
                                  <p:childTnLst>
                                    <p:set>
                                      <p:cBhvr>
                                        <p:cTn id="426" dur="1" fill="hold">
                                          <p:stCondLst>
                                            <p:cond delay="0"/>
                                          </p:stCondLst>
                                        </p:cTn>
                                        <p:tgtEl>
                                          <p:spTgt spid="34"/>
                                        </p:tgtEl>
                                        <p:attrNameLst>
                                          <p:attrName>style.visibility</p:attrName>
                                        </p:attrNameLst>
                                      </p:cBhvr>
                                      <p:to>
                                        <p:strVal val="visible"/>
                                      </p:to>
                                    </p:set>
                                    <p:animEffect transition="in" filter="wipe(down)">
                                      <p:cBhvr>
                                        <p:cTn id="427" dur="580">
                                          <p:stCondLst>
                                            <p:cond delay="0"/>
                                          </p:stCondLst>
                                        </p:cTn>
                                        <p:tgtEl>
                                          <p:spTgt spid="34"/>
                                        </p:tgtEl>
                                      </p:cBhvr>
                                    </p:animEffect>
                                    <p:anim calcmode="lin" valueType="num">
                                      <p:cBhvr>
                                        <p:cTn id="428"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429"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430"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431"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432"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433" dur="26">
                                          <p:stCondLst>
                                            <p:cond delay="650"/>
                                          </p:stCondLst>
                                        </p:cTn>
                                        <p:tgtEl>
                                          <p:spTgt spid="34"/>
                                        </p:tgtEl>
                                      </p:cBhvr>
                                      <p:to x="100000" y="60000"/>
                                    </p:animScale>
                                    <p:animScale>
                                      <p:cBhvr>
                                        <p:cTn id="434" dur="166" decel="50000">
                                          <p:stCondLst>
                                            <p:cond delay="676"/>
                                          </p:stCondLst>
                                        </p:cTn>
                                        <p:tgtEl>
                                          <p:spTgt spid="34"/>
                                        </p:tgtEl>
                                      </p:cBhvr>
                                      <p:to x="100000" y="100000"/>
                                    </p:animScale>
                                    <p:animScale>
                                      <p:cBhvr>
                                        <p:cTn id="435" dur="26">
                                          <p:stCondLst>
                                            <p:cond delay="1312"/>
                                          </p:stCondLst>
                                        </p:cTn>
                                        <p:tgtEl>
                                          <p:spTgt spid="34"/>
                                        </p:tgtEl>
                                      </p:cBhvr>
                                      <p:to x="100000" y="80000"/>
                                    </p:animScale>
                                    <p:animScale>
                                      <p:cBhvr>
                                        <p:cTn id="436" dur="166" decel="50000">
                                          <p:stCondLst>
                                            <p:cond delay="1338"/>
                                          </p:stCondLst>
                                        </p:cTn>
                                        <p:tgtEl>
                                          <p:spTgt spid="34"/>
                                        </p:tgtEl>
                                      </p:cBhvr>
                                      <p:to x="100000" y="100000"/>
                                    </p:animScale>
                                    <p:animScale>
                                      <p:cBhvr>
                                        <p:cTn id="437" dur="26">
                                          <p:stCondLst>
                                            <p:cond delay="1642"/>
                                          </p:stCondLst>
                                        </p:cTn>
                                        <p:tgtEl>
                                          <p:spTgt spid="34"/>
                                        </p:tgtEl>
                                      </p:cBhvr>
                                      <p:to x="100000" y="90000"/>
                                    </p:animScale>
                                    <p:animScale>
                                      <p:cBhvr>
                                        <p:cTn id="438" dur="166" decel="50000">
                                          <p:stCondLst>
                                            <p:cond delay="1668"/>
                                          </p:stCondLst>
                                        </p:cTn>
                                        <p:tgtEl>
                                          <p:spTgt spid="34"/>
                                        </p:tgtEl>
                                      </p:cBhvr>
                                      <p:to x="100000" y="100000"/>
                                    </p:animScale>
                                    <p:animScale>
                                      <p:cBhvr>
                                        <p:cTn id="439" dur="26">
                                          <p:stCondLst>
                                            <p:cond delay="1808"/>
                                          </p:stCondLst>
                                        </p:cTn>
                                        <p:tgtEl>
                                          <p:spTgt spid="34"/>
                                        </p:tgtEl>
                                      </p:cBhvr>
                                      <p:to x="100000" y="95000"/>
                                    </p:animScale>
                                    <p:animScale>
                                      <p:cBhvr>
                                        <p:cTn id="440" dur="166" decel="50000">
                                          <p:stCondLst>
                                            <p:cond delay="1834"/>
                                          </p:stCondLst>
                                        </p:cTn>
                                        <p:tgtEl>
                                          <p:spTgt spid="34"/>
                                        </p:tgtEl>
                                      </p:cBhvr>
                                      <p:to x="100000" y="100000"/>
                                    </p:animScale>
                                  </p:childTnLst>
                                </p:cTn>
                              </p:par>
                            </p:childTnLst>
                          </p:cTn>
                        </p:par>
                      </p:childTnLst>
                    </p:cTn>
                  </p:par>
                  <p:par>
                    <p:cTn id="441" fill="hold">
                      <p:stCondLst>
                        <p:cond delay="indefinite"/>
                      </p:stCondLst>
                      <p:childTnLst>
                        <p:par>
                          <p:cTn id="442" fill="hold">
                            <p:stCondLst>
                              <p:cond delay="0"/>
                            </p:stCondLst>
                            <p:childTnLst>
                              <p:par>
                                <p:cTn id="443" presetID="26" presetClass="entr" presetSubtype="0" fill="hold" grpId="0" nodeType="clickEffect">
                                  <p:stCondLst>
                                    <p:cond delay="0"/>
                                  </p:stCondLst>
                                  <p:childTnLst>
                                    <p:set>
                                      <p:cBhvr>
                                        <p:cTn id="444" dur="1" fill="hold">
                                          <p:stCondLst>
                                            <p:cond delay="0"/>
                                          </p:stCondLst>
                                        </p:cTn>
                                        <p:tgtEl>
                                          <p:spTgt spid="22"/>
                                        </p:tgtEl>
                                        <p:attrNameLst>
                                          <p:attrName>style.visibility</p:attrName>
                                        </p:attrNameLst>
                                      </p:cBhvr>
                                      <p:to>
                                        <p:strVal val="visible"/>
                                      </p:to>
                                    </p:set>
                                    <p:animEffect transition="in" filter="wipe(down)">
                                      <p:cBhvr>
                                        <p:cTn id="445" dur="580">
                                          <p:stCondLst>
                                            <p:cond delay="0"/>
                                          </p:stCondLst>
                                        </p:cTn>
                                        <p:tgtEl>
                                          <p:spTgt spid="22"/>
                                        </p:tgtEl>
                                      </p:cBhvr>
                                    </p:animEffect>
                                    <p:anim calcmode="lin" valueType="num">
                                      <p:cBhvr>
                                        <p:cTn id="44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44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44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44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45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451" dur="26">
                                          <p:stCondLst>
                                            <p:cond delay="650"/>
                                          </p:stCondLst>
                                        </p:cTn>
                                        <p:tgtEl>
                                          <p:spTgt spid="22"/>
                                        </p:tgtEl>
                                      </p:cBhvr>
                                      <p:to x="100000" y="60000"/>
                                    </p:animScale>
                                    <p:animScale>
                                      <p:cBhvr>
                                        <p:cTn id="452" dur="166" decel="50000">
                                          <p:stCondLst>
                                            <p:cond delay="676"/>
                                          </p:stCondLst>
                                        </p:cTn>
                                        <p:tgtEl>
                                          <p:spTgt spid="22"/>
                                        </p:tgtEl>
                                      </p:cBhvr>
                                      <p:to x="100000" y="100000"/>
                                    </p:animScale>
                                    <p:animScale>
                                      <p:cBhvr>
                                        <p:cTn id="453" dur="26">
                                          <p:stCondLst>
                                            <p:cond delay="1312"/>
                                          </p:stCondLst>
                                        </p:cTn>
                                        <p:tgtEl>
                                          <p:spTgt spid="22"/>
                                        </p:tgtEl>
                                      </p:cBhvr>
                                      <p:to x="100000" y="80000"/>
                                    </p:animScale>
                                    <p:animScale>
                                      <p:cBhvr>
                                        <p:cTn id="454" dur="166" decel="50000">
                                          <p:stCondLst>
                                            <p:cond delay="1338"/>
                                          </p:stCondLst>
                                        </p:cTn>
                                        <p:tgtEl>
                                          <p:spTgt spid="22"/>
                                        </p:tgtEl>
                                      </p:cBhvr>
                                      <p:to x="100000" y="100000"/>
                                    </p:animScale>
                                    <p:animScale>
                                      <p:cBhvr>
                                        <p:cTn id="455" dur="26">
                                          <p:stCondLst>
                                            <p:cond delay="1642"/>
                                          </p:stCondLst>
                                        </p:cTn>
                                        <p:tgtEl>
                                          <p:spTgt spid="22"/>
                                        </p:tgtEl>
                                      </p:cBhvr>
                                      <p:to x="100000" y="90000"/>
                                    </p:animScale>
                                    <p:animScale>
                                      <p:cBhvr>
                                        <p:cTn id="456" dur="166" decel="50000">
                                          <p:stCondLst>
                                            <p:cond delay="1668"/>
                                          </p:stCondLst>
                                        </p:cTn>
                                        <p:tgtEl>
                                          <p:spTgt spid="22"/>
                                        </p:tgtEl>
                                      </p:cBhvr>
                                      <p:to x="100000" y="100000"/>
                                    </p:animScale>
                                    <p:animScale>
                                      <p:cBhvr>
                                        <p:cTn id="457" dur="26">
                                          <p:stCondLst>
                                            <p:cond delay="1808"/>
                                          </p:stCondLst>
                                        </p:cTn>
                                        <p:tgtEl>
                                          <p:spTgt spid="22"/>
                                        </p:tgtEl>
                                      </p:cBhvr>
                                      <p:to x="100000" y="95000"/>
                                    </p:animScale>
                                    <p:animScale>
                                      <p:cBhvr>
                                        <p:cTn id="458" dur="166" decel="50000">
                                          <p:stCondLst>
                                            <p:cond delay="1834"/>
                                          </p:stCondLst>
                                        </p:cTn>
                                        <p:tgtEl>
                                          <p:spTgt spid="22"/>
                                        </p:tgtEl>
                                      </p:cBhvr>
                                      <p:to x="100000" y="100000"/>
                                    </p:animScale>
                                  </p:childTnLst>
                                </p:cTn>
                              </p:par>
                            </p:childTnLst>
                          </p:cTn>
                        </p:par>
                      </p:childTnLst>
                    </p:cTn>
                  </p:par>
                  <p:par>
                    <p:cTn id="459" fill="hold">
                      <p:stCondLst>
                        <p:cond delay="indefinite"/>
                      </p:stCondLst>
                      <p:childTnLst>
                        <p:par>
                          <p:cTn id="460" fill="hold">
                            <p:stCondLst>
                              <p:cond delay="0"/>
                            </p:stCondLst>
                            <p:childTnLst>
                              <p:par>
                                <p:cTn id="461" presetID="26" presetClass="entr" presetSubtype="0" fill="hold" grpId="0" nodeType="clickEffect">
                                  <p:stCondLst>
                                    <p:cond delay="0"/>
                                  </p:stCondLst>
                                  <p:childTnLst>
                                    <p:set>
                                      <p:cBhvr>
                                        <p:cTn id="462" dur="1" fill="hold">
                                          <p:stCondLst>
                                            <p:cond delay="0"/>
                                          </p:stCondLst>
                                        </p:cTn>
                                        <p:tgtEl>
                                          <p:spTgt spid="30"/>
                                        </p:tgtEl>
                                        <p:attrNameLst>
                                          <p:attrName>style.visibility</p:attrName>
                                        </p:attrNameLst>
                                      </p:cBhvr>
                                      <p:to>
                                        <p:strVal val="visible"/>
                                      </p:to>
                                    </p:set>
                                    <p:animEffect transition="in" filter="wipe(down)">
                                      <p:cBhvr>
                                        <p:cTn id="463" dur="580">
                                          <p:stCondLst>
                                            <p:cond delay="0"/>
                                          </p:stCondLst>
                                        </p:cTn>
                                        <p:tgtEl>
                                          <p:spTgt spid="30"/>
                                        </p:tgtEl>
                                      </p:cBhvr>
                                    </p:animEffect>
                                    <p:anim calcmode="lin" valueType="num">
                                      <p:cBhvr>
                                        <p:cTn id="464"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465"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466"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467"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468"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469" dur="26">
                                          <p:stCondLst>
                                            <p:cond delay="650"/>
                                          </p:stCondLst>
                                        </p:cTn>
                                        <p:tgtEl>
                                          <p:spTgt spid="30"/>
                                        </p:tgtEl>
                                      </p:cBhvr>
                                      <p:to x="100000" y="60000"/>
                                    </p:animScale>
                                    <p:animScale>
                                      <p:cBhvr>
                                        <p:cTn id="470" dur="166" decel="50000">
                                          <p:stCondLst>
                                            <p:cond delay="676"/>
                                          </p:stCondLst>
                                        </p:cTn>
                                        <p:tgtEl>
                                          <p:spTgt spid="30"/>
                                        </p:tgtEl>
                                      </p:cBhvr>
                                      <p:to x="100000" y="100000"/>
                                    </p:animScale>
                                    <p:animScale>
                                      <p:cBhvr>
                                        <p:cTn id="471" dur="26">
                                          <p:stCondLst>
                                            <p:cond delay="1312"/>
                                          </p:stCondLst>
                                        </p:cTn>
                                        <p:tgtEl>
                                          <p:spTgt spid="30"/>
                                        </p:tgtEl>
                                      </p:cBhvr>
                                      <p:to x="100000" y="80000"/>
                                    </p:animScale>
                                    <p:animScale>
                                      <p:cBhvr>
                                        <p:cTn id="472" dur="166" decel="50000">
                                          <p:stCondLst>
                                            <p:cond delay="1338"/>
                                          </p:stCondLst>
                                        </p:cTn>
                                        <p:tgtEl>
                                          <p:spTgt spid="30"/>
                                        </p:tgtEl>
                                      </p:cBhvr>
                                      <p:to x="100000" y="100000"/>
                                    </p:animScale>
                                    <p:animScale>
                                      <p:cBhvr>
                                        <p:cTn id="473" dur="26">
                                          <p:stCondLst>
                                            <p:cond delay="1642"/>
                                          </p:stCondLst>
                                        </p:cTn>
                                        <p:tgtEl>
                                          <p:spTgt spid="30"/>
                                        </p:tgtEl>
                                      </p:cBhvr>
                                      <p:to x="100000" y="90000"/>
                                    </p:animScale>
                                    <p:animScale>
                                      <p:cBhvr>
                                        <p:cTn id="474" dur="166" decel="50000">
                                          <p:stCondLst>
                                            <p:cond delay="1668"/>
                                          </p:stCondLst>
                                        </p:cTn>
                                        <p:tgtEl>
                                          <p:spTgt spid="30"/>
                                        </p:tgtEl>
                                      </p:cBhvr>
                                      <p:to x="100000" y="100000"/>
                                    </p:animScale>
                                    <p:animScale>
                                      <p:cBhvr>
                                        <p:cTn id="475" dur="26">
                                          <p:stCondLst>
                                            <p:cond delay="1808"/>
                                          </p:stCondLst>
                                        </p:cTn>
                                        <p:tgtEl>
                                          <p:spTgt spid="30"/>
                                        </p:tgtEl>
                                      </p:cBhvr>
                                      <p:to x="100000" y="95000"/>
                                    </p:animScale>
                                    <p:animScale>
                                      <p:cBhvr>
                                        <p:cTn id="476" dur="166" decel="50000">
                                          <p:stCondLst>
                                            <p:cond delay="1834"/>
                                          </p:stCondLst>
                                        </p:cTn>
                                        <p:tgtEl>
                                          <p:spTgt spid="30"/>
                                        </p:tgtEl>
                                      </p:cBhvr>
                                      <p:to x="100000" y="100000"/>
                                    </p:animScale>
                                  </p:childTnLst>
                                </p:cTn>
                              </p:par>
                            </p:childTnLst>
                          </p:cTn>
                        </p:par>
                      </p:childTnLst>
                    </p:cTn>
                  </p:par>
                  <p:par>
                    <p:cTn id="477" fill="hold">
                      <p:stCondLst>
                        <p:cond delay="indefinite"/>
                      </p:stCondLst>
                      <p:childTnLst>
                        <p:par>
                          <p:cTn id="478" fill="hold">
                            <p:stCondLst>
                              <p:cond delay="0"/>
                            </p:stCondLst>
                            <p:childTnLst>
                              <p:par>
                                <p:cTn id="479" presetID="26" presetClass="entr" presetSubtype="0" fill="hold" grpId="0" nodeType="clickEffect">
                                  <p:stCondLst>
                                    <p:cond delay="0"/>
                                  </p:stCondLst>
                                  <p:childTnLst>
                                    <p:set>
                                      <p:cBhvr>
                                        <p:cTn id="480" dur="1" fill="hold">
                                          <p:stCondLst>
                                            <p:cond delay="0"/>
                                          </p:stCondLst>
                                        </p:cTn>
                                        <p:tgtEl>
                                          <p:spTgt spid="35"/>
                                        </p:tgtEl>
                                        <p:attrNameLst>
                                          <p:attrName>style.visibility</p:attrName>
                                        </p:attrNameLst>
                                      </p:cBhvr>
                                      <p:to>
                                        <p:strVal val="visible"/>
                                      </p:to>
                                    </p:set>
                                    <p:animEffect transition="in" filter="wipe(down)">
                                      <p:cBhvr>
                                        <p:cTn id="481" dur="580">
                                          <p:stCondLst>
                                            <p:cond delay="0"/>
                                          </p:stCondLst>
                                        </p:cTn>
                                        <p:tgtEl>
                                          <p:spTgt spid="35"/>
                                        </p:tgtEl>
                                      </p:cBhvr>
                                    </p:animEffect>
                                    <p:anim calcmode="lin" valueType="num">
                                      <p:cBhvr>
                                        <p:cTn id="482"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483"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484"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485"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486"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487" dur="26">
                                          <p:stCondLst>
                                            <p:cond delay="650"/>
                                          </p:stCondLst>
                                        </p:cTn>
                                        <p:tgtEl>
                                          <p:spTgt spid="35"/>
                                        </p:tgtEl>
                                      </p:cBhvr>
                                      <p:to x="100000" y="60000"/>
                                    </p:animScale>
                                    <p:animScale>
                                      <p:cBhvr>
                                        <p:cTn id="488" dur="166" decel="50000">
                                          <p:stCondLst>
                                            <p:cond delay="676"/>
                                          </p:stCondLst>
                                        </p:cTn>
                                        <p:tgtEl>
                                          <p:spTgt spid="35"/>
                                        </p:tgtEl>
                                      </p:cBhvr>
                                      <p:to x="100000" y="100000"/>
                                    </p:animScale>
                                    <p:animScale>
                                      <p:cBhvr>
                                        <p:cTn id="489" dur="26">
                                          <p:stCondLst>
                                            <p:cond delay="1312"/>
                                          </p:stCondLst>
                                        </p:cTn>
                                        <p:tgtEl>
                                          <p:spTgt spid="35"/>
                                        </p:tgtEl>
                                      </p:cBhvr>
                                      <p:to x="100000" y="80000"/>
                                    </p:animScale>
                                    <p:animScale>
                                      <p:cBhvr>
                                        <p:cTn id="490" dur="166" decel="50000">
                                          <p:stCondLst>
                                            <p:cond delay="1338"/>
                                          </p:stCondLst>
                                        </p:cTn>
                                        <p:tgtEl>
                                          <p:spTgt spid="35"/>
                                        </p:tgtEl>
                                      </p:cBhvr>
                                      <p:to x="100000" y="100000"/>
                                    </p:animScale>
                                    <p:animScale>
                                      <p:cBhvr>
                                        <p:cTn id="491" dur="26">
                                          <p:stCondLst>
                                            <p:cond delay="1642"/>
                                          </p:stCondLst>
                                        </p:cTn>
                                        <p:tgtEl>
                                          <p:spTgt spid="35"/>
                                        </p:tgtEl>
                                      </p:cBhvr>
                                      <p:to x="100000" y="90000"/>
                                    </p:animScale>
                                    <p:animScale>
                                      <p:cBhvr>
                                        <p:cTn id="492" dur="166" decel="50000">
                                          <p:stCondLst>
                                            <p:cond delay="1668"/>
                                          </p:stCondLst>
                                        </p:cTn>
                                        <p:tgtEl>
                                          <p:spTgt spid="35"/>
                                        </p:tgtEl>
                                      </p:cBhvr>
                                      <p:to x="100000" y="100000"/>
                                    </p:animScale>
                                    <p:animScale>
                                      <p:cBhvr>
                                        <p:cTn id="493" dur="26">
                                          <p:stCondLst>
                                            <p:cond delay="1808"/>
                                          </p:stCondLst>
                                        </p:cTn>
                                        <p:tgtEl>
                                          <p:spTgt spid="35"/>
                                        </p:tgtEl>
                                      </p:cBhvr>
                                      <p:to x="100000" y="95000"/>
                                    </p:animScale>
                                    <p:animScale>
                                      <p:cBhvr>
                                        <p:cTn id="494" dur="166" decel="50000">
                                          <p:stCondLst>
                                            <p:cond delay="1834"/>
                                          </p:stCondLst>
                                        </p:cTn>
                                        <p:tgtEl>
                                          <p:spTgt spid="35"/>
                                        </p:tgtEl>
                                      </p:cBhvr>
                                      <p:to x="100000" y="100000"/>
                                    </p:animScale>
                                  </p:childTnLst>
                                </p:cTn>
                              </p:par>
                            </p:childTnLst>
                          </p:cTn>
                        </p:par>
                      </p:childTnLst>
                    </p:cTn>
                  </p:par>
                  <p:par>
                    <p:cTn id="495" fill="hold">
                      <p:stCondLst>
                        <p:cond delay="indefinite"/>
                      </p:stCondLst>
                      <p:childTnLst>
                        <p:par>
                          <p:cTn id="496" fill="hold">
                            <p:stCondLst>
                              <p:cond delay="0"/>
                            </p:stCondLst>
                            <p:childTnLst>
                              <p:par>
                                <p:cTn id="497" presetID="26" presetClass="entr" presetSubtype="0" fill="hold" grpId="0" nodeType="clickEffect">
                                  <p:stCondLst>
                                    <p:cond delay="0"/>
                                  </p:stCondLst>
                                  <p:childTnLst>
                                    <p:set>
                                      <p:cBhvr>
                                        <p:cTn id="498" dur="1" fill="hold">
                                          <p:stCondLst>
                                            <p:cond delay="0"/>
                                          </p:stCondLst>
                                        </p:cTn>
                                        <p:tgtEl>
                                          <p:spTgt spid="23"/>
                                        </p:tgtEl>
                                        <p:attrNameLst>
                                          <p:attrName>style.visibility</p:attrName>
                                        </p:attrNameLst>
                                      </p:cBhvr>
                                      <p:to>
                                        <p:strVal val="visible"/>
                                      </p:to>
                                    </p:set>
                                    <p:animEffect transition="in" filter="wipe(down)">
                                      <p:cBhvr>
                                        <p:cTn id="499" dur="580">
                                          <p:stCondLst>
                                            <p:cond delay="0"/>
                                          </p:stCondLst>
                                        </p:cTn>
                                        <p:tgtEl>
                                          <p:spTgt spid="23"/>
                                        </p:tgtEl>
                                      </p:cBhvr>
                                    </p:animEffect>
                                    <p:anim calcmode="lin" valueType="num">
                                      <p:cBhvr>
                                        <p:cTn id="500"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501"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502"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503"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504"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505" dur="26">
                                          <p:stCondLst>
                                            <p:cond delay="650"/>
                                          </p:stCondLst>
                                        </p:cTn>
                                        <p:tgtEl>
                                          <p:spTgt spid="23"/>
                                        </p:tgtEl>
                                      </p:cBhvr>
                                      <p:to x="100000" y="60000"/>
                                    </p:animScale>
                                    <p:animScale>
                                      <p:cBhvr>
                                        <p:cTn id="506" dur="166" decel="50000">
                                          <p:stCondLst>
                                            <p:cond delay="676"/>
                                          </p:stCondLst>
                                        </p:cTn>
                                        <p:tgtEl>
                                          <p:spTgt spid="23"/>
                                        </p:tgtEl>
                                      </p:cBhvr>
                                      <p:to x="100000" y="100000"/>
                                    </p:animScale>
                                    <p:animScale>
                                      <p:cBhvr>
                                        <p:cTn id="507" dur="26">
                                          <p:stCondLst>
                                            <p:cond delay="1312"/>
                                          </p:stCondLst>
                                        </p:cTn>
                                        <p:tgtEl>
                                          <p:spTgt spid="23"/>
                                        </p:tgtEl>
                                      </p:cBhvr>
                                      <p:to x="100000" y="80000"/>
                                    </p:animScale>
                                    <p:animScale>
                                      <p:cBhvr>
                                        <p:cTn id="508" dur="166" decel="50000">
                                          <p:stCondLst>
                                            <p:cond delay="1338"/>
                                          </p:stCondLst>
                                        </p:cTn>
                                        <p:tgtEl>
                                          <p:spTgt spid="23"/>
                                        </p:tgtEl>
                                      </p:cBhvr>
                                      <p:to x="100000" y="100000"/>
                                    </p:animScale>
                                    <p:animScale>
                                      <p:cBhvr>
                                        <p:cTn id="509" dur="26">
                                          <p:stCondLst>
                                            <p:cond delay="1642"/>
                                          </p:stCondLst>
                                        </p:cTn>
                                        <p:tgtEl>
                                          <p:spTgt spid="23"/>
                                        </p:tgtEl>
                                      </p:cBhvr>
                                      <p:to x="100000" y="90000"/>
                                    </p:animScale>
                                    <p:animScale>
                                      <p:cBhvr>
                                        <p:cTn id="510" dur="166" decel="50000">
                                          <p:stCondLst>
                                            <p:cond delay="1668"/>
                                          </p:stCondLst>
                                        </p:cTn>
                                        <p:tgtEl>
                                          <p:spTgt spid="23"/>
                                        </p:tgtEl>
                                      </p:cBhvr>
                                      <p:to x="100000" y="100000"/>
                                    </p:animScale>
                                    <p:animScale>
                                      <p:cBhvr>
                                        <p:cTn id="511" dur="26">
                                          <p:stCondLst>
                                            <p:cond delay="1808"/>
                                          </p:stCondLst>
                                        </p:cTn>
                                        <p:tgtEl>
                                          <p:spTgt spid="23"/>
                                        </p:tgtEl>
                                      </p:cBhvr>
                                      <p:to x="100000" y="95000"/>
                                    </p:animScale>
                                    <p:animScale>
                                      <p:cBhvr>
                                        <p:cTn id="512" dur="166" decel="50000">
                                          <p:stCondLst>
                                            <p:cond delay="1834"/>
                                          </p:stCondLst>
                                        </p:cTn>
                                        <p:tgtEl>
                                          <p:spTgt spid="23"/>
                                        </p:tgtEl>
                                      </p:cBhvr>
                                      <p:to x="100000" y="100000"/>
                                    </p:animScale>
                                  </p:childTnLst>
                                </p:cTn>
                              </p:par>
                            </p:childTnLst>
                          </p:cTn>
                        </p:par>
                      </p:childTnLst>
                    </p:cTn>
                  </p:par>
                  <p:par>
                    <p:cTn id="513" fill="hold">
                      <p:stCondLst>
                        <p:cond delay="indefinite"/>
                      </p:stCondLst>
                      <p:childTnLst>
                        <p:par>
                          <p:cTn id="514" fill="hold">
                            <p:stCondLst>
                              <p:cond delay="0"/>
                            </p:stCondLst>
                            <p:childTnLst>
                              <p:par>
                                <p:cTn id="515" presetID="26" presetClass="entr" presetSubtype="0" fill="hold" grpId="0" nodeType="clickEffect">
                                  <p:stCondLst>
                                    <p:cond delay="0"/>
                                  </p:stCondLst>
                                  <p:childTnLst>
                                    <p:set>
                                      <p:cBhvr>
                                        <p:cTn id="516" dur="1" fill="hold">
                                          <p:stCondLst>
                                            <p:cond delay="0"/>
                                          </p:stCondLst>
                                        </p:cTn>
                                        <p:tgtEl>
                                          <p:spTgt spid="32"/>
                                        </p:tgtEl>
                                        <p:attrNameLst>
                                          <p:attrName>style.visibility</p:attrName>
                                        </p:attrNameLst>
                                      </p:cBhvr>
                                      <p:to>
                                        <p:strVal val="visible"/>
                                      </p:to>
                                    </p:set>
                                    <p:animEffect transition="in" filter="wipe(down)">
                                      <p:cBhvr>
                                        <p:cTn id="517" dur="580">
                                          <p:stCondLst>
                                            <p:cond delay="0"/>
                                          </p:stCondLst>
                                        </p:cTn>
                                        <p:tgtEl>
                                          <p:spTgt spid="32"/>
                                        </p:tgtEl>
                                      </p:cBhvr>
                                    </p:animEffect>
                                    <p:anim calcmode="lin" valueType="num">
                                      <p:cBhvr>
                                        <p:cTn id="518"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519"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520"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521"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522"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523" dur="26">
                                          <p:stCondLst>
                                            <p:cond delay="650"/>
                                          </p:stCondLst>
                                        </p:cTn>
                                        <p:tgtEl>
                                          <p:spTgt spid="32"/>
                                        </p:tgtEl>
                                      </p:cBhvr>
                                      <p:to x="100000" y="60000"/>
                                    </p:animScale>
                                    <p:animScale>
                                      <p:cBhvr>
                                        <p:cTn id="524" dur="166" decel="50000">
                                          <p:stCondLst>
                                            <p:cond delay="676"/>
                                          </p:stCondLst>
                                        </p:cTn>
                                        <p:tgtEl>
                                          <p:spTgt spid="32"/>
                                        </p:tgtEl>
                                      </p:cBhvr>
                                      <p:to x="100000" y="100000"/>
                                    </p:animScale>
                                    <p:animScale>
                                      <p:cBhvr>
                                        <p:cTn id="525" dur="26">
                                          <p:stCondLst>
                                            <p:cond delay="1312"/>
                                          </p:stCondLst>
                                        </p:cTn>
                                        <p:tgtEl>
                                          <p:spTgt spid="32"/>
                                        </p:tgtEl>
                                      </p:cBhvr>
                                      <p:to x="100000" y="80000"/>
                                    </p:animScale>
                                    <p:animScale>
                                      <p:cBhvr>
                                        <p:cTn id="526" dur="166" decel="50000">
                                          <p:stCondLst>
                                            <p:cond delay="1338"/>
                                          </p:stCondLst>
                                        </p:cTn>
                                        <p:tgtEl>
                                          <p:spTgt spid="32"/>
                                        </p:tgtEl>
                                      </p:cBhvr>
                                      <p:to x="100000" y="100000"/>
                                    </p:animScale>
                                    <p:animScale>
                                      <p:cBhvr>
                                        <p:cTn id="527" dur="26">
                                          <p:stCondLst>
                                            <p:cond delay="1642"/>
                                          </p:stCondLst>
                                        </p:cTn>
                                        <p:tgtEl>
                                          <p:spTgt spid="32"/>
                                        </p:tgtEl>
                                      </p:cBhvr>
                                      <p:to x="100000" y="90000"/>
                                    </p:animScale>
                                    <p:animScale>
                                      <p:cBhvr>
                                        <p:cTn id="528" dur="166" decel="50000">
                                          <p:stCondLst>
                                            <p:cond delay="1668"/>
                                          </p:stCondLst>
                                        </p:cTn>
                                        <p:tgtEl>
                                          <p:spTgt spid="32"/>
                                        </p:tgtEl>
                                      </p:cBhvr>
                                      <p:to x="100000" y="100000"/>
                                    </p:animScale>
                                    <p:animScale>
                                      <p:cBhvr>
                                        <p:cTn id="529" dur="26">
                                          <p:stCondLst>
                                            <p:cond delay="1808"/>
                                          </p:stCondLst>
                                        </p:cTn>
                                        <p:tgtEl>
                                          <p:spTgt spid="32"/>
                                        </p:tgtEl>
                                      </p:cBhvr>
                                      <p:to x="100000" y="95000"/>
                                    </p:animScale>
                                    <p:animScale>
                                      <p:cBhvr>
                                        <p:cTn id="530" dur="166" decel="50000">
                                          <p:stCondLst>
                                            <p:cond delay="1834"/>
                                          </p:stCondLst>
                                        </p:cTn>
                                        <p:tgtEl>
                                          <p:spTgt spid="32"/>
                                        </p:tgtEl>
                                      </p:cBhvr>
                                      <p:to x="100000" y="100000"/>
                                    </p:animScale>
                                  </p:childTnLst>
                                </p:cTn>
                              </p:par>
                            </p:childTnLst>
                          </p:cTn>
                        </p:par>
                      </p:childTnLst>
                    </p:cTn>
                  </p:par>
                  <p:par>
                    <p:cTn id="531" fill="hold">
                      <p:stCondLst>
                        <p:cond delay="indefinite"/>
                      </p:stCondLst>
                      <p:childTnLst>
                        <p:par>
                          <p:cTn id="532" fill="hold">
                            <p:stCondLst>
                              <p:cond delay="0"/>
                            </p:stCondLst>
                            <p:childTnLst>
                              <p:par>
                                <p:cTn id="533" presetID="26" presetClass="entr" presetSubtype="0" fill="hold" grpId="0" nodeType="clickEffect">
                                  <p:stCondLst>
                                    <p:cond delay="0"/>
                                  </p:stCondLst>
                                  <p:childTnLst>
                                    <p:set>
                                      <p:cBhvr>
                                        <p:cTn id="534" dur="1" fill="hold">
                                          <p:stCondLst>
                                            <p:cond delay="0"/>
                                          </p:stCondLst>
                                        </p:cTn>
                                        <p:tgtEl>
                                          <p:spTgt spid="36"/>
                                        </p:tgtEl>
                                        <p:attrNameLst>
                                          <p:attrName>style.visibility</p:attrName>
                                        </p:attrNameLst>
                                      </p:cBhvr>
                                      <p:to>
                                        <p:strVal val="visible"/>
                                      </p:to>
                                    </p:set>
                                    <p:animEffect transition="in" filter="wipe(down)">
                                      <p:cBhvr>
                                        <p:cTn id="535" dur="580">
                                          <p:stCondLst>
                                            <p:cond delay="0"/>
                                          </p:stCondLst>
                                        </p:cTn>
                                        <p:tgtEl>
                                          <p:spTgt spid="36"/>
                                        </p:tgtEl>
                                      </p:cBhvr>
                                    </p:animEffect>
                                    <p:anim calcmode="lin" valueType="num">
                                      <p:cBhvr>
                                        <p:cTn id="536"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537"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538"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539"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540"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541" dur="26">
                                          <p:stCondLst>
                                            <p:cond delay="650"/>
                                          </p:stCondLst>
                                        </p:cTn>
                                        <p:tgtEl>
                                          <p:spTgt spid="36"/>
                                        </p:tgtEl>
                                      </p:cBhvr>
                                      <p:to x="100000" y="60000"/>
                                    </p:animScale>
                                    <p:animScale>
                                      <p:cBhvr>
                                        <p:cTn id="542" dur="166" decel="50000">
                                          <p:stCondLst>
                                            <p:cond delay="676"/>
                                          </p:stCondLst>
                                        </p:cTn>
                                        <p:tgtEl>
                                          <p:spTgt spid="36"/>
                                        </p:tgtEl>
                                      </p:cBhvr>
                                      <p:to x="100000" y="100000"/>
                                    </p:animScale>
                                    <p:animScale>
                                      <p:cBhvr>
                                        <p:cTn id="543" dur="26">
                                          <p:stCondLst>
                                            <p:cond delay="1312"/>
                                          </p:stCondLst>
                                        </p:cTn>
                                        <p:tgtEl>
                                          <p:spTgt spid="36"/>
                                        </p:tgtEl>
                                      </p:cBhvr>
                                      <p:to x="100000" y="80000"/>
                                    </p:animScale>
                                    <p:animScale>
                                      <p:cBhvr>
                                        <p:cTn id="544" dur="166" decel="50000">
                                          <p:stCondLst>
                                            <p:cond delay="1338"/>
                                          </p:stCondLst>
                                        </p:cTn>
                                        <p:tgtEl>
                                          <p:spTgt spid="36"/>
                                        </p:tgtEl>
                                      </p:cBhvr>
                                      <p:to x="100000" y="100000"/>
                                    </p:animScale>
                                    <p:animScale>
                                      <p:cBhvr>
                                        <p:cTn id="545" dur="26">
                                          <p:stCondLst>
                                            <p:cond delay="1642"/>
                                          </p:stCondLst>
                                        </p:cTn>
                                        <p:tgtEl>
                                          <p:spTgt spid="36"/>
                                        </p:tgtEl>
                                      </p:cBhvr>
                                      <p:to x="100000" y="90000"/>
                                    </p:animScale>
                                    <p:animScale>
                                      <p:cBhvr>
                                        <p:cTn id="546" dur="166" decel="50000">
                                          <p:stCondLst>
                                            <p:cond delay="1668"/>
                                          </p:stCondLst>
                                        </p:cTn>
                                        <p:tgtEl>
                                          <p:spTgt spid="36"/>
                                        </p:tgtEl>
                                      </p:cBhvr>
                                      <p:to x="100000" y="100000"/>
                                    </p:animScale>
                                    <p:animScale>
                                      <p:cBhvr>
                                        <p:cTn id="547" dur="26">
                                          <p:stCondLst>
                                            <p:cond delay="1808"/>
                                          </p:stCondLst>
                                        </p:cTn>
                                        <p:tgtEl>
                                          <p:spTgt spid="36"/>
                                        </p:tgtEl>
                                      </p:cBhvr>
                                      <p:to x="100000" y="95000"/>
                                    </p:animScale>
                                    <p:animScale>
                                      <p:cBhvr>
                                        <p:cTn id="548" dur="166" decel="50000">
                                          <p:stCondLst>
                                            <p:cond delay="1834"/>
                                          </p:stCondLst>
                                        </p:cTn>
                                        <p:tgtEl>
                                          <p:spTgt spid="36"/>
                                        </p:tgtEl>
                                      </p:cBhvr>
                                      <p:to x="100000" y="100000"/>
                                    </p:animScale>
                                  </p:childTnLst>
                                </p:cTn>
                              </p:par>
                            </p:childTnLst>
                          </p:cTn>
                        </p:par>
                      </p:childTnLst>
                    </p:cTn>
                  </p:par>
                  <p:par>
                    <p:cTn id="549" fill="hold">
                      <p:stCondLst>
                        <p:cond delay="indefinite"/>
                      </p:stCondLst>
                      <p:childTnLst>
                        <p:par>
                          <p:cTn id="550" fill="hold">
                            <p:stCondLst>
                              <p:cond delay="0"/>
                            </p:stCondLst>
                            <p:childTnLst>
                              <p:par>
                                <p:cTn id="551" presetID="26" presetClass="entr" presetSubtype="0" fill="hold" grpId="0" nodeType="clickEffect">
                                  <p:stCondLst>
                                    <p:cond delay="0"/>
                                  </p:stCondLst>
                                  <p:childTnLst>
                                    <p:set>
                                      <p:cBhvr>
                                        <p:cTn id="552" dur="1" fill="hold">
                                          <p:stCondLst>
                                            <p:cond delay="0"/>
                                          </p:stCondLst>
                                        </p:cTn>
                                        <p:tgtEl>
                                          <p:spTgt spid="24"/>
                                        </p:tgtEl>
                                        <p:attrNameLst>
                                          <p:attrName>style.visibility</p:attrName>
                                        </p:attrNameLst>
                                      </p:cBhvr>
                                      <p:to>
                                        <p:strVal val="visible"/>
                                      </p:to>
                                    </p:set>
                                    <p:animEffect transition="in" filter="wipe(down)">
                                      <p:cBhvr>
                                        <p:cTn id="553" dur="580">
                                          <p:stCondLst>
                                            <p:cond delay="0"/>
                                          </p:stCondLst>
                                        </p:cTn>
                                        <p:tgtEl>
                                          <p:spTgt spid="24"/>
                                        </p:tgtEl>
                                      </p:cBhvr>
                                    </p:animEffect>
                                    <p:anim calcmode="lin" valueType="num">
                                      <p:cBhvr>
                                        <p:cTn id="554"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555"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556"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557"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558"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559" dur="26">
                                          <p:stCondLst>
                                            <p:cond delay="650"/>
                                          </p:stCondLst>
                                        </p:cTn>
                                        <p:tgtEl>
                                          <p:spTgt spid="24"/>
                                        </p:tgtEl>
                                      </p:cBhvr>
                                      <p:to x="100000" y="60000"/>
                                    </p:animScale>
                                    <p:animScale>
                                      <p:cBhvr>
                                        <p:cTn id="560" dur="166" decel="50000">
                                          <p:stCondLst>
                                            <p:cond delay="676"/>
                                          </p:stCondLst>
                                        </p:cTn>
                                        <p:tgtEl>
                                          <p:spTgt spid="24"/>
                                        </p:tgtEl>
                                      </p:cBhvr>
                                      <p:to x="100000" y="100000"/>
                                    </p:animScale>
                                    <p:animScale>
                                      <p:cBhvr>
                                        <p:cTn id="561" dur="26">
                                          <p:stCondLst>
                                            <p:cond delay="1312"/>
                                          </p:stCondLst>
                                        </p:cTn>
                                        <p:tgtEl>
                                          <p:spTgt spid="24"/>
                                        </p:tgtEl>
                                      </p:cBhvr>
                                      <p:to x="100000" y="80000"/>
                                    </p:animScale>
                                    <p:animScale>
                                      <p:cBhvr>
                                        <p:cTn id="562" dur="166" decel="50000">
                                          <p:stCondLst>
                                            <p:cond delay="1338"/>
                                          </p:stCondLst>
                                        </p:cTn>
                                        <p:tgtEl>
                                          <p:spTgt spid="24"/>
                                        </p:tgtEl>
                                      </p:cBhvr>
                                      <p:to x="100000" y="100000"/>
                                    </p:animScale>
                                    <p:animScale>
                                      <p:cBhvr>
                                        <p:cTn id="563" dur="26">
                                          <p:stCondLst>
                                            <p:cond delay="1642"/>
                                          </p:stCondLst>
                                        </p:cTn>
                                        <p:tgtEl>
                                          <p:spTgt spid="24"/>
                                        </p:tgtEl>
                                      </p:cBhvr>
                                      <p:to x="100000" y="90000"/>
                                    </p:animScale>
                                    <p:animScale>
                                      <p:cBhvr>
                                        <p:cTn id="564" dur="166" decel="50000">
                                          <p:stCondLst>
                                            <p:cond delay="1668"/>
                                          </p:stCondLst>
                                        </p:cTn>
                                        <p:tgtEl>
                                          <p:spTgt spid="24"/>
                                        </p:tgtEl>
                                      </p:cBhvr>
                                      <p:to x="100000" y="100000"/>
                                    </p:animScale>
                                    <p:animScale>
                                      <p:cBhvr>
                                        <p:cTn id="565" dur="26">
                                          <p:stCondLst>
                                            <p:cond delay="1808"/>
                                          </p:stCondLst>
                                        </p:cTn>
                                        <p:tgtEl>
                                          <p:spTgt spid="24"/>
                                        </p:tgtEl>
                                      </p:cBhvr>
                                      <p:to x="100000" y="95000"/>
                                    </p:animScale>
                                    <p:animScale>
                                      <p:cBhvr>
                                        <p:cTn id="566" dur="166" decel="50000">
                                          <p:stCondLst>
                                            <p:cond delay="1834"/>
                                          </p:stCondLst>
                                        </p:cTn>
                                        <p:tgtEl>
                                          <p:spTgt spid="24"/>
                                        </p:tgtEl>
                                      </p:cBhvr>
                                      <p:to x="100000" y="100000"/>
                                    </p:animScale>
                                  </p:childTnLst>
                                </p:cTn>
                              </p:par>
                            </p:childTnLst>
                          </p:cTn>
                        </p:par>
                      </p:childTnLst>
                    </p:cTn>
                  </p:par>
                  <p:par>
                    <p:cTn id="567" fill="hold">
                      <p:stCondLst>
                        <p:cond delay="indefinite"/>
                      </p:stCondLst>
                      <p:childTnLst>
                        <p:par>
                          <p:cTn id="568" fill="hold">
                            <p:stCondLst>
                              <p:cond delay="0"/>
                            </p:stCondLst>
                            <p:childTnLst>
                              <p:par>
                                <p:cTn id="569" presetID="26" presetClass="entr" presetSubtype="0" fill="hold" nodeType="clickEffect">
                                  <p:stCondLst>
                                    <p:cond delay="0"/>
                                  </p:stCondLst>
                                  <p:childTnLst>
                                    <p:set>
                                      <p:cBhvr>
                                        <p:cTn id="570" dur="1" fill="hold">
                                          <p:stCondLst>
                                            <p:cond delay="0"/>
                                          </p:stCondLst>
                                        </p:cTn>
                                        <p:tgtEl>
                                          <p:spTgt spid="31">
                                            <p:txEl>
                                              <p:pRg st="0" end="0"/>
                                            </p:txEl>
                                          </p:spTgt>
                                        </p:tgtEl>
                                        <p:attrNameLst>
                                          <p:attrName>style.visibility</p:attrName>
                                        </p:attrNameLst>
                                      </p:cBhvr>
                                      <p:to>
                                        <p:strVal val="visible"/>
                                      </p:to>
                                    </p:set>
                                    <p:animEffect transition="in" filter="wipe(down)">
                                      <p:cBhvr>
                                        <p:cTn id="571" dur="580">
                                          <p:stCondLst>
                                            <p:cond delay="0"/>
                                          </p:stCondLst>
                                        </p:cTn>
                                        <p:tgtEl>
                                          <p:spTgt spid="31">
                                            <p:txEl>
                                              <p:pRg st="0" end="0"/>
                                            </p:txEl>
                                          </p:spTgt>
                                        </p:tgtEl>
                                      </p:cBhvr>
                                    </p:animEffect>
                                    <p:anim calcmode="lin" valueType="num">
                                      <p:cBhvr>
                                        <p:cTn id="572" dur="1822" tmFilter="0,0; 0.14,0.36; 0.43,0.73; 0.71,0.91; 1.0,1.0">
                                          <p:stCondLst>
                                            <p:cond delay="0"/>
                                          </p:stCondLst>
                                        </p:cTn>
                                        <p:tgtEl>
                                          <p:spTgt spid="31">
                                            <p:txEl>
                                              <p:pRg st="0" end="0"/>
                                            </p:txEl>
                                          </p:spTgt>
                                        </p:tgtEl>
                                        <p:attrNameLst>
                                          <p:attrName>ppt_x</p:attrName>
                                        </p:attrNameLst>
                                      </p:cBhvr>
                                      <p:tavLst>
                                        <p:tav tm="0">
                                          <p:val>
                                            <p:strVal val="#ppt_x-0.25"/>
                                          </p:val>
                                        </p:tav>
                                        <p:tav tm="100000">
                                          <p:val>
                                            <p:strVal val="#ppt_x"/>
                                          </p:val>
                                        </p:tav>
                                      </p:tavLst>
                                    </p:anim>
                                    <p:anim calcmode="lin" valueType="num">
                                      <p:cBhvr>
                                        <p:cTn id="573" dur="664" tmFilter="0.0,0.0; 0.25,0.07; 0.50,0.2; 0.75,0.467; 1.0,1.0">
                                          <p:stCondLst>
                                            <p:cond delay="0"/>
                                          </p:stCondLst>
                                        </p:cTn>
                                        <p:tgtEl>
                                          <p:spTgt spid="31">
                                            <p:txEl>
                                              <p:pRg st="0" end="0"/>
                                            </p:txEl>
                                          </p:spTgt>
                                        </p:tgtEl>
                                        <p:attrNameLst>
                                          <p:attrName>ppt_y</p:attrName>
                                        </p:attrNameLst>
                                      </p:cBhvr>
                                      <p:tavLst>
                                        <p:tav tm="0" fmla="#ppt_y-sin(pi*$)/3">
                                          <p:val>
                                            <p:fltVal val="0.5"/>
                                          </p:val>
                                        </p:tav>
                                        <p:tav tm="100000">
                                          <p:val>
                                            <p:fltVal val="1"/>
                                          </p:val>
                                        </p:tav>
                                      </p:tavLst>
                                    </p:anim>
                                    <p:anim calcmode="lin" valueType="num">
                                      <p:cBhvr>
                                        <p:cTn id="574" dur="664" tmFilter="0, 0; 0.125,0.2665; 0.25,0.4; 0.375,0.465; 0.5,0.5;  0.625,0.535; 0.75,0.6; 0.875,0.7335; 1,1">
                                          <p:stCondLst>
                                            <p:cond delay="664"/>
                                          </p:stCondLst>
                                        </p:cTn>
                                        <p:tgtEl>
                                          <p:spTgt spid="31">
                                            <p:txEl>
                                              <p:pRg st="0" end="0"/>
                                            </p:txEl>
                                          </p:spTgt>
                                        </p:tgtEl>
                                        <p:attrNameLst>
                                          <p:attrName>ppt_y</p:attrName>
                                        </p:attrNameLst>
                                      </p:cBhvr>
                                      <p:tavLst>
                                        <p:tav tm="0" fmla="#ppt_y-sin(pi*$)/9">
                                          <p:val>
                                            <p:fltVal val="0"/>
                                          </p:val>
                                        </p:tav>
                                        <p:tav tm="100000">
                                          <p:val>
                                            <p:fltVal val="1"/>
                                          </p:val>
                                        </p:tav>
                                      </p:tavLst>
                                    </p:anim>
                                    <p:anim calcmode="lin" valueType="num">
                                      <p:cBhvr>
                                        <p:cTn id="575" dur="332" tmFilter="0, 0; 0.125,0.2665; 0.25,0.4; 0.375,0.465; 0.5,0.5;  0.625,0.535; 0.75,0.6; 0.875,0.7335; 1,1">
                                          <p:stCondLst>
                                            <p:cond delay="1324"/>
                                          </p:stCondLst>
                                        </p:cTn>
                                        <p:tgtEl>
                                          <p:spTgt spid="31">
                                            <p:txEl>
                                              <p:pRg st="0" end="0"/>
                                            </p:txEl>
                                          </p:spTgt>
                                        </p:tgtEl>
                                        <p:attrNameLst>
                                          <p:attrName>ppt_y</p:attrName>
                                        </p:attrNameLst>
                                      </p:cBhvr>
                                      <p:tavLst>
                                        <p:tav tm="0" fmla="#ppt_y-sin(pi*$)/27">
                                          <p:val>
                                            <p:fltVal val="0"/>
                                          </p:val>
                                        </p:tav>
                                        <p:tav tm="100000">
                                          <p:val>
                                            <p:fltVal val="1"/>
                                          </p:val>
                                        </p:tav>
                                      </p:tavLst>
                                    </p:anim>
                                    <p:anim calcmode="lin" valueType="num">
                                      <p:cBhvr>
                                        <p:cTn id="576" dur="164" tmFilter="0, 0; 0.125,0.2665; 0.25,0.4; 0.375,0.465; 0.5,0.5;  0.625,0.535; 0.75,0.6; 0.875,0.7335; 1,1">
                                          <p:stCondLst>
                                            <p:cond delay="1656"/>
                                          </p:stCondLst>
                                        </p:cTn>
                                        <p:tgtEl>
                                          <p:spTgt spid="31">
                                            <p:txEl>
                                              <p:pRg st="0" end="0"/>
                                            </p:txEl>
                                          </p:spTgt>
                                        </p:tgtEl>
                                        <p:attrNameLst>
                                          <p:attrName>ppt_y</p:attrName>
                                        </p:attrNameLst>
                                      </p:cBhvr>
                                      <p:tavLst>
                                        <p:tav tm="0" fmla="#ppt_y-sin(pi*$)/81">
                                          <p:val>
                                            <p:fltVal val="0"/>
                                          </p:val>
                                        </p:tav>
                                        <p:tav tm="100000">
                                          <p:val>
                                            <p:fltVal val="1"/>
                                          </p:val>
                                        </p:tav>
                                      </p:tavLst>
                                    </p:anim>
                                    <p:animScale>
                                      <p:cBhvr>
                                        <p:cTn id="577" dur="26">
                                          <p:stCondLst>
                                            <p:cond delay="650"/>
                                          </p:stCondLst>
                                        </p:cTn>
                                        <p:tgtEl>
                                          <p:spTgt spid="31">
                                            <p:txEl>
                                              <p:pRg st="0" end="0"/>
                                            </p:txEl>
                                          </p:spTgt>
                                        </p:tgtEl>
                                      </p:cBhvr>
                                      <p:to x="100000" y="60000"/>
                                    </p:animScale>
                                    <p:animScale>
                                      <p:cBhvr>
                                        <p:cTn id="578" dur="166" decel="50000">
                                          <p:stCondLst>
                                            <p:cond delay="676"/>
                                          </p:stCondLst>
                                        </p:cTn>
                                        <p:tgtEl>
                                          <p:spTgt spid="31">
                                            <p:txEl>
                                              <p:pRg st="0" end="0"/>
                                            </p:txEl>
                                          </p:spTgt>
                                        </p:tgtEl>
                                      </p:cBhvr>
                                      <p:to x="100000" y="100000"/>
                                    </p:animScale>
                                    <p:animScale>
                                      <p:cBhvr>
                                        <p:cTn id="579" dur="26">
                                          <p:stCondLst>
                                            <p:cond delay="1312"/>
                                          </p:stCondLst>
                                        </p:cTn>
                                        <p:tgtEl>
                                          <p:spTgt spid="31">
                                            <p:txEl>
                                              <p:pRg st="0" end="0"/>
                                            </p:txEl>
                                          </p:spTgt>
                                        </p:tgtEl>
                                      </p:cBhvr>
                                      <p:to x="100000" y="80000"/>
                                    </p:animScale>
                                    <p:animScale>
                                      <p:cBhvr>
                                        <p:cTn id="580" dur="166" decel="50000">
                                          <p:stCondLst>
                                            <p:cond delay="1338"/>
                                          </p:stCondLst>
                                        </p:cTn>
                                        <p:tgtEl>
                                          <p:spTgt spid="31">
                                            <p:txEl>
                                              <p:pRg st="0" end="0"/>
                                            </p:txEl>
                                          </p:spTgt>
                                        </p:tgtEl>
                                      </p:cBhvr>
                                      <p:to x="100000" y="100000"/>
                                    </p:animScale>
                                    <p:animScale>
                                      <p:cBhvr>
                                        <p:cTn id="581" dur="26">
                                          <p:stCondLst>
                                            <p:cond delay="1642"/>
                                          </p:stCondLst>
                                        </p:cTn>
                                        <p:tgtEl>
                                          <p:spTgt spid="31">
                                            <p:txEl>
                                              <p:pRg st="0" end="0"/>
                                            </p:txEl>
                                          </p:spTgt>
                                        </p:tgtEl>
                                      </p:cBhvr>
                                      <p:to x="100000" y="90000"/>
                                    </p:animScale>
                                    <p:animScale>
                                      <p:cBhvr>
                                        <p:cTn id="582" dur="166" decel="50000">
                                          <p:stCondLst>
                                            <p:cond delay="1668"/>
                                          </p:stCondLst>
                                        </p:cTn>
                                        <p:tgtEl>
                                          <p:spTgt spid="31">
                                            <p:txEl>
                                              <p:pRg st="0" end="0"/>
                                            </p:txEl>
                                          </p:spTgt>
                                        </p:tgtEl>
                                      </p:cBhvr>
                                      <p:to x="100000" y="100000"/>
                                    </p:animScale>
                                    <p:animScale>
                                      <p:cBhvr>
                                        <p:cTn id="583" dur="26">
                                          <p:stCondLst>
                                            <p:cond delay="1808"/>
                                          </p:stCondLst>
                                        </p:cTn>
                                        <p:tgtEl>
                                          <p:spTgt spid="31">
                                            <p:txEl>
                                              <p:pRg st="0" end="0"/>
                                            </p:txEl>
                                          </p:spTgt>
                                        </p:tgtEl>
                                      </p:cBhvr>
                                      <p:to x="100000" y="95000"/>
                                    </p:animScale>
                                    <p:animScale>
                                      <p:cBhvr>
                                        <p:cTn id="584" dur="166" decel="50000">
                                          <p:stCondLst>
                                            <p:cond delay="1834"/>
                                          </p:stCondLst>
                                        </p:cTn>
                                        <p:tgtEl>
                                          <p:spTgt spid="31">
                                            <p:txEl>
                                              <p:pRg st="0" end="0"/>
                                            </p:txEl>
                                          </p:spTgt>
                                        </p:tgtEl>
                                      </p:cBhvr>
                                      <p:to x="100000" y="100000"/>
                                    </p:animScale>
                                  </p:childTnLst>
                                </p:cTn>
                              </p:par>
                            </p:childTnLst>
                          </p:cTn>
                        </p:par>
                      </p:childTnLst>
                    </p:cTn>
                  </p:par>
                  <p:par>
                    <p:cTn id="585" fill="hold">
                      <p:stCondLst>
                        <p:cond delay="indefinite"/>
                      </p:stCondLst>
                      <p:childTnLst>
                        <p:par>
                          <p:cTn id="586" fill="hold">
                            <p:stCondLst>
                              <p:cond delay="0"/>
                            </p:stCondLst>
                            <p:childTnLst>
                              <p:par>
                                <p:cTn id="587" presetID="26" presetClass="entr" presetSubtype="0" fill="hold" grpId="0" nodeType="clickEffect">
                                  <p:stCondLst>
                                    <p:cond delay="0"/>
                                  </p:stCondLst>
                                  <p:childTnLst>
                                    <p:set>
                                      <p:cBhvr>
                                        <p:cTn id="588" dur="1" fill="hold">
                                          <p:stCondLst>
                                            <p:cond delay="0"/>
                                          </p:stCondLst>
                                        </p:cTn>
                                        <p:tgtEl>
                                          <p:spTgt spid="37"/>
                                        </p:tgtEl>
                                        <p:attrNameLst>
                                          <p:attrName>style.visibility</p:attrName>
                                        </p:attrNameLst>
                                      </p:cBhvr>
                                      <p:to>
                                        <p:strVal val="visible"/>
                                      </p:to>
                                    </p:set>
                                    <p:animEffect transition="in" filter="wipe(down)">
                                      <p:cBhvr>
                                        <p:cTn id="589" dur="580">
                                          <p:stCondLst>
                                            <p:cond delay="0"/>
                                          </p:stCondLst>
                                        </p:cTn>
                                        <p:tgtEl>
                                          <p:spTgt spid="37"/>
                                        </p:tgtEl>
                                      </p:cBhvr>
                                    </p:animEffect>
                                    <p:anim calcmode="lin" valueType="num">
                                      <p:cBhvr>
                                        <p:cTn id="590"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591"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592"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593"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594"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595" dur="26">
                                          <p:stCondLst>
                                            <p:cond delay="650"/>
                                          </p:stCondLst>
                                        </p:cTn>
                                        <p:tgtEl>
                                          <p:spTgt spid="37"/>
                                        </p:tgtEl>
                                      </p:cBhvr>
                                      <p:to x="100000" y="60000"/>
                                    </p:animScale>
                                    <p:animScale>
                                      <p:cBhvr>
                                        <p:cTn id="596" dur="166" decel="50000">
                                          <p:stCondLst>
                                            <p:cond delay="676"/>
                                          </p:stCondLst>
                                        </p:cTn>
                                        <p:tgtEl>
                                          <p:spTgt spid="37"/>
                                        </p:tgtEl>
                                      </p:cBhvr>
                                      <p:to x="100000" y="100000"/>
                                    </p:animScale>
                                    <p:animScale>
                                      <p:cBhvr>
                                        <p:cTn id="597" dur="26">
                                          <p:stCondLst>
                                            <p:cond delay="1312"/>
                                          </p:stCondLst>
                                        </p:cTn>
                                        <p:tgtEl>
                                          <p:spTgt spid="37"/>
                                        </p:tgtEl>
                                      </p:cBhvr>
                                      <p:to x="100000" y="80000"/>
                                    </p:animScale>
                                    <p:animScale>
                                      <p:cBhvr>
                                        <p:cTn id="598" dur="166" decel="50000">
                                          <p:stCondLst>
                                            <p:cond delay="1338"/>
                                          </p:stCondLst>
                                        </p:cTn>
                                        <p:tgtEl>
                                          <p:spTgt spid="37"/>
                                        </p:tgtEl>
                                      </p:cBhvr>
                                      <p:to x="100000" y="100000"/>
                                    </p:animScale>
                                    <p:animScale>
                                      <p:cBhvr>
                                        <p:cTn id="599" dur="26">
                                          <p:stCondLst>
                                            <p:cond delay="1642"/>
                                          </p:stCondLst>
                                        </p:cTn>
                                        <p:tgtEl>
                                          <p:spTgt spid="37"/>
                                        </p:tgtEl>
                                      </p:cBhvr>
                                      <p:to x="100000" y="90000"/>
                                    </p:animScale>
                                    <p:animScale>
                                      <p:cBhvr>
                                        <p:cTn id="600" dur="166" decel="50000">
                                          <p:stCondLst>
                                            <p:cond delay="1668"/>
                                          </p:stCondLst>
                                        </p:cTn>
                                        <p:tgtEl>
                                          <p:spTgt spid="37"/>
                                        </p:tgtEl>
                                      </p:cBhvr>
                                      <p:to x="100000" y="100000"/>
                                    </p:animScale>
                                    <p:animScale>
                                      <p:cBhvr>
                                        <p:cTn id="601" dur="26">
                                          <p:stCondLst>
                                            <p:cond delay="1808"/>
                                          </p:stCondLst>
                                        </p:cTn>
                                        <p:tgtEl>
                                          <p:spTgt spid="37"/>
                                        </p:tgtEl>
                                      </p:cBhvr>
                                      <p:to x="100000" y="95000"/>
                                    </p:animScale>
                                    <p:animScale>
                                      <p:cBhvr>
                                        <p:cTn id="602" dur="166" decel="50000">
                                          <p:stCondLst>
                                            <p:cond delay="1834"/>
                                          </p:stCondLst>
                                        </p:cTn>
                                        <p:tgtEl>
                                          <p:spTgt spid="3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6" grpId="0"/>
      <p:bldP spid="27" grpId="0"/>
      <p:bldP spid="28" grpId="0"/>
      <p:bldP spid="29" grpId="0"/>
      <p:bldP spid="30" grpId="0"/>
      <p:bldP spid="32" grpId="0"/>
      <p:bldP spid="33" grpId="0"/>
      <p:bldP spid="34" grpId="0"/>
      <p:bldP spid="35" grpId="0"/>
      <p:bldP spid="36" grpId="0"/>
      <p:bldP spid="37" grpId="0"/>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3CCB60-503C-445F-9A59-5485FFBE5AFE}"/>
              </a:ext>
            </a:extLst>
          </p:cNvPr>
          <p:cNvSpPr/>
          <p:nvPr/>
        </p:nvSpPr>
        <p:spPr>
          <a:xfrm>
            <a:off x="0" y="0"/>
            <a:ext cx="12192000" cy="9284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t>3.1.3 Look at the questions in the following speech bubbles and</a:t>
            </a:r>
          </a:p>
          <a:p>
            <a:r>
              <a:rPr lang="en-US" sz="3200" b="1" dirty="0"/>
              <a:t>write their answers in the speech bubble boxes.</a:t>
            </a:r>
            <a:endParaRPr lang="en-US" sz="3200" dirty="0"/>
          </a:p>
        </p:txBody>
      </p:sp>
      <p:sp>
        <p:nvSpPr>
          <p:cNvPr id="5" name="Speech Bubble: Rectangle 4">
            <a:extLst>
              <a:ext uri="{FF2B5EF4-FFF2-40B4-BE49-F238E27FC236}">
                <a16:creationId xmlns:a16="http://schemas.microsoft.com/office/drawing/2014/main" id="{26630A0E-FCEE-488B-989E-E33D63D80901}"/>
              </a:ext>
            </a:extLst>
          </p:cNvPr>
          <p:cNvSpPr/>
          <p:nvPr/>
        </p:nvSpPr>
        <p:spPr>
          <a:xfrm>
            <a:off x="0" y="970640"/>
            <a:ext cx="6096000" cy="633077"/>
          </a:xfrm>
          <a:prstGeom prst="wedgeRectCallout">
            <a:avLst>
              <a:gd name="adj1" fmla="val -48987"/>
              <a:gd name="adj2" fmla="val 7007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What is your </a:t>
            </a:r>
            <a:r>
              <a:rPr lang="en-US" sz="3200" dirty="0" err="1"/>
              <a:t>favourite</a:t>
            </a:r>
            <a:r>
              <a:rPr lang="en-US" sz="3200" dirty="0"/>
              <a:t> book?</a:t>
            </a:r>
          </a:p>
        </p:txBody>
      </p:sp>
      <p:sp>
        <p:nvSpPr>
          <p:cNvPr id="6" name="Speech Bubble: Rectangle 5">
            <a:extLst>
              <a:ext uri="{FF2B5EF4-FFF2-40B4-BE49-F238E27FC236}">
                <a16:creationId xmlns:a16="http://schemas.microsoft.com/office/drawing/2014/main" id="{34D44214-0DAC-4E3A-8742-E24389B15F2F}"/>
              </a:ext>
            </a:extLst>
          </p:cNvPr>
          <p:cNvSpPr/>
          <p:nvPr/>
        </p:nvSpPr>
        <p:spPr>
          <a:xfrm>
            <a:off x="-2346" y="1756107"/>
            <a:ext cx="6096000" cy="675249"/>
          </a:xfrm>
          <a:prstGeom prst="wedgeRectCallout">
            <a:avLst>
              <a:gd name="adj1" fmla="val -48987"/>
              <a:gd name="adj2" fmla="val 70076"/>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When do you go to School?</a:t>
            </a:r>
          </a:p>
        </p:txBody>
      </p:sp>
      <p:sp>
        <p:nvSpPr>
          <p:cNvPr id="7" name="Speech Bubble: Rectangle 6">
            <a:extLst>
              <a:ext uri="{FF2B5EF4-FFF2-40B4-BE49-F238E27FC236}">
                <a16:creationId xmlns:a16="http://schemas.microsoft.com/office/drawing/2014/main" id="{0132EBE3-2E3D-429B-9920-94FFAF62D189}"/>
              </a:ext>
            </a:extLst>
          </p:cNvPr>
          <p:cNvSpPr/>
          <p:nvPr/>
        </p:nvSpPr>
        <p:spPr>
          <a:xfrm>
            <a:off x="-2346" y="2574345"/>
            <a:ext cx="6096000" cy="675249"/>
          </a:xfrm>
          <a:prstGeom prst="wedgeRectCallout">
            <a:avLst>
              <a:gd name="adj1" fmla="val -48987"/>
              <a:gd name="adj2" fmla="val 7007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rPr>
              <a:t>Where do you live?</a:t>
            </a:r>
          </a:p>
        </p:txBody>
      </p:sp>
      <p:sp>
        <p:nvSpPr>
          <p:cNvPr id="8" name="Speech Bubble: Rectangle 7">
            <a:extLst>
              <a:ext uri="{FF2B5EF4-FFF2-40B4-BE49-F238E27FC236}">
                <a16:creationId xmlns:a16="http://schemas.microsoft.com/office/drawing/2014/main" id="{13D863B3-CC1D-4F96-98A3-FD3F64EE50F9}"/>
              </a:ext>
            </a:extLst>
          </p:cNvPr>
          <p:cNvSpPr/>
          <p:nvPr/>
        </p:nvSpPr>
        <p:spPr>
          <a:xfrm>
            <a:off x="-30484" y="3416105"/>
            <a:ext cx="6096000" cy="675250"/>
          </a:xfrm>
          <a:prstGeom prst="wedgeRectCallout">
            <a:avLst>
              <a:gd name="adj1" fmla="val -48987"/>
              <a:gd name="adj2" fmla="val 70076"/>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Why do you like ice-cream?</a:t>
            </a:r>
          </a:p>
        </p:txBody>
      </p:sp>
      <p:sp>
        <p:nvSpPr>
          <p:cNvPr id="9" name="Speech Bubble: Rectangle 8">
            <a:extLst>
              <a:ext uri="{FF2B5EF4-FFF2-40B4-BE49-F238E27FC236}">
                <a16:creationId xmlns:a16="http://schemas.microsoft.com/office/drawing/2014/main" id="{CBBB2935-0D80-4418-8545-04D1F5642E55}"/>
              </a:ext>
            </a:extLst>
          </p:cNvPr>
          <p:cNvSpPr/>
          <p:nvPr/>
        </p:nvSpPr>
        <p:spPr>
          <a:xfrm>
            <a:off x="-16411" y="4260164"/>
            <a:ext cx="6096000" cy="658829"/>
          </a:xfrm>
          <a:prstGeom prst="wedgeRectCallout">
            <a:avLst>
              <a:gd name="adj1" fmla="val -48987"/>
              <a:gd name="adj2" fmla="val 70076"/>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rPr>
              <a:t>How do you go to school?</a:t>
            </a:r>
          </a:p>
        </p:txBody>
      </p:sp>
      <p:sp>
        <p:nvSpPr>
          <p:cNvPr id="10" name="Speech Bubble: Rectangle 9">
            <a:extLst>
              <a:ext uri="{FF2B5EF4-FFF2-40B4-BE49-F238E27FC236}">
                <a16:creationId xmlns:a16="http://schemas.microsoft.com/office/drawing/2014/main" id="{EFC1C429-8A09-4AE7-A755-BFCE2BF4D0FA}"/>
              </a:ext>
            </a:extLst>
          </p:cNvPr>
          <p:cNvSpPr/>
          <p:nvPr/>
        </p:nvSpPr>
        <p:spPr>
          <a:xfrm>
            <a:off x="0" y="5092502"/>
            <a:ext cx="6096000" cy="644730"/>
          </a:xfrm>
          <a:prstGeom prst="wedgeRectCallout">
            <a:avLst>
              <a:gd name="adj1" fmla="val -48987"/>
              <a:gd name="adj2" fmla="val 70076"/>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rPr>
              <a:t>Who is your English teacher?</a:t>
            </a:r>
          </a:p>
        </p:txBody>
      </p:sp>
      <p:sp>
        <p:nvSpPr>
          <p:cNvPr id="11" name="Rectangle: Rounded Corners 10">
            <a:extLst>
              <a:ext uri="{FF2B5EF4-FFF2-40B4-BE49-F238E27FC236}">
                <a16:creationId xmlns:a16="http://schemas.microsoft.com/office/drawing/2014/main" id="{03C7A950-D694-4241-88AD-7683BFA65835}"/>
              </a:ext>
            </a:extLst>
          </p:cNvPr>
          <p:cNvSpPr/>
          <p:nvPr/>
        </p:nvSpPr>
        <p:spPr>
          <a:xfrm>
            <a:off x="6093654" y="928468"/>
            <a:ext cx="6098346" cy="67524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My </a:t>
            </a:r>
            <a:r>
              <a:rPr lang="en-US" sz="3200" dirty="0" err="1">
                <a:solidFill>
                  <a:schemeClr val="tx1"/>
                </a:solidFill>
              </a:rPr>
              <a:t>favourite</a:t>
            </a:r>
            <a:r>
              <a:rPr lang="en-US" sz="3200" dirty="0">
                <a:solidFill>
                  <a:schemeClr val="tx1"/>
                </a:solidFill>
              </a:rPr>
              <a:t> book is Harry Potter.</a:t>
            </a:r>
          </a:p>
        </p:txBody>
      </p:sp>
      <p:sp>
        <p:nvSpPr>
          <p:cNvPr id="12" name="Rectangle: Rounded Corners 11">
            <a:extLst>
              <a:ext uri="{FF2B5EF4-FFF2-40B4-BE49-F238E27FC236}">
                <a16:creationId xmlns:a16="http://schemas.microsoft.com/office/drawing/2014/main" id="{D0098478-37C8-42ED-A410-9F570B69A168}"/>
              </a:ext>
            </a:extLst>
          </p:cNvPr>
          <p:cNvSpPr/>
          <p:nvPr/>
        </p:nvSpPr>
        <p:spPr>
          <a:xfrm>
            <a:off x="6112413" y="1718609"/>
            <a:ext cx="6096000" cy="71274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t>I go to school at 8.30 am.</a:t>
            </a:r>
          </a:p>
        </p:txBody>
      </p:sp>
      <p:sp>
        <p:nvSpPr>
          <p:cNvPr id="13" name="Rectangle: Rounded Corners 12">
            <a:extLst>
              <a:ext uri="{FF2B5EF4-FFF2-40B4-BE49-F238E27FC236}">
                <a16:creationId xmlns:a16="http://schemas.microsoft.com/office/drawing/2014/main" id="{6A8EDACF-1129-48B9-A897-9886D9E6B016}"/>
              </a:ext>
            </a:extLst>
          </p:cNvPr>
          <p:cNvSpPr/>
          <p:nvPr/>
        </p:nvSpPr>
        <p:spPr>
          <a:xfrm>
            <a:off x="6112413" y="2590781"/>
            <a:ext cx="6096000" cy="67525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I live in Dhaka.</a:t>
            </a:r>
          </a:p>
        </p:txBody>
      </p:sp>
      <p:sp>
        <p:nvSpPr>
          <p:cNvPr id="14" name="Rectangle: Rounded Corners 13">
            <a:extLst>
              <a:ext uri="{FF2B5EF4-FFF2-40B4-BE49-F238E27FC236}">
                <a16:creationId xmlns:a16="http://schemas.microsoft.com/office/drawing/2014/main" id="{CC0AA6DF-475C-41B9-AFFA-79AA46EEA447}"/>
              </a:ext>
            </a:extLst>
          </p:cNvPr>
          <p:cNvSpPr/>
          <p:nvPr/>
        </p:nvSpPr>
        <p:spPr>
          <a:xfrm>
            <a:off x="6065516" y="3430129"/>
            <a:ext cx="6124138" cy="69171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I love ice-cream because it is sweet and cold.</a:t>
            </a:r>
          </a:p>
        </p:txBody>
      </p:sp>
      <p:sp>
        <p:nvSpPr>
          <p:cNvPr id="15" name="Rectangle: Rounded Corners 14">
            <a:extLst>
              <a:ext uri="{FF2B5EF4-FFF2-40B4-BE49-F238E27FC236}">
                <a16:creationId xmlns:a16="http://schemas.microsoft.com/office/drawing/2014/main" id="{0E8960D6-9E1E-4879-94A4-E6FBF4DBC95D}"/>
              </a:ext>
            </a:extLst>
          </p:cNvPr>
          <p:cNvSpPr/>
          <p:nvPr/>
        </p:nvSpPr>
        <p:spPr>
          <a:xfrm>
            <a:off x="6093654" y="4260166"/>
            <a:ext cx="6096000" cy="6588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I go to school by bus.</a:t>
            </a:r>
          </a:p>
        </p:txBody>
      </p:sp>
      <p:sp>
        <p:nvSpPr>
          <p:cNvPr id="16" name="Rectangle: Rounded Corners 15">
            <a:extLst>
              <a:ext uri="{FF2B5EF4-FFF2-40B4-BE49-F238E27FC236}">
                <a16:creationId xmlns:a16="http://schemas.microsoft.com/office/drawing/2014/main" id="{0893B54D-E49C-4A60-BF7A-D594BFE1942C}"/>
              </a:ext>
            </a:extLst>
          </p:cNvPr>
          <p:cNvSpPr/>
          <p:nvPr/>
        </p:nvSpPr>
        <p:spPr>
          <a:xfrm>
            <a:off x="6112413" y="5047998"/>
            <a:ext cx="6077241" cy="689234"/>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t>Mr.Rahman</a:t>
            </a:r>
            <a:r>
              <a:rPr lang="en-US" sz="3200" dirty="0"/>
              <a:t> is my English teacher.</a:t>
            </a:r>
          </a:p>
        </p:txBody>
      </p:sp>
      <p:sp>
        <p:nvSpPr>
          <p:cNvPr id="3" name="Rectangle 2">
            <a:extLst>
              <a:ext uri="{FF2B5EF4-FFF2-40B4-BE49-F238E27FC236}">
                <a16:creationId xmlns:a16="http://schemas.microsoft.com/office/drawing/2014/main" id="{B0DDEC77-38F4-4B39-B99B-4C612D3177DA}"/>
              </a:ext>
            </a:extLst>
          </p:cNvPr>
          <p:cNvSpPr/>
          <p:nvPr/>
        </p:nvSpPr>
        <p:spPr>
          <a:xfrm>
            <a:off x="37512" y="6158522"/>
            <a:ext cx="12152141" cy="523220"/>
          </a:xfrm>
          <a:prstGeom prst="rect">
            <a:avLst/>
          </a:prstGeom>
        </p:spPr>
        <p:txBody>
          <a:bodyPr wrap="square">
            <a:spAutoFit/>
          </a:bodyPr>
          <a:lstStyle/>
          <a:p>
            <a:r>
              <a:rPr lang="en-US" sz="2800" b="1" dirty="0">
                <a:latin typeface="TimesNewRomanPS-BoldMT"/>
              </a:rPr>
              <a:t>Now, </a:t>
            </a:r>
            <a:r>
              <a:rPr lang="en-US" sz="2800" b="1" dirty="0" err="1">
                <a:latin typeface="TimesNewRomanPS-BoldMT"/>
              </a:rPr>
              <a:t>practise</a:t>
            </a:r>
            <a:r>
              <a:rPr lang="en-US" sz="2800" b="1" dirty="0">
                <a:latin typeface="TimesNewRomanPS-BoldMT"/>
              </a:rPr>
              <a:t> the dialogues in pairs with proper stress and intonation</a:t>
            </a:r>
            <a:r>
              <a:rPr lang="en-US" sz="2400" b="1" dirty="0">
                <a:latin typeface="TimesNewRomanPS-BoldMT"/>
              </a:rPr>
              <a:t>.</a:t>
            </a:r>
            <a:endParaRPr lang="en-US" sz="2800" dirty="0"/>
          </a:p>
        </p:txBody>
      </p:sp>
    </p:spTree>
    <p:extLst>
      <p:ext uri="{BB962C8B-B14F-4D97-AF65-F5344CB8AC3E}">
        <p14:creationId xmlns:p14="http://schemas.microsoft.com/office/powerpoint/2010/main" val="523738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down)">
                                      <p:cBhvr>
                                        <p:cTn id="43" dur="580">
                                          <p:stCondLst>
                                            <p:cond delay="0"/>
                                          </p:stCondLst>
                                        </p:cTn>
                                        <p:tgtEl>
                                          <p:spTgt spid="6"/>
                                        </p:tgtEl>
                                      </p:cBhvr>
                                    </p:animEffect>
                                    <p:anim calcmode="lin" valueType="num">
                                      <p:cBhvr>
                                        <p:cTn id="4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9" dur="26">
                                          <p:stCondLst>
                                            <p:cond delay="650"/>
                                          </p:stCondLst>
                                        </p:cTn>
                                        <p:tgtEl>
                                          <p:spTgt spid="6"/>
                                        </p:tgtEl>
                                      </p:cBhvr>
                                      <p:to x="100000" y="60000"/>
                                    </p:animScale>
                                    <p:animScale>
                                      <p:cBhvr>
                                        <p:cTn id="50" dur="166" decel="50000">
                                          <p:stCondLst>
                                            <p:cond delay="676"/>
                                          </p:stCondLst>
                                        </p:cTn>
                                        <p:tgtEl>
                                          <p:spTgt spid="6"/>
                                        </p:tgtEl>
                                      </p:cBhvr>
                                      <p:to x="100000" y="100000"/>
                                    </p:animScale>
                                    <p:animScale>
                                      <p:cBhvr>
                                        <p:cTn id="51" dur="26">
                                          <p:stCondLst>
                                            <p:cond delay="1312"/>
                                          </p:stCondLst>
                                        </p:cTn>
                                        <p:tgtEl>
                                          <p:spTgt spid="6"/>
                                        </p:tgtEl>
                                      </p:cBhvr>
                                      <p:to x="100000" y="80000"/>
                                    </p:animScale>
                                    <p:animScale>
                                      <p:cBhvr>
                                        <p:cTn id="52" dur="166" decel="50000">
                                          <p:stCondLst>
                                            <p:cond delay="1338"/>
                                          </p:stCondLst>
                                        </p:cTn>
                                        <p:tgtEl>
                                          <p:spTgt spid="6"/>
                                        </p:tgtEl>
                                      </p:cBhvr>
                                      <p:to x="100000" y="100000"/>
                                    </p:animScale>
                                    <p:animScale>
                                      <p:cBhvr>
                                        <p:cTn id="53" dur="26">
                                          <p:stCondLst>
                                            <p:cond delay="1642"/>
                                          </p:stCondLst>
                                        </p:cTn>
                                        <p:tgtEl>
                                          <p:spTgt spid="6"/>
                                        </p:tgtEl>
                                      </p:cBhvr>
                                      <p:to x="100000" y="90000"/>
                                    </p:animScale>
                                    <p:animScale>
                                      <p:cBhvr>
                                        <p:cTn id="54" dur="166" decel="50000">
                                          <p:stCondLst>
                                            <p:cond delay="1668"/>
                                          </p:stCondLst>
                                        </p:cTn>
                                        <p:tgtEl>
                                          <p:spTgt spid="6"/>
                                        </p:tgtEl>
                                      </p:cBhvr>
                                      <p:to x="100000" y="100000"/>
                                    </p:animScale>
                                    <p:animScale>
                                      <p:cBhvr>
                                        <p:cTn id="55" dur="26">
                                          <p:stCondLst>
                                            <p:cond delay="1808"/>
                                          </p:stCondLst>
                                        </p:cTn>
                                        <p:tgtEl>
                                          <p:spTgt spid="6"/>
                                        </p:tgtEl>
                                      </p:cBhvr>
                                      <p:to x="100000" y="95000"/>
                                    </p:animScale>
                                    <p:animScale>
                                      <p:cBhvr>
                                        <p:cTn id="56" dur="166" decel="50000">
                                          <p:stCondLst>
                                            <p:cond delay="1834"/>
                                          </p:stCondLst>
                                        </p:cTn>
                                        <p:tgtEl>
                                          <p:spTgt spid="6"/>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wipe(down)">
                                      <p:cBhvr>
                                        <p:cTn id="61" dur="580">
                                          <p:stCondLst>
                                            <p:cond delay="0"/>
                                          </p:stCondLst>
                                        </p:cTn>
                                        <p:tgtEl>
                                          <p:spTgt spid="7"/>
                                        </p:tgtEl>
                                      </p:cBhvr>
                                    </p:animEffect>
                                    <p:anim calcmode="lin" valueType="num">
                                      <p:cBhvr>
                                        <p:cTn id="6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7" dur="26">
                                          <p:stCondLst>
                                            <p:cond delay="650"/>
                                          </p:stCondLst>
                                        </p:cTn>
                                        <p:tgtEl>
                                          <p:spTgt spid="7"/>
                                        </p:tgtEl>
                                      </p:cBhvr>
                                      <p:to x="100000" y="60000"/>
                                    </p:animScale>
                                    <p:animScale>
                                      <p:cBhvr>
                                        <p:cTn id="68" dur="166" decel="50000">
                                          <p:stCondLst>
                                            <p:cond delay="676"/>
                                          </p:stCondLst>
                                        </p:cTn>
                                        <p:tgtEl>
                                          <p:spTgt spid="7"/>
                                        </p:tgtEl>
                                      </p:cBhvr>
                                      <p:to x="100000" y="100000"/>
                                    </p:animScale>
                                    <p:animScale>
                                      <p:cBhvr>
                                        <p:cTn id="69" dur="26">
                                          <p:stCondLst>
                                            <p:cond delay="1312"/>
                                          </p:stCondLst>
                                        </p:cTn>
                                        <p:tgtEl>
                                          <p:spTgt spid="7"/>
                                        </p:tgtEl>
                                      </p:cBhvr>
                                      <p:to x="100000" y="80000"/>
                                    </p:animScale>
                                    <p:animScale>
                                      <p:cBhvr>
                                        <p:cTn id="70" dur="166" decel="50000">
                                          <p:stCondLst>
                                            <p:cond delay="1338"/>
                                          </p:stCondLst>
                                        </p:cTn>
                                        <p:tgtEl>
                                          <p:spTgt spid="7"/>
                                        </p:tgtEl>
                                      </p:cBhvr>
                                      <p:to x="100000" y="100000"/>
                                    </p:animScale>
                                    <p:animScale>
                                      <p:cBhvr>
                                        <p:cTn id="71" dur="26">
                                          <p:stCondLst>
                                            <p:cond delay="1642"/>
                                          </p:stCondLst>
                                        </p:cTn>
                                        <p:tgtEl>
                                          <p:spTgt spid="7"/>
                                        </p:tgtEl>
                                      </p:cBhvr>
                                      <p:to x="100000" y="90000"/>
                                    </p:animScale>
                                    <p:animScale>
                                      <p:cBhvr>
                                        <p:cTn id="72" dur="166" decel="50000">
                                          <p:stCondLst>
                                            <p:cond delay="1668"/>
                                          </p:stCondLst>
                                        </p:cTn>
                                        <p:tgtEl>
                                          <p:spTgt spid="7"/>
                                        </p:tgtEl>
                                      </p:cBhvr>
                                      <p:to x="100000" y="100000"/>
                                    </p:animScale>
                                    <p:animScale>
                                      <p:cBhvr>
                                        <p:cTn id="73" dur="26">
                                          <p:stCondLst>
                                            <p:cond delay="1808"/>
                                          </p:stCondLst>
                                        </p:cTn>
                                        <p:tgtEl>
                                          <p:spTgt spid="7"/>
                                        </p:tgtEl>
                                      </p:cBhvr>
                                      <p:to x="100000" y="95000"/>
                                    </p:animScale>
                                    <p:animScale>
                                      <p:cBhvr>
                                        <p:cTn id="74" dur="166" decel="50000">
                                          <p:stCondLst>
                                            <p:cond delay="1834"/>
                                          </p:stCondLst>
                                        </p:cTn>
                                        <p:tgtEl>
                                          <p:spTgt spid="7"/>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8"/>
                                        </p:tgtEl>
                                        <p:attrNameLst>
                                          <p:attrName>style.visibility</p:attrName>
                                        </p:attrNameLst>
                                      </p:cBhvr>
                                      <p:to>
                                        <p:strVal val="visible"/>
                                      </p:to>
                                    </p:set>
                                    <p:animEffect transition="in" filter="wipe(down)">
                                      <p:cBhvr>
                                        <p:cTn id="79" dur="580">
                                          <p:stCondLst>
                                            <p:cond delay="0"/>
                                          </p:stCondLst>
                                        </p:cTn>
                                        <p:tgtEl>
                                          <p:spTgt spid="8"/>
                                        </p:tgtEl>
                                      </p:cBhvr>
                                    </p:animEffect>
                                    <p:anim calcmode="lin" valueType="num">
                                      <p:cBhvr>
                                        <p:cTn id="8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85" dur="26">
                                          <p:stCondLst>
                                            <p:cond delay="650"/>
                                          </p:stCondLst>
                                        </p:cTn>
                                        <p:tgtEl>
                                          <p:spTgt spid="8"/>
                                        </p:tgtEl>
                                      </p:cBhvr>
                                      <p:to x="100000" y="60000"/>
                                    </p:animScale>
                                    <p:animScale>
                                      <p:cBhvr>
                                        <p:cTn id="86" dur="166" decel="50000">
                                          <p:stCondLst>
                                            <p:cond delay="676"/>
                                          </p:stCondLst>
                                        </p:cTn>
                                        <p:tgtEl>
                                          <p:spTgt spid="8"/>
                                        </p:tgtEl>
                                      </p:cBhvr>
                                      <p:to x="100000" y="100000"/>
                                    </p:animScale>
                                    <p:animScale>
                                      <p:cBhvr>
                                        <p:cTn id="87" dur="26">
                                          <p:stCondLst>
                                            <p:cond delay="1312"/>
                                          </p:stCondLst>
                                        </p:cTn>
                                        <p:tgtEl>
                                          <p:spTgt spid="8"/>
                                        </p:tgtEl>
                                      </p:cBhvr>
                                      <p:to x="100000" y="80000"/>
                                    </p:animScale>
                                    <p:animScale>
                                      <p:cBhvr>
                                        <p:cTn id="88" dur="166" decel="50000">
                                          <p:stCondLst>
                                            <p:cond delay="1338"/>
                                          </p:stCondLst>
                                        </p:cTn>
                                        <p:tgtEl>
                                          <p:spTgt spid="8"/>
                                        </p:tgtEl>
                                      </p:cBhvr>
                                      <p:to x="100000" y="100000"/>
                                    </p:animScale>
                                    <p:animScale>
                                      <p:cBhvr>
                                        <p:cTn id="89" dur="26">
                                          <p:stCondLst>
                                            <p:cond delay="1642"/>
                                          </p:stCondLst>
                                        </p:cTn>
                                        <p:tgtEl>
                                          <p:spTgt spid="8"/>
                                        </p:tgtEl>
                                      </p:cBhvr>
                                      <p:to x="100000" y="90000"/>
                                    </p:animScale>
                                    <p:animScale>
                                      <p:cBhvr>
                                        <p:cTn id="90" dur="166" decel="50000">
                                          <p:stCondLst>
                                            <p:cond delay="1668"/>
                                          </p:stCondLst>
                                        </p:cTn>
                                        <p:tgtEl>
                                          <p:spTgt spid="8"/>
                                        </p:tgtEl>
                                      </p:cBhvr>
                                      <p:to x="100000" y="100000"/>
                                    </p:animScale>
                                    <p:animScale>
                                      <p:cBhvr>
                                        <p:cTn id="91" dur="26">
                                          <p:stCondLst>
                                            <p:cond delay="1808"/>
                                          </p:stCondLst>
                                        </p:cTn>
                                        <p:tgtEl>
                                          <p:spTgt spid="8"/>
                                        </p:tgtEl>
                                      </p:cBhvr>
                                      <p:to x="100000" y="95000"/>
                                    </p:animScale>
                                    <p:animScale>
                                      <p:cBhvr>
                                        <p:cTn id="92" dur="166" decel="50000">
                                          <p:stCondLst>
                                            <p:cond delay="1834"/>
                                          </p:stCondLst>
                                        </p:cTn>
                                        <p:tgtEl>
                                          <p:spTgt spid="8"/>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9"/>
                                        </p:tgtEl>
                                        <p:attrNameLst>
                                          <p:attrName>style.visibility</p:attrName>
                                        </p:attrNameLst>
                                      </p:cBhvr>
                                      <p:to>
                                        <p:strVal val="visible"/>
                                      </p:to>
                                    </p:set>
                                    <p:animEffect transition="in" filter="wipe(down)">
                                      <p:cBhvr>
                                        <p:cTn id="97" dur="580">
                                          <p:stCondLst>
                                            <p:cond delay="0"/>
                                          </p:stCondLst>
                                        </p:cTn>
                                        <p:tgtEl>
                                          <p:spTgt spid="9"/>
                                        </p:tgtEl>
                                      </p:cBhvr>
                                    </p:animEffect>
                                    <p:anim calcmode="lin" valueType="num">
                                      <p:cBhvr>
                                        <p:cTn id="9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03" dur="26">
                                          <p:stCondLst>
                                            <p:cond delay="650"/>
                                          </p:stCondLst>
                                        </p:cTn>
                                        <p:tgtEl>
                                          <p:spTgt spid="9"/>
                                        </p:tgtEl>
                                      </p:cBhvr>
                                      <p:to x="100000" y="60000"/>
                                    </p:animScale>
                                    <p:animScale>
                                      <p:cBhvr>
                                        <p:cTn id="104" dur="166" decel="50000">
                                          <p:stCondLst>
                                            <p:cond delay="676"/>
                                          </p:stCondLst>
                                        </p:cTn>
                                        <p:tgtEl>
                                          <p:spTgt spid="9"/>
                                        </p:tgtEl>
                                      </p:cBhvr>
                                      <p:to x="100000" y="100000"/>
                                    </p:animScale>
                                    <p:animScale>
                                      <p:cBhvr>
                                        <p:cTn id="105" dur="26">
                                          <p:stCondLst>
                                            <p:cond delay="1312"/>
                                          </p:stCondLst>
                                        </p:cTn>
                                        <p:tgtEl>
                                          <p:spTgt spid="9"/>
                                        </p:tgtEl>
                                      </p:cBhvr>
                                      <p:to x="100000" y="80000"/>
                                    </p:animScale>
                                    <p:animScale>
                                      <p:cBhvr>
                                        <p:cTn id="106" dur="166" decel="50000">
                                          <p:stCondLst>
                                            <p:cond delay="1338"/>
                                          </p:stCondLst>
                                        </p:cTn>
                                        <p:tgtEl>
                                          <p:spTgt spid="9"/>
                                        </p:tgtEl>
                                      </p:cBhvr>
                                      <p:to x="100000" y="100000"/>
                                    </p:animScale>
                                    <p:animScale>
                                      <p:cBhvr>
                                        <p:cTn id="107" dur="26">
                                          <p:stCondLst>
                                            <p:cond delay="1642"/>
                                          </p:stCondLst>
                                        </p:cTn>
                                        <p:tgtEl>
                                          <p:spTgt spid="9"/>
                                        </p:tgtEl>
                                      </p:cBhvr>
                                      <p:to x="100000" y="90000"/>
                                    </p:animScale>
                                    <p:animScale>
                                      <p:cBhvr>
                                        <p:cTn id="108" dur="166" decel="50000">
                                          <p:stCondLst>
                                            <p:cond delay="1668"/>
                                          </p:stCondLst>
                                        </p:cTn>
                                        <p:tgtEl>
                                          <p:spTgt spid="9"/>
                                        </p:tgtEl>
                                      </p:cBhvr>
                                      <p:to x="100000" y="100000"/>
                                    </p:animScale>
                                    <p:animScale>
                                      <p:cBhvr>
                                        <p:cTn id="109" dur="26">
                                          <p:stCondLst>
                                            <p:cond delay="1808"/>
                                          </p:stCondLst>
                                        </p:cTn>
                                        <p:tgtEl>
                                          <p:spTgt spid="9"/>
                                        </p:tgtEl>
                                      </p:cBhvr>
                                      <p:to x="100000" y="95000"/>
                                    </p:animScale>
                                    <p:animScale>
                                      <p:cBhvr>
                                        <p:cTn id="110" dur="166" decel="50000">
                                          <p:stCondLst>
                                            <p:cond delay="1834"/>
                                          </p:stCondLst>
                                        </p:cTn>
                                        <p:tgtEl>
                                          <p:spTgt spid="9"/>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10"/>
                                        </p:tgtEl>
                                        <p:attrNameLst>
                                          <p:attrName>style.visibility</p:attrName>
                                        </p:attrNameLst>
                                      </p:cBhvr>
                                      <p:to>
                                        <p:strVal val="visible"/>
                                      </p:to>
                                    </p:set>
                                    <p:animEffect transition="in" filter="wipe(down)">
                                      <p:cBhvr>
                                        <p:cTn id="115" dur="580">
                                          <p:stCondLst>
                                            <p:cond delay="0"/>
                                          </p:stCondLst>
                                        </p:cTn>
                                        <p:tgtEl>
                                          <p:spTgt spid="10"/>
                                        </p:tgtEl>
                                      </p:cBhvr>
                                    </p:animEffect>
                                    <p:anim calcmode="lin" valueType="num">
                                      <p:cBhvr>
                                        <p:cTn id="11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21" dur="26">
                                          <p:stCondLst>
                                            <p:cond delay="650"/>
                                          </p:stCondLst>
                                        </p:cTn>
                                        <p:tgtEl>
                                          <p:spTgt spid="10"/>
                                        </p:tgtEl>
                                      </p:cBhvr>
                                      <p:to x="100000" y="60000"/>
                                    </p:animScale>
                                    <p:animScale>
                                      <p:cBhvr>
                                        <p:cTn id="122" dur="166" decel="50000">
                                          <p:stCondLst>
                                            <p:cond delay="676"/>
                                          </p:stCondLst>
                                        </p:cTn>
                                        <p:tgtEl>
                                          <p:spTgt spid="10"/>
                                        </p:tgtEl>
                                      </p:cBhvr>
                                      <p:to x="100000" y="100000"/>
                                    </p:animScale>
                                    <p:animScale>
                                      <p:cBhvr>
                                        <p:cTn id="123" dur="26">
                                          <p:stCondLst>
                                            <p:cond delay="1312"/>
                                          </p:stCondLst>
                                        </p:cTn>
                                        <p:tgtEl>
                                          <p:spTgt spid="10"/>
                                        </p:tgtEl>
                                      </p:cBhvr>
                                      <p:to x="100000" y="80000"/>
                                    </p:animScale>
                                    <p:animScale>
                                      <p:cBhvr>
                                        <p:cTn id="124" dur="166" decel="50000">
                                          <p:stCondLst>
                                            <p:cond delay="1338"/>
                                          </p:stCondLst>
                                        </p:cTn>
                                        <p:tgtEl>
                                          <p:spTgt spid="10"/>
                                        </p:tgtEl>
                                      </p:cBhvr>
                                      <p:to x="100000" y="100000"/>
                                    </p:animScale>
                                    <p:animScale>
                                      <p:cBhvr>
                                        <p:cTn id="125" dur="26">
                                          <p:stCondLst>
                                            <p:cond delay="1642"/>
                                          </p:stCondLst>
                                        </p:cTn>
                                        <p:tgtEl>
                                          <p:spTgt spid="10"/>
                                        </p:tgtEl>
                                      </p:cBhvr>
                                      <p:to x="100000" y="90000"/>
                                    </p:animScale>
                                    <p:animScale>
                                      <p:cBhvr>
                                        <p:cTn id="126" dur="166" decel="50000">
                                          <p:stCondLst>
                                            <p:cond delay="1668"/>
                                          </p:stCondLst>
                                        </p:cTn>
                                        <p:tgtEl>
                                          <p:spTgt spid="10"/>
                                        </p:tgtEl>
                                      </p:cBhvr>
                                      <p:to x="100000" y="100000"/>
                                    </p:animScale>
                                    <p:animScale>
                                      <p:cBhvr>
                                        <p:cTn id="127" dur="26">
                                          <p:stCondLst>
                                            <p:cond delay="1808"/>
                                          </p:stCondLst>
                                        </p:cTn>
                                        <p:tgtEl>
                                          <p:spTgt spid="10"/>
                                        </p:tgtEl>
                                      </p:cBhvr>
                                      <p:to x="100000" y="95000"/>
                                    </p:animScale>
                                    <p:animScale>
                                      <p:cBhvr>
                                        <p:cTn id="128" dur="166" decel="50000">
                                          <p:stCondLst>
                                            <p:cond delay="1834"/>
                                          </p:stCondLst>
                                        </p:cTn>
                                        <p:tgtEl>
                                          <p:spTgt spid="10"/>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gtEl>
                                        <p:attrNameLst>
                                          <p:attrName>style.visibility</p:attrName>
                                        </p:attrNameLst>
                                      </p:cBhvr>
                                      <p:to>
                                        <p:strVal val="visible"/>
                                      </p:to>
                                    </p:set>
                                    <p:animEffect transition="in" filter="wipe(down)">
                                      <p:cBhvr>
                                        <p:cTn id="133" dur="580">
                                          <p:stCondLst>
                                            <p:cond delay="0"/>
                                          </p:stCondLst>
                                        </p:cTn>
                                        <p:tgtEl>
                                          <p:spTgt spid="3"/>
                                        </p:tgtEl>
                                      </p:cBhvr>
                                    </p:animEffect>
                                    <p:anim calcmode="lin" valueType="num">
                                      <p:cBhvr>
                                        <p:cTn id="13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gtEl>
                                      </p:cBhvr>
                                      <p:to x="100000" y="60000"/>
                                    </p:animScale>
                                    <p:animScale>
                                      <p:cBhvr>
                                        <p:cTn id="140" dur="166" decel="50000">
                                          <p:stCondLst>
                                            <p:cond delay="676"/>
                                          </p:stCondLst>
                                        </p:cTn>
                                        <p:tgtEl>
                                          <p:spTgt spid="3"/>
                                        </p:tgtEl>
                                      </p:cBhvr>
                                      <p:to x="100000" y="100000"/>
                                    </p:animScale>
                                    <p:animScale>
                                      <p:cBhvr>
                                        <p:cTn id="141" dur="26">
                                          <p:stCondLst>
                                            <p:cond delay="1312"/>
                                          </p:stCondLst>
                                        </p:cTn>
                                        <p:tgtEl>
                                          <p:spTgt spid="3"/>
                                        </p:tgtEl>
                                      </p:cBhvr>
                                      <p:to x="100000" y="80000"/>
                                    </p:animScale>
                                    <p:animScale>
                                      <p:cBhvr>
                                        <p:cTn id="142" dur="166" decel="50000">
                                          <p:stCondLst>
                                            <p:cond delay="1338"/>
                                          </p:stCondLst>
                                        </p:cTn>
                                        <p:tgtEl>
                                          <p:spTgt spid="3"/>
                                        </p:tgtEl>
                                      </p:cBhvr>
                                      <p:to x="100000" y="100000"/>
                                    </p:animScale>
                                    <p:animScale>
                                      <p:cBhvr>
                                        <p:cTn id="143" dur="26">
                                          <p:stCondLst>
                                            <p:cond delay="1642"/>
                                          </p:stCondLst>
                                        </p:cTn>
                                        <p:tgtEl>
                                          <p:spTgt spid="3"/>
                                        </p:tgtEl>
                                      </p:cBhvr>
                                      <p:to x="100000" y="90000"/>
                                    </p:animScale>
                                    <p:animScale>
                                      <p:cBhvr>
                                        <p:cTn id="144" dur="166" decel="50000">
                                          <p:stCondLst>
                                            <p:cond delay="1668"/>
                                          </p:stCondLst>
                                        </p:cTn>
                                        <p:tgtEl>
                                          <p:spTgt spid="3"/>
                                        </p:tgtEl>
                                      </p:cBhvr>
                                      <p:to x="100000" y="100000"/>
                                    </p:animScale>
                                    <p:animScale>
                                      <p:cBhvr>
                                        <p:cTn id="145" dur="26">
                                          <p:stCondLst>
                                            <p:cond delay="1808"/>
                                          </p:stCondLst>
                                        </p:cTn>
                                        <p:tgtEl>
                                          <p:spTgt spid="3"/>
                                        </p:tgtEl>
                                      </p:cBhvr>
                                      <p:to x="100000" y="95000"/>
                                    </p:animScale>
                                    <p:animScale>
                                      <p:cBhvr>
                                        <p:cTn id="146" dur="166" decel="50000">
                                          <p:stCondLst>
                                            <p:cond delay="1834"/>
                                          </p:stCondLst>
                                        </p:cTn>
                                        <p:tgtEl>
                                          <p:spTgt spid="3"/>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11"/>
                                        </p:tgtEl>
                                        <p:attrNameLst>
                                          <p:attrName>style.visibility</p:attrName>
                                        </p:attrNameLst>
                                      </p:cBhvr>
                                      <p:to>
                                        <p:strVal val="visible"/>
                                      </p:to>
                                    </p:set>
                                    <p:animEffect transition="in" filter="wipe(down)">
                                      <p:cBhvr>
                                        <p:cTn id="151" dur="580">
                                          <p:stCondLst>
                                            <p:cond delay="0"/>
                                          </p:stCondLst>
                                        </p:cTn>
                                        <p:tgtEl>
                                          <p:spTgt spid="11"/>
                                        </p:tgtEl>
                                      </p:cBhvr>
                                    </p:animEffect>
                                    <p:anim calcmode="lin" valueType="num">
                                      <p:cBhvr>
                                        <p:cTn id="15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57" dur="26">
                                          <p:stCondLst>
                                            <p:cond delay="650"/>
                                          </p:stCondLst>
                                        </p:cTn>
                                        <p:tgtEl>
                                          <p:spTgt spid="11"/>
                                        </p:tgtEl>
                                      </p:cBhvr>
                                      <p:to x="100000" y="60000"/>
                                    </p:animScale>
                                    <p:animScale>
                                      <p:cBhvr>
                                        <p:cTn id="158" dur="166" decel="50000">
                                          <p:stCondLst>
                                            <p:cond delay="676"/>
                                          </p:stCondLst>
                                        </p:cTn>
                                        <p:tgtEl>
                                          <p:spTgt spid="11"/>
                                        </p:tgtEl>
                                      </p:cBhvr>
                                      <p:to x="100000" y="100000"/>
                                    </p:animScale>
                                    <p:animScale>
                                      <p:cBhvr>
                                        <p:cTn id="159" dur="26">
                                          <p:stCondLst>
                                            <p:cond delay="1312"/>
                                          </p:stCondLst>
                                        </p:cTn>
                                        <p:tgtEl>
                                          <p:spTgt spid="11"/>
                                        </p:tgtEl>
                                      </p:cBhvr>
                                      <p:to x="100000" y="80000"/>
                                    </p:animScale>
                                    <p:animScale>
                                      <p:cBhvr>
                                        <p:cTn id="160" dur="166" decel="50000">
                                          <p:stCondLst>
                                            <p:cond delay="1338"/>
                                          </p:stCondLst>
                                        </p:cTn>
                                        <p:tgtEl>
                                          <p:spTgt spid="11"/>
                                        </p:tgtEl>
                                      </p:cBhvr>
                                      <p:to x="100000" y="100000"/>
                                    </p:animScale>
                                    <p:animScale>
                                      <p:cBhvr>
                                        <p:cTn id="161" dur="26">
                                          <p:stCondLst>
                                            <p:cond delay="1642"/>
                                          </p:stCondLst>
                                        </p:cTn>
                                        <p:tgtEl>
                                          <p:spTgt spid="11"/>
                                        </p:tgtEl>
                                      </p:cBhvr>
                                      <p:to x="100000" y="90000"/>
                                    </p:animScale>
                                    <p:animScale>
                                      <p:cBhvr>
                                        <p:cTn id="162" dur="166" decel="50000">
                                          <p:stCondLst>
                                            <p:cond delay="1668"/>
                                          </p:stCondLst>
                                        </p:cTn>
                                        <p:tgtEl>
                                          <p:spTgt spid="11"/>
                                        </p:tgtEl>
                                      </p:cBhvr>
                                      <p:to x="100000" y="100000"/>
                                    </p:animScale>
                                    <p:animScale>
                                      <p:cBhvr>
                                        <p:cTn id="163" dur="26">
                                          <p:stCondLst>
                                            <p:cond delay="1808"/>
                                          </p:stCondLst>
                                        </p:cTn>
                                        <p:tgtEl>
                                          <p:spTgt spid="11"/>
                                        </p:tgtEl>
                                      </p:cBhvr>
                                      <p:to x="100000" y="95000"/>
                                    </p:animScale>
                                    <p:animScale>
                                      <p:cBhvr>
                                        <p:cTn id="164" dur="166" decel="50000">
                                          <p:stCondLst>
                                            <p:cond delay="1834"/>
                                          </p:stCondLst>
                                        </p:cTn>
                                        <p:tgtEl>
                                          <p:spTgt spid="11"/>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12"/>
                                        </p:tgtEl>
                                        <p:attrNameLst>
                                          <p:attrName>style.visibility</p:attrName>
                                        </p:attrNameLst>
                                      </p:cBhvr>
                                      <p:to>
                                        <p:strVal val="visible"/>
                                      </p:to>
                                    </p:set>
                                    <p:animEffect transition="in" filter="wipe(down)">
                                      <p:cBhvr>
                                        <p:cTn id="169" dur="580">
                                          <p:stCondLst>
                                            <p:cond delay="0"/>
                                          </p:stCondLst>
                                        </p:cTn>
                                        <p:tgtEl>
                                          <p:spTgt spid="12"/>
                                        </p:tgtEl>
                                      </p:cBhvr>
                                    </p:animEffect>
                                    <p:anim calcmode="lin" valueType="num">
                                      <p:cBhvr>
                                        <p:cTn id="17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5" dur="26">
                                          <p:stCondLst>
                                            <p:cond delay="650"/>
                                          </p:stCondLst>
                                        </p:cTn>
                                        <p:tgtEl>
                                          <p:spTgt spid="12"/>
                                        </p:tgtEl>
                                      </p:cBhvr>
                                      <p:to x="100000" y="60000"/>
                                    </p:animScale>
                                    <p:animScale>
                                      <p:cBhvr>
                                        <p:cTn id="176" dur="166" decel="50000">
                                          <p:stCondLst>
                                            <p:cond delay="676"/>
                                          </p:stCondLst>
                                        </p:cTn>
                                        <p:tgtEl>
                                          <p:spTgt spid="12"/>
                                        </p:tgtEl>
                                      </p:cBhvr>
                                      <p:to x="100000" y="100000"/>
                                    </p:animScale>
                                    <p:animScale>
                                      <p:cBhvr>
                                        <p:cTn id="177" dur="26">
                                          <p:stCondLst>
                                            <p:cond delay="1312"/>
                                          </p:stCondLst>
                                        </p:cTn>
                                        <p:tgtEl>
                                          <p:spTgt spid="12"/>
                                        </p:tgtEl>
                                      </p:cBhvr>
                                      <p:to x="100000" y="80000"/>
                                    </p:animScale>
                                    <p:animScale>
                                      <p:cBhvr>
                                        <p:cTn id="178" dur="166" decel="50000">
                                          <p:stCondLst>
                                            <p:cond delay="1338"/>
                                          </p:stCondLst>
                                        </p:cTn>
                                        <p:tgtEl>
                                          <p:spTgt spid="12"/>
                                        </p:tgtEl>
                                      </p:cBhvr>
                                      <p:to x="100000" y="100000"/>
                                    </p:animScale>
                                    <p:animScale>
                                      <p:cBhvr>
                                        <p:cTn id="179" dur="26">
                                          <p:stCondLst>
                                            <p:cond delay="1642"/>
                                          </p:stCondLst>
                                        </p:cTn>
                                        <p:tgtEl>
                                          <p:spTgt spid="12"/>
                                        </p:tgtEl>
                                      </p:cBhvr>
                                      <p:to x="100000" y="90000"/>
                                    </p:animScale>
                                    <p:animScale>
                                      <p:cBhvr>
                                        <p:cTn id="180" dur="166" decel="50000">
                                          <p:stCondLst>
                                            <p:cond delay="1668"/>
                                          </p:stCondLst>
                                        </p:cTn>
                                        <p:tgtEl>
                                          <p:spTgt spid="12"/>
                                        </p:tgtEl>
                                      </p:cBhvr>
                                      <p:to x="100000" y="100000"/>
                                    </p:animScale>
                                    <p:animScale>
                                      <p:cBhvr>
                                        <p:cTn id="181" dur="26">
                                          <p:stCondLst>
                                            <p:cond delay="1808"/>
                                          </p:stCondLst>
                                        </p:cTn>
                                        <p:tgtEl>
                                          <p:spTgt spid="12"/>
                                        </p:tgtEl>
                                      </p:cBhvr>
                                      <p:to x="100000" y="95000"/>
                                    </p:animScale>
                                    <p:animScale>
                                      <p:cBhvr>
                                        <p:cTn id="182" dur="166" decel="50000">
                                          <p:stCondLst>
                                            <p:cond delay="1834"/>
                                          </p:stCondLst>
                                        </p:cTn>
                                        <p:tgtEl>
                                          <p:spTgt spid="12"/>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13"/>
                                        </p:tgtEl>
                                        <p:attrNameLst>
                                          <p:attrName>style.visibility</p:attrName>
                                        </p:attrNameLst>
                                      </p:cBhvr>
                                      <p:to>
                                        <p:strVal val="visible"/>
                                      </p:to>
                                    </p:set>
                                    <p:animEffect transition="in" filter="wipe(down)">
                                      <p:cBhvr>
                                        <p:cTn id="187" dur="580">
                                          <p:stCondLst>
                                            <p:cond delay="0"/>
                                          </p:stCondLst>
                                        </p:cTn>
                                        <p:tgtEl>
                                          <p:spTgt spid="13"/>
                                        </p:tgtEl>
                                      </p:cBhvr>
                                    </p:animEffect>
                                    <p:anim calcmode="lin" valueType="num">
                                      <p:cBhvr>
                                        <p:cTn id="18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93" dur="26">
                                          <p:stCondLst>
                                            <p:cond delay="650"/>
                                          </p:stCondLst>
                                        </p:cTn>
                                        <p:tgtEl>
                                          <p:spTgt spid="13"/>
                                        </p:tgtEl>
                                      </p:cBhvr>
                                      <p:to x="100000" y="60000"/>
                                    </p:animScale>
                                    <p:animScale>
                                      <p:cBhvr>
                                        <p:cTn id="194" dur="166" decel="50000">
                                          <p:stCondLst>
                                            <p:cond delay="676"/>
                                          </p:stCondLst>
                                        </p:cTn>
                                        <p:tgtEl>
                                          <p:spTgt spid="13"/>
                                        </p:tgtEl>
                                      </p:cBhvr>
                                      <p:to x="100000" y="100000"/>
                                    </p:animScale>
                                    <p:animScale>
                                      <p:cBhvr>
                                        <p:cTn id="195" dur="26">
                                          <p:stCondLst>
                                            <p:cond delay="1312"/>
                                          </p:stCondLst>
                                        </p:cTn>
                                        <p:tgtEl>
                                          <p:spTgt spid="13"/>
                                        </p:tgtEl>
                                      </p:cBhvr>
                                      <p:to x="100000" y="80000"/>
                                    </p:animScale>
                                    <p:animScale>
                                      <p:cBhvr>
                                        <p:cTn id="196" dur="166" decel="50000">
                                          <p:stCondLst>
                                            <p:cond delay="1338"/>
                                          </p:stCondLst>
                                        </p:cTn>
                                        <p:tgtEl>
                                          <p:spTgt spid="13"/>
                                        </p:tgtEl>
                                      </p:cBhvr>
                                      <p:to x="100000" y="100000"/>
                                    </p:animScale>
                                    <p:animScale>
                                      <p:cBhvr>
                                        <p:cTn id="197" dur="26">
                                          <p:stCondLst>
                                            <p:cond delay="1642"/>
                                          </p:stCondLst>
                                        </p:cTn>
                                        <p:tgtEl>
                                          <p:spTgt spid="13"/>
                                        </p:tgtEl>
                                      </p:cBhvr>
                                      <p:to x="100000" y="90000"/>
                                    </p:animScale>
                                    <p:animScale>
                                      <p:cBhvr>
                                        <p:cTn id="198" dur="166" decel="50000">
                                          <p:stCondLst>
                                            <p:cond delay="1668"/>
                                          </p:stCondLst>
                                        </p:cTn>
                                        <p:tgtEl>
                                          <p:spTgt spid="13"/>
                                        </p:tgtEl>
                                      </p:cBhvr>
                                      <p:to x="100000" y="100000"/>
                                    </p:animScale>
                                    <p:animScale>
                                      <p:cBhvr>
                                        <p:cTn id="199" dur="26">
                                          <p:stCondLst>
                                            <p:cond delay="1808"/>
                                          </p:stCondLst>
                                        </p:cTn>
                                        <p:tgtEl>
                                          <p:spTgt spid="13"/>
                                        </p:tgtEl>
                                      </p:cBhvr>
                                      <p:to x="100000" y="95000"/>
                                    </p:animScale>
                                    <p:animScale>
                                      <p:cBhvr>
                                        <p:cTn id="200" dur="166" decel="50000">
                                          <p:stCondLst>
                                            <p:cond delay="1834"/>
                                          </p:stCondLst>
                                        </p:cTn>
                                        <p:tgtEl>
                                          <p:spTgt spid="13"/>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14"/>
                                        </p:tgtEl>
                                        <p:attrNameLst>
                                          <p:attrName>style.visibility</p:attrName>
                                        </p:attrNameLst>
                                      </p:cBhvr>
                                      <p:to>
                                        <p:strVal val="visible"/>
                                      </p:to>
                                    </p:set>
                                    <p:animEffect transition="in" filter="wipe(down)">
                                      <p:cBhvr>
                                        <p:cTn id="205" dur="580">
                                          <p:stCondLst>
                                            <p:cond delay="0"/>
                                          </p:stCondLst>
                                        </p:cTn>
                                        <p:tgtEl>
                                          <p:spTgt spid="14"/>
                                        </p:tgtEl>
                                      </p:cBhvr>
                                    </p:animEffect>
                                    <p:anim calcmode="lin" valueType="num">
                                      <p:cBhvr>
                                        <p:cTn id="206"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07"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08"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09"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10"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11" dur="26">
                                          <p:stCondLst>
                                            <p:cond delay="650"/>
                                          </p:stCondLst>
                                        </p:cTn>
                                        <p:tgtEl>
                                          <p:spTgt spid="14"/>
                                        </p:tgtEl>
                                      </p:cBhvr>
                                      <p:to x="100000" y="60000"/>
                                    </p:animScale>
                                    <p:animScale>
                                      <p:cBhvr>
                                        <p:cTn id="212" dur="166" decel="50000">
                                          <p:stCondLst>
                                            <p:cond delay="676"/>
                                          </p:stCondLst>
                                        </p:cTn>
                                        <p:tgtEl>
                                          <p:spTgt spid="14"/>
                                        </p:tgtEl>
                                      </p:cBhvr>
                                      <p:to x="100000" y="100000"/>
                                    </p:animScale>
                                    <p:animScale>
                                      <p:cBhvr>
                                        <p:cTn id="213" dur="26">
                                          <p:stCondLst>
                                            <p:cond delay="1312"/>
                                          </p:stCondLst>
                                        </p:cTn>
                                        <p:tgtEl>
                                          <p:spTgt spid="14"/>
                                        </p:tgtEl>
                                      </p:cBhvr>
                                      <p:to x="100000" y="80000"/>
                                    </p:animScale>
                                    <p:animScale>
                                      <p:cBhvr>
                                        <p:cTn id="214" dur="166" decel="50000">
                                          <p:stCondLst>
                                            <p:cond delay="1338"/>
                                          </p:stCondLst>
                                        </p:cTn>
                                        <p:tgtEl>
                                          <p:spTgt spid="14"/>
                                        </p:tgtEl>
                                      </p:cBhvr>
                                      <p:to x="100000" y="100000"/>
                                    </p:animScale>
                                    <p:animScale>
                                      <p:cBhvr>
                                        <p:cTn id="215" dur="26">
                                          <p:stCondLst>
                                            <p:cond delay="1642"/>
                                          </p:stCondLst>
                                        </p:cTn>
                                        <p:tgtEl>
                                          <p:spTgt spid="14"/>
                                        </p:tgtEl>
                                      </p:cBhvr>
                                      <p:to x="100000" y="90000"/>
                                    </p:animScale>
                                    <p:animScale>
                                      <p:cBhvr>
                                        <p:cTn id="216" dur="166" decel="50000">
                                          <p:stCondLst>
                                            <p:cond delay="1668"/>
                                          </p:stCondLst>
                                        </p:cTn>
                                        <p:tgtEl>
                                          <p:spTgt spid="14"/>
                                        </p:tgtEl>
                                      </p:cBhvr>
                                      <p:to x="100000" y="100000"/>
                                    </p:animScale>
                                    <p:animScale>
                                      <p:cBhvr>
                                        <p:cTn id="217" dur="26">
                                          <p:stCondLst>
                                            <p:cond delay="1808"/>
                                          </p:stCondLst>
                                        </p:cTn>
                                        <p:tgtEl>
                                          <p:spTgt spid="14"/>
                                        </p:tgtEl>
                                      </p:cBhvr>
                                      <p:to x="100000" y="95000"/>
                                    </p:animScale>
                                    <p:animScale>
                                      <p:cBhvr>
                                        <p:cTn id="218" dur="166" decel="50000">
                                          <p:stCondLst>
                                            <p:cond delay="1834"/>
                                          </p:stCondLst>
                                        </p:cTn>
                                        <p:tgtEl>
                                          <p:spTgt spid="14"/>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grpId="0" nodeType="clickEffect">
                                  <p:stCondLst>
                                    <p:cond delay="0"/>
                                  </p:stCondLst>
                                  <p:childTnLst>
                                    <p:set>
                                      <p:cBhvr>
                                        <p:cTn id="222" dur="1" fill="hold">
                                          <p:stCondLst>
                                            <p:cond delay="0"/>
                                          </p:stCondLst>
                                        </p:cTn>
                                        <p:tgtEl>
                                          <p:spTgt spid="15"/>
                                        </p:tgtEl>
                                        <p:attrNameLst>
                                          <p:attrName>style.visibility</p:attrName>
                                        </p:attrNameLst>
                                      </p:cBhvr>
                                      <p:to>
                                        <p:strVal val="visible"/>
                                      </p:to>
                                    </p:set>
                                    <p:animEffect transition="in" filter="wipe(down)">
                                      <p:cBhvr>
                                        <p:cTn id="223" dur="580">
                                          <p:stCondLst>
                                            <p:cond delay="0"/>
                                          </p:stCondLst>
                                        </p:cTn>
                                        <p:tgtEl>
                                          <p:spTgt spid="15"/>
                                        </p:tgtEl>
                                      </p:cBhvr>
                                    </p:animEffect>
                                    <p:anim calcmode="lin" valueType="num">
                                      <p:cBhvr>
                                        <p:cTn id="22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29" dur="26">
                                          <p:stCondLst>
                                            <p:cond delay="650"/>
                                          </p:stCondLst>
                                        </p:cTn>
                                        <p:tgtEl>
                                          <p:spTgt spid="15"/>
                                        </p:tgtEl>
                                      </p:cBhvr>
                                      <p:to x="100000" y="60000"/>
                                    </p:animScale>
                                    <p:animScale>
                                      <p:cBhvr>
                                        <p:cTn id="230" dur="166" decel="50000">
                                          <p:stCondLst>
                                            <p:cond delay="676"/>
                                          </p:stCondLst>
                                        </p:cTn>
                                        <p:tgtEl>
                                          <p:spTgt spid="15"/>
                                        </p:tgtEl>
                                      </p:cBhvr>
                                      <p:to x="100000" y="100000"/>
                                    </p:animScale>
                                    <p:animScale>
                                      <p:cBhvr>
                                        <p:cTn id="231" dur="26">
                                          <p:stCondLst>
                                            <p:cond delay="1312"/>
                                          </p:stCondLst>
                                        </p:cTn>
                                        <p:tgtEl>
                                          <p:spTgt spid="15"/>
                                        </p:tgtEl>
                                      </p:cBhvr>
                                      <p:to x="100000" y="80000"/>
                                    </p:animScale>
                                    <p:animScale>
                                      <p:cBhvr>
                                        <p:cTn id="232" dur="166" decel="50000">
                                          <p:stCondLst>
                                            <p:cond delay="1338"/>
                                          </p:stCondLst>
                                        </p:cTn>
                                        <p:tgtEl>
                                          <p:spTgt spid="15"/>
                                        </p:tgtEl>
                                      </p:cBhvr>
                                      <p:to x="100000" y="100000"/>
                                    </p:animScale>
                                    <p:animScale>
                                      <p:cBhvr>
                                        <p:cTn id="233" dur="26">
                                          <p:stCondLst>
                                            <p:cond delay="1642"/>
                                          </p:stCondLst>
                                        </p:cTn>
                                        <p:tgtEl>
                                          <p:spTgt spid="15"/>
                                        </p:tgtEl>
                                      </p:cBhvr>
                                      <p:to x="100000" y="90000"/>
                                    </p:animScale>
                                    <p:animScale>
                                      <p:cBhvr>
                                        <p:cTn id="234" dur="166" decel="50000">
                                          <p:stCondLst>
                                            <p:cond delay="1668"/>
                                          </p:stCondLst>
                                        </p:cTn>
                                        <p:tgtEl>
                                          <p:spTgt spid="15"/>
                                        </p:tgtEl>
                                      </p:cBhvr>
                                      <p:to x="100000" y="100000"/>
                                    </p:animScale>
                                    <p:animScale>
                                      <p:cBhvr>
                                        <p:cTn id="235" dur="26">
                                          <p:stCondLst>
                                            <p:cond delay="1808"/>
                                          </p:stCondLst>
                                        </p:cTn>
                                        <p:tgtEl>
                                          <p:spTgt spid="15"/>
                                        </p:tgtEl>
                                      </p:cBhvr>
                                      <p:to x="100000" y="95000"/>
                                    </p:animScale>
                                    <p:animScale>
                                      <p:cBhvr>
                                        <p:cTn id="236" dur="166" decel="50000">
                                          <p:stCondLst>
                                            <p:cond delay="1834"/>
                                          </p:stCondLst>
                                        </p:cTn>
                                        <p:tgtEl>
                                          <p:spTgt spid="15"/>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grpId="0" nodeType="clickEffect">
                                  <p:stCondLst>
                                    <p:cond delay="0"/>
                                  </p:stCondLst>
                                  <p:childTnLst>
                                    <p:set>
                                      <p:cBhvr>
                                        <p:cTn id="240" dur="1" fill="hold">
                                          <p:stCondLst>
                                            <p:cond delay="0"/>
                                          </p:stCondLst>
                                        </p:cTn>
                                        <p:tgtEl>
                                          <p:spTgt spid="16"/>
                                        </p:tgtEl>
                                        <p:attrNameLst>
                                          <p:attrName>style.visibility</p:attrName>
                                        </p:attrNameLst>
                                      </p:cBhvr>
                                      <p:to>
                                        <p:strVal val="visible"/>
                                      </p:to>
                                    </p:set>
                                    <p:animEffect transition="in" filter="wipe(down)">
                                      <p:cBhvr>
                                        <p:cTn id="241" dur="580">
                                          <p:stCondLst>
                                            <p:cond delay="0"/>
                                          </p:stCondLst>
                                        </p:cTn>
                                        <p:tgtEl>
                                          <p:spTgt spid="16"/>
                                        </p:tgtEl>
                                      </p:cBhvr>
                                    </p:animEffect>
                                    <p:anim calcmode="lin" valueType="num">
                                      <p:cBhvr>
                                        <p:cTn id="24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4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4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4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4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47" dur="26">
                                          <p:stCondLst>
                                            <p:cond delay="650"/>
                                          </p:stCondLst>
                                        </p:cTn>
                                        <p:tgtEl>
                                          <p:spTgt spid="16"/>
                                        </p:tgtEl>
                                      </p:cBhvr>
                                      <p:to x="100000" y="60000"/>
                                    </p:animScale>
                                    <p:animScale>
                                      <p:cBhvr>
                                        <p:cTn id="248" dur="166" decel="50000">
                                          <p:stCondLst>
                                            <p:cond delay="676"/>
                                          </p:stCondLst>
                                        </p:cTn>
                                        <p:tgtEl>
                                          <p:spTgt spid="16"/>
                                        </p:tgtEl>
                                      </p:cBhvr>
                                      <p:to x="100000" y="100000"/>
                                    </p:animScale>
                                    <p:animScale>
                                      <p:cBhvr>
                                        <p:cTn id="249" dur="26">
                                          <p:stCondLst>
                                            <p:cond delay="1312"/>
                                          </p:stCondLst>
                                        </p:cTn>
                                        <p:tgtEl>
                                          <p:spTgt spid="16"/>
                                        </p:tgtEl>
                                      </p:cBhvr>
                                      <p:to x="100000" y="80000"/>
                                    </p:animScale>
                                    <p:animScale>
                                      <p:cBhvr>
                                        <p:cTn id="250" dur="166" decel="50000">
                                          <p:stCondLst>
                                            <p:cond delay="1338"/>
                                          </p:stCondLst>
                                        </p:cTn>
                                        <p:tgtEl>
                                          <p:spTgt spid="16"/>
                                        </p:tgtEl>
                                      </p:cBhvr>
                                      <p:to x="100000" y="100000"/>
                                    </p:animScale>
                                    <p:animScale>
                                      <p:cBhvr>
                                        <p:cTn id="251" dur="26">
                                          <p:stCondLst>
                                            <p:cond delay="1642"/>
                                          </p:stCondLst>
                                        </p:cTn>
                                        <p:tgtEl>
                                          <p:spTgt spid="16"/>
                                        </p:tgtEl>
                                      </p:cBhvr>
                                      <p:to x="100000" y="90000"/>
                                    </p:animScale>
                                    <p:animScale>
                                      <p:cBhvr>
                                        <p:cTn id="252" dur="166" decel="50000">
                                          <p:stCondLst>
                                            <p:cond delay="1668"/>
                                          </p:stCondLst>
                                        </p:cTn>
                                        <p:tgtEl>
                                          <p:spTgt spid="16"/>
                                        </p:tgtEl>
                                      </p:cBhvr>
                                      <p:to x="100000" y="100000"/>
                                    </p:animScale>
                                    <p:animScale>
                                      <p:cBhvr>
                                        <p:cTn id="253" dur="26">
                                          <p:stCondLst>
                                            <p:cond delay="1808"/>
                                          </p:stCondLst>
                                        </p:cTn>
                                        <p:tgtEl>
                                          <p:spTgt spid="16"/>
                                        </p:tgtEl>
                                      </p:cBhvr>
                                      <p:to x="100000" y="95000"/>
                                    </p:animScale>
                                    <p:animScale>
                                      <p:cBhvr>
                                        <p:cTn id="254"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2471B0A-A91B-4DB6-A8C6-454FF5A44D20}"/>
              </a:ext>
            </a:extLst>
          </p:cNvPr>
          <p:cNvSpPr txBox="1"/>
          <p:nvPr/>
        </p:nvSpPr>
        <p:spPr>
          <a:xfrm>
            <a:off x="1983545" y="436098"/>
            <a:ext cx="8257735" cy="707886"/>
          </a:xfrm>
          <a:prstGeom prst="rect">
            <a:avLst/>
          </a:prstGeom>
          <a:noFill/>
        </p:spPr>
        <p:txBody>
          <a:bodyPr wrap="square" rtlCol="0">
            <a:spAutoFit/>
          </a:bodyPr>
          <a:lstStyle/>
          <a:p>
            <a:r>
              <a:rPr lang="en-US"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TEACHER’S  INFORMATION:</a:t>
            </a:r>
          </a:p>
        </p:txBody>
      </p:sp>
      <p:sp>
        <p:nvSpPr>
          <p:cNvPr id="8" name="Rectangle 7">
            <a:extLst>
              <a:ext uri="{FF2B5EF4-FFF2-40B4-BE49-F238E27FC236}">
                <a16:creationId xmlns:a16="http://schemas.microsoft.com/office/drawing/2014/main" id="{8763D7AE-5B2B-4E5B-99F9-DC89C1EEB319}"/>
              </a:ext>
            </a:extLst>
          </p:cNvPr>
          <p:cNvSpPr/>
          <p:nvPr/>
        </p:nvSpPr>
        <p:spPr>
          <a:xfrm>
            <a:off x="5058082" y="2454241"/>
            <a:ext cx="5563028" cy="2554545"/>
          </a:xfrm>
          <a:prstGeom prst="rect">
            <a:avLst/>
          </a:prstGeom>
        </p:spPr>
        <p:txBody>
          <a:bodyPr wrap="square">
            <a:spAutoFit/>
          </a:bodyPr>
          <a:lstStyle/>
          <a:p>
            <a:pPr algn="ctr"/>
            <a:r>
              <a:rPr lang="en-US" sz="28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Nittananda</a:t>
            </a:r>
            <a:r>
              <a:rPr lang="en-US"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Shaha</a:t>
            </a:r>
            <a:r>
              <a:rPr lang="en-US"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ASSISTANT TEACHER</a:t>
            </a:r>
          </a:p>
          <a:p>
            <a:pPr algn="ctr"/>
            <a:r>
              <a:rPr 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SABOIL GOVT. PRIMARY </a:t>
            </a:r>
          </a:p>
          <a:p>
            <a:pPr algn="ctr"/>
            <a:r>
              <a:rPr 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SCHOOL</a:t>
            </a:r>
          </a:p>
          <a:p>
            <a:pPr algn="ctr"/>
            <a:r>
              <a:rPr lang="en-US"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MOHADEBPUR, NAOGAON</a:t>
            </a:r>
          </a:p>
          <a:p>
            <a:pPr algn="ctr"/>
            <a:endParaRPr lang="en-US"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339B3FCD-58BF-43CE-970D-C1319BE173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767" y="1555037"/>
            <a:ext cx="3685881" cy="390644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1906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heel(1)">
                                      <p:cBhvr>
                                        <p:cTn id="25" dur="2000"/>
                                        <p:tgtEl>
                                          <p:spTgt spid="8"/>
                                        </p:tgtEl>
                                      </p:cBhvr>
                                    </p:animEffect>
                                  </p:childTnLst>
                                </p:cTn>
                              </p:par>
                              <p:par>
                                <p:cTn id="26" presetID="21" presetClass="entr" presetSubtype="1"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heel(1)">
                                      <p:cBhvr>
                                        <p:cTn id="28"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334BF5-B4AC-46CD-B182-48ED86404595}"/>
              </a:ext>
            </a:extLst>
          </p:cNvPr>
          <p:cNvSpPr/>
          <p:nvPr/>
        </p:nvSpPr>
        <p:spPr>
          <a:xfrm>
            <a:off x="0" y="153786"/>
            <a:ext cx="12192000" cy="954107"/>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4.1 Sit in a group of six and pass a small ball around. When you get the ball, select a topic from the box and ask </a:t>
            </a:r>
            <a:r>
              <a:rPr lang="en-US" sz="2800" dirty="0" err="1">
                <a:latin typeface="Times New Roman" panose="02020603050405020304" pitchFamily="18" charset="0"/>
                <a:cs typeface="Times New Roman" panose="02020603050405020304" pitchFamily="18" charset="0"/>
              </a:rPr>
              <a:t>Wh</a:t>
            </a:r>
            <a:r>
              <a:rPr lang="en-US" sz="2800" dirty="0">
                <a:latin typeface="Times New Roman" panose="02020603050405020304" pitchFamily="18" charset="0"/>
                <a:cs typeface="Times New Roman" panose="02020603050405020304" pitchFamily="18" charset="0"/>
              </a:rPr>
              <a:t>-questions on the topic.</a:t>
            </a:r>
          </a:p>
        </p:txBody>
      </p:sp>
      <p:graphicFrame>
        <p:nvGraphicFramePr>
          <p:cNvPr id="3" name="Table 2">
            <a:extLst>
              <a:ext uri="{FF2B5EF4-FFF2-40B4-BE49-F238E27FC236}">
                <a16:creationId xmlns:a16="http://schemas.microsoft.com/office/drawing/2014/main" id="{322CA2E5-F748-442B-B02F-ACCBB78B34D5}"/>
              </a:ext>
            </a:extLst>
          </p:cNvPr>
          <p:cNvGraphicFramePr>
            <a:graphicFrameLocks noGrp="1"/>
          </p:cNvGraphicFramePr>
          <p:nvPr>
            <p:extLst/>
          </p:nvPr>
        </p:nvGraphicFramePr>
        <p:xfrm>
          <a:off x="0" y="1107893"/>
          <a:ext cx="12192000" cy="1663442"/>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2063191757"/>
                    </a:ext>
                  </a:extLst>
                </a:gridCol>
                <a:gridCol w="2438400">
                  <a:extLst>
                    <a:ext uri="{9D8B030D-6E8A-4147-A177-3AD203B41FA5}">
                      <a16:colId xmlns:a16="http://schemas.microsoft.com/office/drawing/2014/main" val="1516369188"/>
                    </a:ext>
                  </a:extLst>
                </a:gridCol>
                <a:gridCol w="2438400">
                  <a:extLst>
                    <a:ext uri="{9D8B030D-6E8A-4147-A177-3AD203B41FA5}">
                      <a16:colId xmlns:a16="http://schemas.microsoft.com/office/drawing/2014/main" val="3270100499"/>
                    </a:ext>
                  </a:extLst>
                </a:gridCol>
                <a:gridCol w="2438400">
                  <a:extLst>
                    <a:ext uri="{9D8B030D-6E8A-4147-A177-3AD203B41FA5}">
                      <a16:colId xmlns:a16="http://schemas.microsoft.com/office/drawing/2014/main" val="2588819853"/>
                    </a:ext>
                  </a:extLst>
                </a:gridCol>
                <a:gridCol w="2438400">
                  <a:extLst>
                    <a:ext uri="{9D8B030D-6E8A-4147-A177-3AD203B41FA5}">
                      <a16:colId xmlns:a16="http://schemas.microsoft.com/office/drawing/2014/main" val="1621004747"/>
                    </a:ext>
                  </a:extLst>
                </a:gridCol>
              </a:tblGrid>
              <a:tr h="831721">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17037511"/>
                  </a:ext>
                </a:extLst>
              </a:tr>
              <a:tr h="831721">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062093283"/>
                  </a:ext>
                </a:extLst>
              </a:tr>
            </a:tbl>
          </a:graphicData>
        </a:graphic>
      </p:graphicFrame>
      <p:sp>
        <p:nvSpPr>
          <p:cNvPr id="4" name="TextBox 3">
            <a:extLst>
              <a:ext uri="{FF2B5EF4-FFF2-40B4-BE49-F238E27FC236}">
                <a16:creationId xmlns:a16="http://schemas.microsoft.com/office/drawing/2014/main" id="{CB187E0D-34E8-43D2-9684-11434716B772}"/>
              </a:ext>
            </a:extLst>
          </p:cNvPr>
          <p:cNvSpPr txBox="1"/>
          <p:nvPr/>
        </p:nvSpPr>
        <p:spPr>
          <a:xfrm>
            <a:off x="0" y="1107893"/>
            <a:ext cx="2419643" cy="769441"/>
          </a:xfrm>
          <a:prstGeom prst="rect">
            <a:avLst/>
          </a:prstGeom>
          <a:noFill/>
        </p:spPr>
        <p:txBody>
          <a:bodyPr wrap="square" rtlCol="0">
            <a:spAutoFit/>
          </a:bodyPr>
          <a:lstStyle/>
          <a:p>
            <a:r>
              <a:rPr lang="en-US" sz="4400" dirty="0">
                <a:latin typeface="Times New Roman" panose="02020603050405020304" pitchFamily="18" charset="0"/>
                <a:cs typeface="Times New Roman" panose="02020603050405020304" pitchFamily="18" charset="0"/>
              </a:rPr>
              <a:t>School</a:t>
            </a:r>
          </a:p>
        </p:txBody>
      </p:sp>
      <p:sp>
        <p:nvSpPr>
          <p:cNvPr id="5" name="TextBox 4">
            <a:extLst>
              <a:ext uri="{FF2B5EF4-FFF2-40B4-BE49-F238E27FC236}">
                <a16:creationId xmlns:a16="http://schemas.microsoft.com/office/drawing/2014/main" id="{0038EB72-A8C2-45AE-84DE-DC2AC9DF8D73}"/>
              </a:ext>
            </a:extLst>
          </p:cNvPr>
          <p:cNvSpPr txBox="1"/>
          <p:nvPr/>
        </p:nvSpPr>
        <p:spPr>
          <a:xfrm>
            <a:off x="2419643" y="1107893"/>
            <a:ext cx="2419643" cy="707886"/>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hobby</a:t>
            </a:r>
          </a:p>
        </p:txBody>
      </p:sp>
      <p:sp>
        <p:nvSpPr>
          <p:cNvPr id="6" name="TextBox 5">
            <a:extLst>
              <a:ext uri="{FF2B5EF4-FFF2-40B4-BE49-F238E27FC236}">
                <a16:creationId xmlns:a16="http://schemas.microsoft.com/office/drawing/2014/main" id="{C1511180-0B7A-44C0-BE4A-5D1A42590139}"/>
              </a:ext>
            </a:extLst>
          </p:cNvPr>
          <p:cNvSpPr txBox="1"/>
          <p:nvPr/>
        </p:nvSpPr>
        <p:spPr>
          <a:xfrm>
            <a:off x="4839286" y="1107893"/>
            <a:ext cx="2419643" cy="707886"/>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family</a:t>
            </a:r>
          </a:p>
        </p:txBody>
      </p:sp>
      <p:sp>
        <p:nvSpPr>
          <p:cNvPr id="7" name="TextBox 6">
            <a:extLst>
              <a:ext uri="{FF2B5EF4-FFF2-40B4-BE49-F238E27FC236}">
                <a16:creationId xmlns:a16="http://schemas.microsoft.com/office/drawing/2014/main" id="{691951D0-1C51-4D15-8043-81FA71BF2EAB}"/>
              </a:ext>
            </a:extLst>
          </p:cNvPr>
          <p:cNvSpPr txBox="1"/>
          <p:nvPr/>
        </p:nvSpPr>
        <p:spPr>
          <a:xfrm>
            <a:off x="7352716" y="1107893"/>
            <a:ext cx="2419641" cy="707886"/>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pets</a:t>
            </a:r>
          </a:p>
        </p:txBody>
      </p:sp>
      <p:sp>
        <p:nvSpPr>
          <p:cNvPr id="8" name="TextBox 7">
            <a:extLst>
              <a:ext uri="{FF2B5EF4-FFF2-40B4-BE49-F238E27FC236}">
                <a16:creationId xmlns:a16="http://schemas.microsoft.com/office/drawing/2014/main" id="{BA275654-FBEA-4BBC-AA39-2E569212D874}"/>
              </a:ext>
            </a:extLst>
          </p:cNvPr>
          <p:cNvSpPr txBox="1"/>
          <p:nvPr/>
        </p:nvSpPr>
        <p:spPr>
          <a:xfrm>
            <a:off x="9795804" y="1152738"/>
            <a:ext cx="2325856" cy="707886"/>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sports</a:t>
            </a:r>
          </a:p>
        </p:txBody>
      </p:sp>
      <p:sp>
        <p:nvSpPr>
          <p:cNvPr id="9" name="TextBox 8">
            <a:extLst>
              <a:ext uri="{FF2B5EF4-FFF2-40B4-BE49-F238E27FC236}">
                <a16:creationId xmlns:a16="http://schemas.microsoft.com/office/drawing/2014/main" id="{BB8C390F-0749-43C3-A09C-410D089A576A}"/>
              </a:ext>
            </a:extLst>
          </p:cNvPr>
          <p:cNvSpPr txBox="1"/>
          <p:nvPr/>
        </p:nvSpPr>
        <p:spPr>
          <a:xfrm>
            <a:off x="0" y="1922179"/>
            <a:ext cx="2419643" cy="830997"/>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favourite</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book</a:t>
            </a:r>
          </a:p>
        </p:txBody>
      </p:sp>
      <p:sp>
        <p:nvSpPr>
          <p:cNvPr id="10" name="TextBox 9">
            <a:extLst>
              <a:ext uri="{FF2B5EF4-FFF2-40B4-BE49-F238E27FC236}">
                <a16:creationId xmlns:a16="http://schemas.microsoft.com/office/drawing/2014/main" id="{3BDE29A0-8CFB-46F4-A5FE-1CA4A02E5D7C}"/>
              </a:ext>
            </a:extLst>
          </p:cNvPr>
          <p:cNvSpPr txBox="1"/>
          <p:nvPr/>
        </p:nvSpPr>
        <p:spPr>
          <a:xfrm>
            <a:off x="2419643" y="1922179"/>
            <a:ext cx="2419643" cy="707886"/>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holidays</a:t>
            </a:r>
          </a:p>
        </p:txBody>
      </p:sp>
      <p:sp>
        <p:nvSpPr>
          <p:cNvPr id="11" name="TextBox 10">
            <a:extLst>
              <a:ext uri="{FF2B5EF4-FFF2-40B4-BE49-F238E27FC236}">
                <a16:creationId xmlns:a16="http://schemas.microsoft.com/office/drawing/2014/main" id="{2B962D72-EE2A-494C-A6D3-E151087398B2}"/>
              </a:ext>
            </a:extLst>
          </p:cNvPr>
          <p:cNvSpPr txBox="1"/>
          <p:nvPr/>
        </p:nvSpPr>
        <p:spPr>
          <a:xfrm>
            <a:off x="4839286" y="1922179"/>
            <a:ext cx="2419643" cy="707886"/>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festivals</a:t>
            </a:r>
          </a:p>
        </p:txBody>
      </p:sp>
      <p:sp>
        <p:nvSpPr>
          <p:cNvPr id="12" name="TextBox 11">
            <a:extLst>
              <a:ext uri="{FF2B5EF4-FFF2-40B4-BE49-F238E27FC236}">
                <a16:creationId xmlns:a16="http://schemas.microsoft.com/office/drawing/2014/main" id="{451D60A5-2229-4FB9-A92E-241AC8EA0321}"/>
              </a:ext>
            </a:extLst>
          </p:cNvPr>
          <p:cNvSpPr txBox="1"/>
          <p:nvPr/>
        </p:nvSpPr>
        <p:spPr>
          <a:xfrm>
            <a:off x="7352716" y="1922179"/>
            <a:ext cx="2443088" cy="707886"/>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Teacher </a:t>
            </a:r>
          </a:p>
        </p:txBody>
      </p:sp>
      <p:sp>
        <p:nvSpPr>
          <p:cNvPr id="13" name="TextBox 12">
            <a:extLst>
              <a:ext uri="{FF2B5EF4-FFF2-40B4-BE49-F238E27FC236}">
                <a16:creationId xmlns:a16="http://schemas.microsoft.com/office/drawing/2014/main" id="{F846ED7F-3004-4EB3-81BA-BCBFBFBCF867}"/>
              </a:ext>
            </a:extLst>
          </p:cNvPr>
          <p:cNvSpPr txBox="1"/>
          <p:nvPr/>
        </p:nvSpPr>
        <p:spPr>
          <a:xfrm>
            <a:off x="9772357" y="1905469"/>
            <a:ext cx="2349303" cy="707886"/>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friends</a:t>
            </a:r>
          </a:p>
        </p:txBody>
      </p:sp>
      <p:sp>
        <p:nvSpPr>
          <p:cNvPr id="14" name="TextBox 13">
            <a:extLst>
              <a:ext uri="{FF2B5EF4-FFF2-40B4-BE49-F238E27FC236}">
                <a16:creationId xmlns:a16="http://schemas.microsoft.com/office/drawing/2014/main" id="{216CA96C-E1A1-4A06-87D8-E129F12F490A}"/>
              </a:ext>
            </a:extLst>
          </p:cNvPr>
          <p:cNvSpPr txBox="1"/>
          <p:nvPr/>
        </p:nvSpPr>
        <p:spPr>
          <a:xfrm>
            <a:off x="70340" y="2769886"/>
            <a:ext cx="3123026"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One is done for you:</a:t>
            </a:r>
          </a:p>
        </p:txBody>
      </p:sp>
      <p:sp>
        <p:nvSpPr>
          <p:cNvPr id="15" name="TextBox 14">
            <a:extLst>
              <a:ext uri="{FF2B5EF4-FFF2-40B4-BE49-F238E27FC236}">
                <a16:creationId xmlns:a16="http://schemas.microsoft.com/office/drawing/2014/main" id="{7153AA8A-0A76-4D8A-9015-200031F5F54B}"/>
              </a:ext>
            </a:extLst>
          </p:cNvPr>
          <p:cNvSpPr txBox="1"/>
          <p:nvPr/>
        </p:nvSpPr>
        <p:spPr>
          <a:xfrm>
            <a:off x="3263705" y="2771335"/>
            <a:ext cx="1744393"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Student 1:</a:t>
            </a:r>
          </a:p>
        </p:txBody>
      </p:sp>
      <p:sp>
        <p:nvSpPr>
          <p:cNvPr id="16" name="TextBox 15">
            <a:extLst>
              <a:ext uri="{FF2B5EF4-FFF2-40B4-BE49-F238E27FC236}">
                <a16:creationId xmlns:a16="http://schemas.microsoft.com/office/drawing/2014/main" id="{6ECAC40E-37DF-4A84-AD38-C8E3642CC6B3}"/>
              </a:ext>
            </a:extLst>
          </p:cNvPr>
          <p:cNvSpPr txBox="1"/>
          <p:nvPr/>
        </p:nvSpPr>
        <p:spPr>
          <a:xfrm>
            <a:off x="4724401" y="2792036"/>
            <a:ext cx="2042159"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Favourite</a:t>
            </a:r>
            <a:r>
              <a:rPr lang="en-US" sz="2400" dirty="0">
                <a:latin typeface="Times New Roman" panose="02020603050405020304" pitchFamily="18" charset="0"/>
                <a:cs typeface="Times New Roman" panose="02020603050405020304" pitchFamily="18" charset="0"/>
              </a:rPr>
              <a:t> book</a:t>
            </a:r>
          </a:p>
        </p:txBody>
      </p:sp>
      <p:sp>
        <p:nvSpPr>
          <p:cNvPr id="17" name="TextBox 16">
            <a:extLst>
              <a:ext uri="{FF2B5EF4-FFF2-40B4-BE49-F238E27FC236}">
                <a16:creationId xmlns:a16="http://schemas.microsoft.com/office/drawing/2014/main" id="{789BFC4A-60CF-4636-99FC-64D91A5A0D33}"/>
              </a:ext>
            </a:extLst>
          </p:cNvPr>
          <p:cNvSpPr txBox="1"/>
          <p:nvPr/>
        </p:nvSpPr>
        <p:spPr>
          <a:xfrm>
            <a:off x="6850966" y="2769886"/>
            <a:ext cx="5270694"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What is your </a:t>
            </a:r>
            <a:r>
              <a:rPr lang="en-US" sz="2800" dirty="0" err="1">
                <a:latin typeface="Times New Roman" panose="02020603050405020304" pitchFamily="18" charset="0"/>
                <a:cs typeface="Times New Roman" panose="02020603050405020304" pitchFamily="18" charset="0"/>
              </a:rPr>
              <a:t>favourite</a:t>
            </a:r>
            <a:r>
              <a:rPr lang="en-US" sz="2800" dirty="0">
                <a:latin typeface="Times New Roman" panose="02020603050405020304" pitchFamily="18" charset="0"/>
                <a:cs typeface="Times New Roman" panose="02020603050405020304" pitchFamily="18" charset="0"/>
              </a:rPr>
              <a:t> book?</a:t>
            </a:r>
          </a:p>
        </p:txBody>
      </p:sp>
      <p:sp>
        <p:nvSpPr>
          <p:cNvPr id="18" name="TextBox 17">
            <a:extLst>
              <a:ext uri="{FF2B5EF4-FFF2-40B4-BE49-F238E27FC236}">
                <a16:creationId xmlns:a16="http://schemas.microsoft.com/office/drawing/2014/main" id="{290C9017-C714-4426-8324-43DD838EFF2D}"/>
              </a:ext>
            </a:extLst>
          </p:cNvPr>
          <p:cNvSpPr txBox="1"/>
          <p:nvPr/>
        </p:nvSpPr>
        <p:spPr>
          <a:xfrm>
            <a:off x="3261357" y="3205095"/>
            <a:ext cx="1744393"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Student 2:</a:t>
            </a:r>
          </a:p>
        </p:txBody>
      </p:sp>
      <p:sp>
        <p:nvSpPr>
          <p:cNvPr id="19" name="TextBox 18">
            <a:extLst>
              <a:ext uri="{FF2B5EF4-FFF2-40B4-BE49-F238E27FC236}">
                <a16:creationId xmlns:a16="http://schemas.microsoft.com/office/drawing/2014/main" id="{F2B84EF3-9FFD-4984-9198-CD77A6F0F63B}"/>
              </a:ext>
            </a:extLst>
          </p:cNvPr>
          <p:cNvSpPr txBox="1"/>
          <p:nvPr/>
        </p:nvSpPr>
        <p:spPr>
          <a:xfrm>
            <a:off x="4726742" y="3217980"/>
            <a:ext cx="4933071"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My </a:t>
            </a:r>
            <a:r>
              <a:rPr lang="en-US" sz="2800" dirty="0" err="1">
                <a:latin typeface="Times New Roman" panose="02020603050405020304" pitchFamily="18" charset="0"/>
                <a:cs typeface="Times New Roman" panose="02020603050405020304" pitchFamily="18" charset="0"/>
              </a:rPr>
              <a:t>favourite</a:t>
            </a:r>
            <a:r>
              <a:rPr lang="en-US" sz="2800" dirty="0">
                <a:latin typeface="Times New Roman" panose="02020603050405020304" pitchFamily="18" charset="0"/>
                <a:cs typeface="Times New Roman" panose="02020603050405020304" pitchFamily="18" charset="0"/>
              </a:rPr>
              <a:t> book is …….</a:t>
            </a:r>
          </a:p>
        </p:txBody>
      </p:sp>
      <p:pic>
        <p:nvPicPr>
          <p:cNvPr id="20" name="Picture 19">
            <a:extLst>
              <a:ext uri="{FF2B5EF4-FFF2-40B4-BE49-F238E27FC236}">
                <a16:creationId xmlns:a16="http://schemas.microsoft.com/office/drawing/2014/main" id="{736F700A-29D0-4E20-B7D5-78A15F95DA3A}"/>
              </a:ext>
            </a:extLst>
          </p:cNvPr>
          <p:cNvPicPr>
            <a:picLocks noChangeAspect="1"/>
          </p:cNvPicPr>
          <p:nvPr/>
        </p:nvPicPr>
        <p:blipFill>
          <a:blip r:embed="rId2"/>
          <a:stretch>
            <a:fillRect/>
          </a:stretch>
        </p:blipFill>
        <p:spPr>
          <a:xfrm>
            <a:off x="70340" y="3852559"/>
            <a:ext cx="12051320" cy="3103914"/>
          </a:xfrm>
          <a:prstGeom prst="rect">
            <a:avLst/>
          </a:prstGeom>
        </p:spPr>
      </p:pic>
    </p:spTree>
    <p:extLst>
      <p:ext uri="{BB962C8B-B14F-4D97-AF65-F5344CB8AC3E}">
        <p14:creationId xmlns:p14="http://schemas.microsoft.com/office/powerpoint/2010/main" val="46885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down)">
                                      <p:cBhvr>
                                        <p:cTn id="25" dur="580">
                                          <p:stCondLst>
                                            <p:cond delay="0"/>
                                          </p:stCondLst>
                                        </p:cTn>
                                        <p:tgtEl>
                                          <p:spTgt spid="20"/>
                                        </p:tgtEl>
                                      </p:cBhvr>
                                    </p:animEffect>
                                    <p:anim calcmode="lin" valueType="num">
                                      <p:cBhvr>
                                        <p:cTn id="2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31" dur="26">
                                          <p:stCondLst>
                                            <p:cond delay="650"/>
                                          </p:stCondLst>
                                        </p:cTn>
                                        <p:tgtEl>
                                          <p:spTgt spid="20"/>
                                        </p:tgtEl>
                                      </p:cBhvr>
                                      <p:to x="100000" y="60000"/>
                                    </p:animScale>
                                    <p:animScale>
                                      <p:cBhvr>
                                        <p:cTn id="32" dur="166" decel="50000">
                                          <p:stCondLst>
                                            <p:cond delay="676"/>
                                          </p:stCondLst>
                                        </p:cTn>
                                        <p:tgtEl>
                                          <p:spTgt spid="20"/>
                                        </p:tgtEl>
                                      </p:cBhvr>
                                      <p:to x="100000" y="100000"/>
                                    </p:animScale>
                                    <p:animScale>
                                      <p:cBhvr>
                                        <p:cTn id="33" dur="26">
                                          <p:stCondLst>
                                            <p:cond delay="1312"/>
                                          </p:stCondLst>
                                        </p:cTn>
                                        <p:tgtEl>
                                          <p:spTgt spid="20"/>
                                        </p:tgtEl>
                                      </p:cBhvr>
                                      <p:to x="100000" y="80000"/>
                                    </p:animScale>
                                    <p:animScale>
                                      <p:cBhvr>
                                        <p:cTn id="34" dur="166" decel="50000">
                                          <p:stCondLst>
                                            <p:cond delay="1338"/>
                                          </p:stCondLst>
                                        </p:cTn>
                                        <p:tgtEl>
                                          <p:spTgt spid="20"/>
                                        </p:tgtEl>
                                      </p:cBhvr>
                                      <p:to x="100000" y="100000"/>
                                    </p:animScale>
                                    <p:animScale>
                                      <p:cBhvr>
                                        <p:cTn id="35" dur="26">
                                          <p:stCondLst>
                                            <p:cond delay="1642"/>
                                          </p:stCondLst>
                                        </p:cTn>
                                        <p:tgtEl>
                                          <p:spTgt spid="20"/>
                                        </p:tgtEl>
                                      </p:cBhvr>
                                      <p:to x="100000" y="90000"/>
                                    </p:animScale>
                                    <p:animScale>
                                      <p:cBhvr>
                                        <p:cTn id="36" dur="166" decel="50000">
                                          <p:stCondLst>
                                            <p:cond delay="1668"/>
                                          </p:stCondLst>
                                        </p:cTn>
                                        <p:tgtEl>
                                          <p:spTgt spid="20"/>
                                        </p:tgtEl>
                                      </p:cBhvr>
                                      <p:to x="100000" y="100000"/>
                                    </p:animScale>
                                    <p:animScale>
                                      <p:cBhvr>
                                        <p:cTn id="37" dur="26">
                                          <p:stCondLst>
                                            <p:cond delay="1808"/>
                                          </p:stCondLst>
                                        </p:cTn>
                                        <p:tgtEl>
                                          <p:spTgt spid="20"/>
                                        </p:tgtEl>
                                      </p:cBhvr>
                                      <p:to x="100000" y="95000"/>
                                    </p:animScale>
                                    <p:animScale>
                                      <p:cBhvr>
                                        <p:cTn id="38" dur="166" decel="50000">
                                          <p:stCondLst>
                                            <p:cond delay="1834"/>
                                          </p:stCondLst>
                                        </p:cTn>
                                        <p:tgtEl>
                                          <p:spTgt spid="20"/>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down)">
                                      <p:cBhvr>
                                        <p:cTn id="43" dur="580">
                                          <p:stCondLst>
                                            <p:cond delay="0"/>
                                          </p:stCondLst>
                                        </p:cTn>
                                        <p:tgtEl>
                                          <p:spTgt spid="3"/>
                                        </p:tgtEl>
                                      </p:cBhvr>
                                    </p:animEffect>
                                    <p:anim calcmode="lin" valueType="num">
                                      <p:cBhvr>
                                        <p:cTn id="4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gtEl>
                                      </p:cBhvr>
                                      <p:to x="100000" y="60000"/>
                                    </p:animScale>
                                    <p:animScale>
                                      <p:cBhvr>
                                        <p:cTn id="50" dur="166" decel="50000">
                                          <p:stCondLst>
                                            <p:cond delay="676"/>
                                          </p:stCondLst>
                                        </p:cTn>
                                        <p:tgtEl>
                                          <p:spTgt spid="3"/>
                                        </p:tgtEl>
                                      </p:cBhvr>
                                      <p:to x="100000" y="100000"/>
                                    </p:animScale>
                                    <p:animScale>
                                      <p:cBhvr>
                                        <p:cTn id="51" dur="26">
                                          <p:stCondLst>
                                            <p:cond delay="1312"/>
                                          </p:stCondLst>
                                        </p:cTn>
                                        <p:tgtEl>
                                          <p:spTgt spid="3"/>
                                        </p:tgtEl>
                                      </p:cBhvr>
                                      <p:to x="100000" y="80000"/>
                                    </p:animScale>
                                    <p:animScale>
                                      <p:cBhvr>
                                        <p:cTn id="52" dur="166" decel="50000">
                                          <p:stCondLst>
                                            <p:cond delay="1338"/>
                                          </p:stCondLst>
                                        </p:cTn>
                                        <p:tgtEl>
                                          <p:spTgt spid="3"/>
                                        </p:tgtEl>
                                      </p:cBhvr>
                                      <p:to x="100000" y="100000"/>
                                    </p:animScale>
                                    <p:animScale>
                                      <p:cBhvr>
                                        <p:cTn id="53" dur="26">
                                          <p:stCondLst>
                                            <p:cond delay="1642"/>
                                          </p:stCondLst>
                                        </p:cTn>
                                        <p:tgtEl>
                                          <p:spTgt spid="3"/>
                                        </p:tgtEl>
                                      </p:cBhvr>
                                      <p:to x="100000" y="90000"/>
                                    </p:animScale>
                                    <p:animScale>
                                      <p:cBhvr>
                                        <p:cTn id="54" dur="166" decel="50000">
                                          <p:stCondLst>
                                            <p:cond delay="1668"/>
                                          </p:stCondLst>
                                        </p:cTn>
                                        <p:tgtEl>
                                          <p:spTgt spid="3"/>
                                        </p:tgtEl>
                                      </p:cBhvr>
                                      <p:to x="100000" y="100000"/>
                                    </p:animScale>
                                    <p:animScale>
                                      <p:cBhvr>
                                        <p:cTn id="55" dur="26">
                                          <p:stCondLst>
                                            <p:cond delay="1808"/>
                                          </p:stCondLst>
                                        </p:cTn>
                                        <p:tgtEl>
                                          <p:spTgt spid="3"/>
                                        </p:tgtEl>
                                      </p:cBhvr>
                                      <p:to x="100000" y="95000"/>
                                    </p:animScale>
                                    <p:animScale>
                                      <p:cBhvr>
                                        <p:cTn id="56" dur="166" decel="50000">
                                          <p:stCondLst>
                                            <p:cond delay="1834"/>
                                          </p:stCondLst>
                                        </p:cTn>
                                        <p:tgtEl>
                                          <p:spTgt spid="3"/>
                                        </p:tgtEl>
                                      </p:cBhvr>
                                      <p:to x="100000" y="100000"/>
                                    </p:animScale>
                                  </p:childTnLst>
                                </p:cTn>
                              </p:par>
                              <p:par>
                                <p:cTn id="57" presetID="26" presetClass="entr" presetSubtype="0" fill="hold" grpId="0" nodeType="with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wipe(down)">
                                      <p:cBhvr>
                                        <p:cTn id="59" dur="580">
                                          <p:stCondLst>
                                            <p:cond delay="0"/>
                                          </p:stCondLst>
                                        </p:cTn>
                                        <p:tgtEl>
                                          <p:spTgt spid="4"/>
                                        </p:tgtEl>
                                      </p:cBhvr>
                                    </p:animEffect>
                                    <p:anim calcmode="lin" valueType="num">
                                      <p:cBhvr>
                                        <p:cTn id="6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65" dur="26">
                                          <p:stCondLst>
                                            <p:cond delay="650"/>
                                          </p:stCondLst>
                                        </p:cTn>
                                        <p:tgtEl>
                                          <p:spTgt spid="4"/>
                                        </p:tgtEl>
                                      </p:cBhvr>
                                      <p:to x="100000" y="60000"/>
                                    </p:animScale>
                                    <p:animScale>
                                      <p:cBhvr>
                                        <p:cTn id="66" dur="166" decel="50000">
                                          <p:stCondLst>
                                            <p:cond delay="676"/>
                                          </p:stCondLst>
                                        </p:cTn>
                                        <p:tgtEl>
                                          <p:spTgt spid="4"/>
                                        </p:tgtEl>
                                      </p:cBhvr>
                                      <p:to x="100000" y="100000"/>
                                    </p:animScale>
                                    <p:animScale>
                                      <p:cBhvr>
                                        <p:cTn id="67" dur="26">
                                          <p:stCondLst>
                                            <p:cond delay="1312"/>
                                          </p:stCondLst>
                                        </p:cTn>
                                        <p:tgtEl>
                                          <p:spTgt spid="4"/>
                                        </p:tgtEl>
                                      </p:cBhvr>
                                      <p:to x="100000" y="80000"/>
                                    </p:animScale>
                                    <p:animScale>
                                      <p:cBhvr>
                                        <p:cTn id="68" dur="166" decel="50000">
                                          <p:stCondLst>
                                            <p:cond delay="1338"/>
                                          </p:stCondLst>
                                        </p:cTn>
                                        <p:tgtEl>
                                          <p:spTgt spid="4"/>
                                        </p:tgtEl>
                                      </p:cBhvr>
                                      <p:to x="100000" y="100000"/>
                                    </p:animScale>
                                    <p:animScale>
                                      <p:cBhvr>
                                        <p:cTn id="69" dur="26">
                                          <p:stCondLst>
                                            <p:cond delay="1642"/>
                                          </p:stCondLst>
                                        </p:cTn>
                                        <p:tgtEl>
                                          <p:spTgt spid="4"/>
                                        </p:tgtEl>
                                      </p:cBhvr>
                                      <p:to x="100000" y="90000"/>
                                    </p:animScale>
                                    <p:animScale>
                                      <p:cBhvr>
                                        <p:cTn id="70" dur="166" decel="50000">
                                          <p:stCondLst>
                                            <p:cond delay="1668"/>
                                          </p:stCondLst>
                                        </p:cTn>
                                        <p:tgtEl>
                                          <p:spTgt spid="4"/>
                                        </p:tgtEl>
                                      </p:cBhvr>
                                      <p:to x="100000" y="100000"/>
                                    </p:animScale>
                                    <p:animScale>
                                      <p:cBhvr>
                                        <p:cTn id="71" dur="26">
                                          <p:stCondLst>
                                            <p:cond delay="1808"/>
                                          </p:stCondLst>
                                        </p:cTn>
                                        <p:tgtEl>
                                          <p:spTgt spid="4"/>
                                        </p:tgtEl>
                                      </p:cBhvr>
                                      <p:to x="100000" y="95000"/>
                                    </p:animScale>
                                    <p:animScale>
                                      <p:cBhvr>
                                        <p:cTn id="72" dur="166" decel="50000">
                                          <p:stCondLst>
                                            <p:cond delay="1834"/>
                                          </p:stCondLst>
                                        </p:cTn>
                                        <p:tgtEl>
                                          <p:spTgt spid="4"/>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wipe(down)">
                                      <p:cBhvr>
                                        <p:cTn id="75" dur="580">
                                          <p:stCondLst>
                                            <p:cond delay="0"/>
                                          </p:stCondLst>
                                        </p:cTn>
                                        <p:tgtEl>
                                          <p:spTgt spid="5"/>
                                        </p:tgtEl>
                                      </p:cBhvr>
                                    </p:animEffect>
                                    <p:anim calcmode="lin" valueType="num">
                                      <p:cBhvr>
                                        <p:cTn id="7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81" dur="26">
                                          <p:stCondLst>
                                            <p:cond delay="650"/>
                                          </p:stCondLst>
                                        </p:cTn>
                                        <p:tgtEl>
                                          <p:spTgt spid="5"/>
                                        </p:tgtEl>
                                      </p:cBhvr>
                                      <p:to x="100000" y="60000"/>
                                    </p:animScale>
                                    <p:animScale>
                                      <p:cBhvr>
                                        <p:cTn id="82" dur="166" decel="50000">
                                          <p:stCondLst>
                                            <p:cond delay="676"/>
                                          </p:stCondLst>
                                        </p:cTn>
                                        <p:tgtEl>
                                          <p:spTgt spid="5"/>
                                        </p:tgtEl>
                                      </p:cBhvr>
                                      <p:to x="100000" y="100000"/>
                                    </p:animScale>
                                    <p:animScale>
                                      <p:cBhvr>
                                        <p:cTn id="83" dur="26">
                                          <p:stCondLst>
                                            <p:cond delay="1312"/>
                                          </p:stCondLst>
                                        </p:cTn>
                                        <p:tgtEl>
                                          <p:spTgt spid="5"/>
                                        </p:tgtEl>
                                      </p:cBhvr>
                                      <p:to x="100000" y="80000"/>
                                    </p:animScale>
                                    <p:animScale>
                                      <p:cBhvr>
                                        <p:cTn id="84" dur="166" decel="50000">
                                          <p:stCondLst>
                                            <p:cond delay="1338"/>
                                          </p:stCondLst>
                                        </p:cTn>
                                        <p:tgtEl>
                                          <p:spTgt spid="5"/>
                                        </p:tgtEl>
                                      </p:cBhvr>
                                      <p:to x="100000" y="100000"/>
                                    </p:animScale>
                                    <p:animScale>
                                      <p:cBhvr>
                                        <p:cTn id="85" dur="26">
                                          <p:stCondLst>
                                            <p:cond delay="1642"/>
                                          </p:stCondLst>
                                        </p:cTn>
                                        <p:tgtEl>
                                          <p:spTgt spid="5"/>
                                        </p:tgtEl>
                                      </p:cBhvr>
                                      <p:to x="100000" y="90000"/>
                                    </p:animScale>
                                    <p:animScale>
                                      <p:cBhvr>
                                        <p:cTn id="86" dur="166" decel="50000">
                                          <p:stCondLst>
                                            <p:cond delay="1668"/>
                                          </p:stCondLst>
                                        </p:cTn>
                                        <p:tgtEl>
                                          <p:spTgt spid="5"/>
                                        </p:tgtEl>
                                      </p:cBhvr>
                                      <p:to x="100000" y="100000"/>
                                    </p:animScale>
                                    <p:animScale>
                                      <p:cBhvr>
                                        <p:cTn id="87" dur="26">
                                          <p:stCondLst>
                                            <p:cond delay="1808"/>
                                          </p:stCondLst>
                                        </p:cTn>
                                        <p:tgtEl>
                                          <p:spTgt spid="5"/>
                                        </p:tgtEl>
                                      </p:cBhvr>
                                      <p:to x="100000" y="95000"/>
                                    </p:animScale>
                                    <p:animScale>
                                      <p:cBhvr>
                                        <p:cTn id="88" dur="166" decel="50000">
                                          <p:stCondLst>
                                            <p:cond delay="1834"/>
                                          </p:stCondLst>
                                        </p:cTn>
                                        <p:tgtEl>
                                          <p:spTgt spid="5"/>
                                        </p:tgtEl>
                                      </p:cBhvr>
                                      <p:to x="100000" y="100000"/>
                                    </p:animScale>
                                  </p:childTnLst>
                                </p:cTn>
                              </p:par>
                              <p:par>
                                <p:cTn id="89" presetID="26" presetClass="entr" presetSubtype="0" fill="hold" grpId="0" nodeType="withEffect">
                                  <p:stCondLst>
                                    <p:cond delay="0"/>
                                  </p:stCondLst>
                                  <p:childTnLst>
                                    <p:set>
                                      <p:cBhvr>
                                        <p:cTn id="90" dur="1" fill="hold">
                                          <p:stCondLst>
                                            <p:cond delay="0"/>
                                          </p:stCondLst>
                                        </p:cTn>
                                        <p:tgtEl>
                                          <p:spTgt spid="6"/>
                                        </p:tgtEl>
                                        <p:attrNameLst>
                                          <p:attrName>style.visibility</p:attrName>
                                        </p:attrNameLst>
                                      </p:cBhvr>
                                      <p:to>
                                        <p:strVal val="visible"/>
                                      </p:to>
                                    </p:set>
                                    <p:animEffect transition="in" filter="wipe(down)">
                                      <p:cBhvr>
                                        <p:cTn id="91" dur="580">
                                          <p:stCondLst>
                                            <p:cond delay="0"/>
                                          </p:stCondLst>
                                        </p:cTn>
                                        <p:tgtEl>
                                          <p:spTgt spid="6"/>
                                        </p:tgtEl>
                                      </p:cBhvr>
                                    </p:animEffect>
                                    <p:anim calcmode="lin" valueType="num">
                                      <p:cBhvr>
                                        <p:cTn id="9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97" dur="26">
                                          <p:stCondLst>
                                            <p:cond delay="650"/>
                                          </p:stCondLst>
                                        </p:cTn>
                                        <p:tgtEl>
                                          <p:spTgt spid="6"/>
                                        </p:tgtEl>
                                      </p:cBhvr>
                                      <p:to x="100000" y="60000"/>
                                    </p:animScale>
                                    <p:animScale>
                                      <p:cBhvr>
                                        <p:cTn id="98" dur="166" decel="50000">
                                          <p:stCondLst>
                                            <p:cond delay="676"/>
                                          </p:stCondLst>
                                        </p:cTn>
                                        <p:tgtEl>
                                          <p:spTgt spid="6"/>
                                        </p:tgtEl>
                                      </p:cBhvr>
                                      <p:to x="100000" y="100000"/>
                                    </p:animScale>
                                    <p:animScale>
                                      <p:cBhvr>
                                        <p:cTn id="99" dur="26">
                                          <p:stCondLst>
                                            <p:cond delay="1312"/>
                                          </p:stCondLst>
                                        </p:cTn>
                                        <p:tgtEl>
                                          <p:spTgt spid="6"/>
                                        </p:tgtEl>
                                      </p:cBhvr>
                                      <p:to x="100000" y="80000"/>
                                    </p:animScale>
                                    <p:animScale>
                                      <p:cBhvr>
                                        <p:cTn id="100" dur="166" decel="50000">
                                          <p:stCondLst>
                                            <p:cond delay="1338"/>
                                          </p:stCondLst>
                                        </p:cTn>
                                        <p:tgtEl>
                                          <p:spTgt spid="6"/>
                                        </p:tgtEl>
                                      </p:cBhvr>
                                      <p:to x="100000" y="100000"/>
                                    </p:animScale>
                                    <p:animScale>
                                      <p:cBhvr>
                                        <p:cTn id="101" dur="26">
                                          <p:stCondLst>
                                            <p:cond delay="1642"/>
                                          </p:stCondLst>
                                        </p:cTn>
                                        <p:tgtEl>
                                          <p:spTgt spid="6"/>
                                        </p:tgtEl>
                                      </p:cBhvr>
                                      <p:to x="100000" y="90000"/>
                                    </p:animScale>
                                    <p:animScale>
                                      <p:cBhvr>
                                        <p:cTn id="102" dur="166" decel="50000">
                                          <p:stCondLst>
                                            <p:cond delay="1668"/>
                                          </p:stCondLst>
                                        </p:cTn>
                                        <p:tgtEl>
                                          <p:spTgt spid="6"/>
                                        </p:tgtEl>
                                      </p:cBhvr>
                                      <p:to x="100000" y="100000"/>
                                    </p:animScale>
                                    <p:animScale>
                                      <p:cBhvr>
                                        <p:cTn id="103" dur="26">
                                          <p:stCondLst>
                                            <p:cond delay="1808"/>
                                          </p:stCondLst>
                                        </p:cTn>
                                        <p:tgtEl>
                                          <p:spTgt spid="6"/>
                                        </p:tgtEl>
                                      </p:cBhvr>
                                      <p:to x="100000" y="95000"/>
                                    </p:animScale>
                                    <p:animScale>
                                      <p:cBhvr>
                                        <p:cTn id="104" dur="166" decel="50000">
                                          <p:stCondLst>
                                            <p:cond delay="1834"/>
                                          </p:stCondLst>
                                        </p:cTn>
                                        <p:tgtEl>
                                          <p:spTgt spid="6"/>
                                        </p:tgtEl>
                                      </p:cBhvr>
                                      <p:to x="100000" y="100000"/>
                                    </p:animScale>
                                  </p:childTnLst>
                                </p:cTn>
                              </p:par>
                              <p:par>
                                <p:cTn id="105" presetID="26" presetClass="entr" presetSubtype="0" fill="hold" grpId="0" nodeType="withEffect">
                                  <p:stCondLst>
                                    <p:cond delay="0"/>
                                  </p:stCondLst>
                                  <p:childTnLst>
                                    <p:set>
                                      <p:cBhvr>
                                        <p:cTn id="106" dur="1" fill="hold">
                                          <p:stCondLst>
                                            <p:cond delay="0"/>
                                          </p:stCondLst>
                                        </p:cTn>
                                        <p:tgtEl>
                                          <p:spTgt spid="7"/>
                                        </p:tgtEl>
                                        <p:attrNameLst>
                                          <p:attrName>style.visibility</p:attrName>
                                        </p:attrNameLst>
                                      </p:cBhvr>
                                      <p:to>
                                        <p:strVal val="visible"/>
                                      </p:to>
                                    </p:set>
                                    <p:animEffect transition="in" filter="wipe(down)">
                                      <p:cBhvr>
                                        <p:cTn id="107" dur="580">
                                          <p:stCondLst>
                                            <p:cond delay="0"/>
                                          </p:stCondLst>
                                        </p:cTn>
                                        <p:tgtEl>
                                          <p:spTgt spid="7"/>
                                        </p:tgtEl>
                                      </p:cBhvr>
                                    </p:animEffect>
                                    <p:anim calcmode="lin" valueType="num">
                                      <p:cBhvr>
                                        <p:cTn id="10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13" dur="26">
                                          <p:stCondLst>
                                            <p:cond delay="650"/>
                                          </p:stCondLst>
                                        </p:cTn>
                                        <p:tgtEl>
                                          <p:spTgt spid="7"/>
                                        </p:tgtEl>
                                      </p:cBhvr>
                                      <p:to x="100000" y="60000"/>
                                    </p:animScale>
                                    <p:animScale>
                                      <p:cBhvr>
                                        <p:cTn id="114" dur="166" decel="50000">
                                          <p:stCondLst>
                                            <p:cond delay="676"/>
                                          </p:stCondLst>
                                        </p:cTn>
                                        <p:tgtEl>
                                          <p:spTgt spid="7"/>
                                        </p:tgtEl>
                                      </p:cBhvr>
                                      <p:to x="100000" y="100000"/>
                                    </p:animScale>
                                    <p:animScale>
                                      <p:cBhvr>
                                        <p:cTn id="115" dur="26">
                                          <p:stCondLst>
                                            <p:cond delay="1312"/>
                                          </p:stCondLst>
                                        </p:cTn>
                                        <p:tgtEl>
                                          <p:spTgt spid="7"/>
                                        </p:tgtEl>
                                      </p:cBhvr>
                                      <p:to x="100000" y="80000"/>
                                    </p:animScale>
                                    <p:animScale>
                                      <p:cBhvr>
                                        <p:cTn id="116" dur="166" decel="50000">
                                          <p:stCondLst>
                                            <p:cond delay="1338"/>
                                          </p:stCondLst>
                                        </p:cTn>
                                        <p:tgtEl>
                                          <p:spTgt spid="7"/>
                                        </p:tgtEl>
                                      </p:cBhvr>
                                      <p:to x="100000" y="100000"/>
                                    </p:animScale>
                                    <p:animScale>
                                      <p:cBhvr>
                                        <p:cTn id="117" dur="26">
                                          <p:stCondLst>
                                            <p:cond delay="1642"/>
                                          </p:stCondLst>
                                        </p:cTn>
                                        <p:tgtEl>
                                          <p:spTgt spid="7"/>
                                        </p:tgtEl>
                                      </p:cBhvr>
                                      <p:to x="100000" y="90000"/>
                                    </p:animScale>
                                    <p:animScale>
                                      <p:cBhvr>
                                        <p:cTn id="118" dur="166" decel="50000">
                                          <p:stCondLst>
                                            <p:cond delay="1668"/>
                                          </p:stCondLst>
                                        </p:cTn>
                                        <p:tgtEl>
                                          <p:spTgt spid="7"/>
                                        </p:tgtEl>
                                      </p:cBhvr>
                                      <p:to x="100000" y="100000"/>
                                    </p:animScale>
                                    <p:animScale>
                                      <p:cBhvr>
                                        <p:cTn id="119" dur="26">
                                          <p:stCondLst>
                                            <p:cond delay="1808"/>
                                          </p:stCondLst>
                                        </p:cTn>
                                        <p:tgtEl>
                                          <p:spTgt spid="7"/>
                                        </p:tgtEl>
                                      </p:cBhvr>
                                      <p:to x="100000" y="95000"/>
                                    </p:animScale>
                                    <p:animScale>
                                      <p:cBhvr>
                                        <p:cTn id="120" dur="166" decel="50000">
                                          <p:stCondLst>
                                            <p:cond delay="1834"/>
                                          </p:stCondLst>
                                        </p:cTn>
                                        <p:tgtEl>
                                          <p:spTgt spid="7"/>
                                        </p:tgtEl>
                                      </p:cBhvr>
                                      <p:to x="100000" y="100000"/>
                                    </p:animScale>
                                  </p:childTnLst>
                                </p:cTn>
                              </p:par>
                              <p:par>
                                <p:cTn id="121" presetID="26" presetClass="entr" presetSubtype="0" fill="hold" grpId="0" nodeType="withEffect">
                                  <p:stCondLst>
                                    <p:cond delay="0"/>
                                  </p:stCondLst>
                                  <p:childTnLst>
                                    <p:set>
                                      <p:cBhvr>
                                        <p:cTn id="122" dur="1" fill="hold">
                                          <p:stCondLst>
                                            <p:cond delay="0"/>
                                          </p:stCondLst>
                                        </p:cTn>
                                        <p:tgtEl>
                                          <p:spTgt spid="8"/>
                                        </p:tgtEl>
                                        <p:attrNameLst>
                                          <p:attrName>style.visibility</p:attrName>
                                        </p:attrNameLst>
                                      </p:cBhvr>
                                      <p:to>
                                        <p:strVal val="visible"/>
                                      </p:to>
                                    </p:set>
                                    <p:animEffect transition="in" filter="wipe(down)">
                                      <p:cBhvr>
                                        <p:cTn id="123" dur="580">
                                          <p:stCondLst>
                                            <p:cond delay="0"/>
                                          </p:stCondLst>
                                        </p:cTn>
                                        <p:tgtEl>
                                          <p:spTgt spid="8"/>
                                        </p:tgtEl>
                                      </p:cBhvr>
                                    </p:animEffect>
                                    <p:anim calcmode="lin" valueType="num">
                                      <p:cBhvr>
                                        <p:cTn id="1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29" dur="26">
                                          <p:stCondLst>
                                            <p:cond delay="650"/>
                                          </p:stCondLst>
                                        </p:cTn>
                                        <p:tgtEl>
                                          <p:spTgt spid="8"/>
                                        </p:tgtEl>
                                      </p:cBhvr>
                                      <p:to x="100000" y="60000"/>
                                    </p:animScale>
                                    <p:animScale>
                                      <p:cBhvr>
                                        <p:cTn id="130" dur="166" decel="50000">
                                          <p:stCondLst>
                                            <p:cond delay="676"/>
                                          </p:stCondLst>
                                        </p:cTn>
                                        <p:tgtEl>
                                          <p:spTgt spid="8"/>
                                        </p:tgtEl>
                                      </p:cBhvr>
                                      <p:to x="100000" y="100000"/>
                                    </p:animScale>
                                    <p:animScale>
                                      <p:cBhvr>
                                        <p:cTn id="131" dur="26">
                                          <p:stCondLst>
                                            <p:cond delay="1312"/>
                                          </p:stCondLst>
                                        </p:cTn>
                                        <p:tgtEl>
                                          <p:spTgt spid="8"/>
                                        </p:tgtEl>
                                      </p:cBhvr>
                                      <p:to x="100000" y="80000"/>
                                    </p:animScale>
                                    <p:animScale>
                                      <p:cBhvr>
                                        <p:cTn id="132" dur="166" decel="50000">
                                          <p:stCondLst>
                                            <p:cond delay="1338"/>
                                          </p:stCondLst>
                                        </p:cTn>
                                        <p:tgtEl>
                                          <p:spTgt spid="8"/>
                                        </p:tgtEl>
                                      </p:cBhvr>
                                      <p:to x="100000" y="100000"/>
                                    </p:animScale>
                                    <p:animScale>
                                      <p:cBhvr>
                                        <p:cTn id="133" dur="26">
                                          <p:stCondLst>
                                            <p:cond delay="1642"/>
                                          </p:stCondLst>
                                        </p:cTn>
                                        <p:tgtEl>
                                          <p:spTgt spid="8"/>
                                        </p:tgtEl>
                                      </p:cBhvr>
                                      <p:to x="100000" y="90000"/>
                                    </p:animScale>
                                    <p:animScale>
                                      <p:cBhvr>
                                        <p:cTn id="134" dur="166" decel="50000">
                                          <p:stCondLst>
                                            <p:cond delay="1668"/>
                                          </p:stCondLst>
                                        </p:cTn>
                                        <p:tgtEl>
                                          <p:spTgt spid="8"/>
                                        </p:tgtEl>
                                      </p:cBhvr>
                                      <p:to x="100000" y="100000"/>
                                    </p:animScale>
                                    <p:animScale>
                                      <p:cBhvr>
                                        <p:cTn id="135" dur="26">
                                          <p:stCondLst>
                                            <p:cond delay="1808"/>
                                          </p:stCondLst>
                                        </p:cTn>
                                        <p:tgtEl>
                                          <p:spTgt spid="8"/>
                                        </p:tgtEl>
                                      </p:cBhvr>
                                      <p:to x="100000" y="95000"/>
                                    </p:animScale>
                                    <p:animScale>
                                      <p:cBhvr>
                                        <p:cTn id="136" dur="166" decel="50000">
                                          <p:stCondLst>
                                            <p:cond delay="1834"/>
                                          </p:stCondLst>
                                        </p:cTn>
                                        <p:tgtEl>
                                          <p:spTgt spid="8"/>
                                        </p:tgtEl>
                                      </p:cBhvr>
                                      <p:to x="100000" y="100000"/>
                                    </p:animScale>
                                  </p:childTnLst>
                                </p:cTn>
                              </p:par>
                              <p:par>
                                <p:cTn id="137" presetID="26" presetClass="entr" presetSubtype="0" fill="hold" grpId="0" nodeType="withEffect">
                                  <p:stCondLst>
                                    <p:cond delay="0"/>
                                  </p:stCondLst>
                                  <p:childTnLst>
                                    <p:set>
                                      <p:cBhvr>
                                        <p:cTn id="138" dur="1" fill="hold">
                                          <p:stCondLst>
                                            <p:cond delay="0"/>
                                          </p:stCondLst>
                                        </p:cTn>
                                        <p:tgtEl>
                                          <p:spTgt spid="9"/>
                                        </p:tgtEl>
                                        <p:attrNameLst>
                                          <p:attrName>style.visibility</p:attrName>
                                        </p:attrNameLst>
                                      </p:cBhvr>
                                      <p:to>
                                        <p:strVal val="visible"/>
                                      </p:to>
                                    </p:set>
                                    <p:animEffect transition="in" filter="wipe(down)">
                                      <p:cBhvr>
                                        <p:cTn id="139" dur="580">
                                          <p:stCondLst>
                                            <p:cond delay="0"/>
                                          </p:stCondLst>
                                        </p:cTn>
                                        <p:tgtEl>
                                          <p:spTgt spid="9"/>
                                        </p:tgtEl>
                                      </p:cBhvr>
                                    </p:animEffect>
                                    <p:anim calcmode="lin" valueType="num">
                                      <p:cBhvr>
                                        <p:cTn id="14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4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4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4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45" dur="26">
                                          <p:stCondLst>
                                            <p:cond delay="650"/>
                                          </p:stCondLst>
                                        </p:cTn>
                                        <p:tgtEl>
                                          <p:spTgt spid="9"/>
                                        </p:tgtEl>
                                      </p:cBhvr>
                                      <p:to x="100000" y="60000"/>
                                    </p:animScale>
                                    <p:animScale>
                                      <p:cBhvr>
                                        <p:cTn id="146" dur="166" decel="50000">
                                          <p:stCondLst>
                                            <p:cond delay="676"/>
                                          </p:stCondLst>
                                        </p:cTn>
                                        <p:tgtEl>
                                          <p:spTgt spid="9"/>
                                        </p:tgtEl>
                                      </p:cBhvr>
                                      <p:to x="100000" y="100000"/>
                                    </p:animScale>
                                    <p:animScale>
                                      <p:cBhvr>
                                        <p:cTn id="147" dur="26">
                                          <p:stCondLst>
                                            <p:cond delay="1312"/>
                                          </p:stCondLst>
                                        </p:cTn>
                                        <p:tgtEl>
                                          <p:spTgt spid="9"/>
                                        </p:tgtEl>
                                      </p:cBhvr>
                                      <p:to x="100000" y="80000"/>
                                    </p:animScale>
                                    <p:animScale>
                                      <p:cBhvr>
                                        <p:cTn id="148" dur="166" decel="50000">
                                          <p:stCondLst>
                                            <p:cond delay="1338"/>
                                          </p:stCondLst>
                                        </p:cTn>
                                        <p:tgtEl>
                                          <p:spTgt spid="9"/>
                                        </p:tgtEl>
                                      </p:cBhvr>
                                      <p:to x="100000" y="100000"/>
                                    </p:animScale>
                                    <p:animScale>
                                      <p:cBhvr>
                                        <p:cTn id="149" dur="26">
                                          <p:stCondLst>
                                            <p:cond delay="1642"/>
                                          </p:stCondLst>
                                        </p:cTn>
                                        <p:tgtEl>
                                          <p:spTgt spid="9"/>
                                        </p:tgtEl>
                                      </p:cBhvr>
                                      <p:to x="100000" y="90000"/>
                                    </p:animScale>
                                    <p:animScale>
                                      <p:cBhvr>
                                        <p:cTn id="150" dur="166" decel="50000">
                                          <p:stCondLst>
                                            <p:cond delay="1668"/>
                                          </p:stCondLst>
                                        </p:cTn>
                                        <p:tgtEl>
                                          <p:spTgt spid="9"/>
                                        </p:tgtEl>
                                      </p:cBhvr>
                                      <p:to x="100000" y="100000"/>
                                    </p:animScale>
                                    <p:animScale>
                                      <p:cBhvr>
                                        <p:cTn id="151" dur="26">
                                          <p:stCondLst>
                                            <p:cond delay="1808"/>
                                          </p:stCondLst>
                                        </p:cTn>
                                        <p:tgtEl>
                                          <p:spTgt spid="9"/>
                                        </p:tgtEl>
                                      </p:cBhvr>
                                      <p:to x="100000" y="95000"/>
                                    </p:animScale>
                                    <p:animScale>
                                      <p:cBhvr>
                                        <p:cTn id="152" dur="166" decel="50000">
                                          <p:stCondLst>
                                            <p:cond delay="1834"/>
                                          </p:stCondLst>
                                        </p:cTn>
                                        <p:tgtEl>
                                          <p:spTgt spid="9"/>
                                        </p:tgtEl>
                                      </p:cBhvr>
                                      <p:to x="100000" y="100000"/>
                                    </p:animScale>
                                  </p:childTnLst>
                                </p:cTn>
                              </p:par>
                              <p:par>
                                <p:cTn id="153" presetID="26" presetClass="entr" presetSubtype="0" fill="hold" grpId="0" nodeType="withEffect">
                                  <p:stCondLst>
                                    <p:cond delay="0"/>
                                  </p:stCondLst>
                                  <p:childTnLst>
                                    <p:set>
                                      <p:cBhvr>
                                        <p:cTn id="154" dur="1" fill="hold">
                                          <p:stCondLst>
                                            <p:cond delay="0"/>
                                          </p:stCondLst>
                                        </p:cTn>
                                        <p:tgtEl>
                                          <p:spTgt spid="10"/>
                                        </p:tgtEl>
                                        <p:attrNameLst>
                                          <p:attrName>style.visibility</p:attrName>
                                        </p:attrNameLst>
                                      </p:cBhvr>
                                      <p:to>
                                        <p:strVal val="visible"/>
                                      </p:to>
                                    </p:set>
                                    <p:animEffect transition="in" filter="wipe(down)">
                                      <p:cBhvr>
                                        <p:cTn id="155" dur="580">
                                          <p:stCondLst>
                                            <p:cond delay="0"/>
                                          </p:stCondLst>
                                        </p:cTn>
                                        <p:tgtEl>
                                          <p:spTgt spid="10"/>
                                        </p:tgtEl>
                                      </p:cBhvr>
                                    </p:animEffect>
                                    <p:anim calcmode="lin" valueType="num">
                                      <p:cBhvr>
                                        <p:cTn id="15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5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5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5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6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61" dur="26">
                                          <p:stCondLst>
                                            <p:cond delay="650"/>
                                          </p:stCondLst>
                                        </p:cTn>
                                        <p:tgtEl>
                                          <p:spTgt spid="10"/>
                                        </p:tgtEl>
                                      </p:cBhvr>
                                      <p:to x="100000" y="60000"/>
                                    </p:animScale>
                                    <p:animScale>
                                      <p:cBhvr>
                                        <p:cTn id="162" dur="166" decel="50000">
                                          <p:stCondLst>
                                            <p:cond delay="676"/>
                                          </p:stCondLst>
                                        </p:cTn>
                                        <p:tgtEl>
                                          <p:spTgt spid="10"/>
                                        </p:tgtEl>
                                      </p:cBhvr>
                                      <p:to x="100000" y="100000"/>
                                    </p:animScale>
                                    <p:animScale>
                                      <p:cBhvr>
                                        <p:cTn id="163" dur="26">
                                          <p:stCondLst>
                                            <p:cond delay="1312"/>
                                          </p:stCondLst>
                                        </p:cTn>
                                        <p:tgtEl>
                                          <p:spTgt spid="10"/>
                                        </p:tgtEl>
                                      </p:cBhvr>
                                      <p:to x="100000" y="80000"/>
                                    </p:animScale>
                                    <p:animScale>
                                      <p:cBhvr>
                                        <p:cTn id="164" dur="166" decel="50000">
                                          <p:stCondLst>
                                            <p:cond delay="1338"/>
                                          </p:stCondLst>
                                        </p:cTn>
                                        <p:tgtEl>
                                          <p:spTgt spid="10"/>
                                        </p:tgtEl>
                                      </p:cBhvr>
                                      <p:to x="100000" y="100000"/>
                                    </p:animScale>
                                    <p:animScale>
                                      <p:cBhvr>
                                        <p:cTn id="165" dur="26">
                                          <p:stCondLst>
                                            <p:cond delay="1642"/>
                                          </p:stCondLst>
                                        </p:cTn>
                                        <p:tgtEl>
                                          <p:spTgt spid="10"/>
                                        </p:tgtEl>
                                      </p:cBhvr>
                                      <p:to x="100000" y="90000"/>
                                    </p:animScale>
                                    <p:animScale>
                                      <p:cBhvr>
                                        <p:cTn id="166" dur="166" decel="50000">
                                          <p:stCondLst>
                                            <p:cond delay="1668"/>
                                          </p:stCondLst>
                                        </p:cTn>
                                        <p:tgtEl>
                                          <p:spTgt spid="10"/>
                                        </p:tgtEl>
                                      </p:cBhvr>
                                      <p:to x="100000" y="100000"/>
                                    </p:animScale>
                                    <p:animScale>
                                      <p:cBhvr>
                                        <p:cTn id="167" dur="26">
                                          <p:stCondLst>
                                            <p:cond delay="1808"/>
                                          </p:stCondLst>
                                        </p:cTn>
                                        <p:tgtEl>
                                          <p:spTgt spid="10"/>
                                        </p:tgtEl>
                                      </p:cBhvr>
                                      <p:to x="100000" y="95000"/>
                                    </p:animScale>
                                    <p:animScale>
                                      <p:cBhvr>
                                        <p:cTn id="168" dur="166" decel="50000">
                                          <p:stCondLst>
                                            <p:cond delay="1834"/>
                                          </p:stCondLst>
                                        </p:cTn>
                                        <p:tgtEl>
                                          <p:spTgt spid="10"/>
                                        </p:tgtEl>
                                      </p:cBhvr>
                                      <p:to x="100000" y="100000"/>
                                    </p:animScale>
                                  </p:childTnLst>
                                </p:cTn>
                              </p:par>
                              <p:par>
                                <p:cTn id="169" presetID="26" presetClass="entr" presetSubtype="0" fill="hold" grpId="0" nodeType="withEffect">
                                  <p:stCondLst>
                                    <p:cond delay="0"/>
                                  </p:stCondLst>
                                  <p:childTnLst>
                                    <p:set>
                                      <p:cBhvr>
                                        <p:cTn id="170" dur="1" fill="hold">
                                          <p:stCondLst>
                                            <p:cond delay="0"/>
                                          </p:stCondLst>
                                        </p:cTn>
                                        <p:tgtEl>
                                          <p:spTgt spid="11"/>
                                        </p:tgtEl>
                                        <p:attrNameLst>
                                          <p:attrName>style.visibility</p:attrName>
                                        </p:attrNameLst>
                                      </p:cBhvr>
                                      <p:to>
                                        <p:strVal val="visible"/>
                                      </p:to>
                                    </p:set>
                                    <p:animEffect transition="in" filter="wipe(down)">
                                      <p:cBhvr>
                                        <p:cTn id="171" dur="580">
                                          <p:stCondLst>
                                            <p:cond delay="0"/>
                                          </p:stCondLst>
                                        </p:cTn>
                                        <p:tgtEl>
                                          <p:spTgt spid="11"/>
                                        </p:tgtEl>
                                      </p:cBhvr>
                                    </p:animEffect>
                                    <p:anim calcmode="lin" valueType="num">
                                      <p:cBhvr>
                                        <p:cTn id="17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7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7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7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7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77" dur="26">
                                          <p:stCondLst>
                                            <p:cond delay="650"/>
                                          </p:stCondLst>
                                        </p:cTn>
                                        <p:tgtEl>
                                          <p:spTgt spid="11"/>
                                        </p:tgtEl>
                                      </p:cBhvr>
                                      <p:to x="100000" y="60000"/>
                                    </p:animScale>
                                    <p:animScale>
                                      <p:cBhvr>
                                        <p:cTn id="178" dur="166" decel="50000">
                                          <p:stCondLst>
                                            <p:cond delay="676"/>
                                          </p:stCondLst>
                                        </p:cTn>
                                        <p:tgtEl>
                                          <p:spTgt spid="11"/>
                                        </p:tgtEl>
                                      </p:cBhvr>
                                      <p:to x="100000" y="100000"/>
                                    </p:animScale>
                                    <p:animScale>
                                      <p:cBhvr>
                                        <p:cTn id="179" dur="26">
                                          <p:stCondLst>
                                            <p:cond delay="1312"/>
                                          </p:stCondLst>
                                        </p:cTn>
                                        <p:tgtEl>
                                          <p:spTgt spid="11"/>
                                        </p:tgtEl>
                                      </p:cBhvr>
                                      <p:to x="100000" y="80000"/>
                                    </p:animScale>
                                    <p:animScale>
                                      <p:cBhvr>
                                        <p:cTn id="180" dur="166" decel="50000">
                                          <p:stCondLst>
                                            <p:cond delay="1338"/>
                                          </p:stCondLst>
                                        </p:cTn>
                                        <p:tgtEl>
                                          <p:spTgt spid="11"/>
                                        </p:tgtEl>
                                      </p:cBhvr>
                                      <p:to x="100000" y="100000"/>
                                    </p:animScale>
                                    <p:animScale>
                                      <p:cBhvr>
                                        <p:cTn id="181" dur="26">
                                          <p:stCondLst>
                                            <p:cond delay="1642"/>
                                          </p:stCondLst>
                                        </p:cTn>
                                        <p:tgtEl>
                                          <p:spTgt spid="11"/>
                                        </p:tgtEl>
                                      </p:cBhvr>
                                      <p:to x="100000" y="90000"/>
                                    </p:animScale>
                                    <p:animScale>
                                      <p:cBhvr>
                                        <p:cTn id="182" dur="166" decel="50000">
                                          <p:stCondLst>
                                            <p:cond delay="1668"/>
                                          </p:stCondLst>
                                        </p:cTn>
                                        <p:tgtEl>
                                          <p:spTgt spid="11"/>
                                        </p:tgtEl>
                                      </p:cBhvr>
                                      <p:to x="100000" y="100000"/>
                                    </p:animScale>
                                    <p:animScale>
                                      <p:cBhvr>
                                        <p:cTn id="183" dur="26">
                                          <p:stCondLst>
                                            <p:cond delay="1808"/>
                                          </p:stCondLst>
                                        </p:cTn>
                                        <p:tgtEl>
                                          <p:spTgt spid="11"/>
                                        </p:tgtEl>
                                      </p:cBhvr>
                                      <p:to x="100000" y="95000"/>
                                    </p:animScale>
                                    <p:animScale>
                                      <p:cBhvr>
                                        <p:cTn id="184" dur="166" decel="50000">
                                          <p:stCondLst>
                                            <p:cond delay="1834"/>
                                          </p:stCondLst>
                                        </p:cTn>
                                        <p:tgtEl>
                                          <p:spTgt spid="11"/>
                                        </p:tgtEl>
                                      </p:cBhvr>
                                      <p:to x="100000" y="100000"/>
                                    </p:animScale>
                                  </p:childTnLst>
                                </p:cTn>
                              </p:par>
                              <p:par>
                                <p:cTn id="185" presetID="26" presetClass="entr" presetSubtype="0" fill="hold" grpId="0" nodeType="withEffect">
                                  <p:stCondLst>
                                    <p:cond delay="0"/>
                                  </p:stCondLst>
                                  <p:childTnLst>
                                    <p:set>
                                      <p:cBhvr>
                                        <p:cTn id="186" dur="1" fill="hold">
                                          <p:stCondLst>
                                            <p:cond delay="0"/>
                                          </p:stCondLst>
                                        </p:cTn>
                                        <p:tgtEl>
                                          <p:spTgt spid="12"/>
                                        </p:tgtEl>
                                        <p:attrNameLst>
                                          <p:attrName>style.visibility</p:attrName>
                                        </p:attrNameLst>
                                      </p:cBhvr>
                                      <p:to>
                                        <p:strVal val="visible"/>
                                      </p:to>
                                    </p:set>
                                    <p:animEffect transition="in" filter="wipe(down)">
                                      <p:cBhvr>
                                        <p:cTn id="187" dur="580">
                                          <p:stCondLst>
                                            <p:cond delay="0"/>
                                          </p:stCondLst>
                                        </p:cTn>
                                        <p:tgtEl>
                                          <p:spTgt spid="12"/>
                                        </p:tgtEl>
                                      </p:cBhvr>
                                    </p:animEffect>
                                    <p:anim calcmode="lin" valueType="num">
                                      <p:cBhvr>
                                        <p:cTn id="18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93" dur="26">
                                          <p:stCondLst>
                                            <p:cond delay="650"/>
                                          </p:stCondLst>
                                        </p:cTn>
                                        <p:tgtEl>
                                          <p:spTgt spid="12"/>
                                        </p:tgtEl>
                                      </p:cBhvr>
                                      <p:to x="100000" y="60000"/>
                                    </p:animScale>
                                    <p:animScale>
                                      <p:cBhvr>
                                        <p:cTn id="194" dur="166" decel="50000">
                                          <p:stCondLst>
                                            <p:cond delay="676"/>
                                          </p:stCondLst>
                                        </p:cTn>
                                        <p:tgtEl>
                                          <p:spTgt spid="12"/>
                                        </p:tgtEl>
                                      </p:cBhvr>
                                      <p:to x="100000" y="100000"/>
                                    </p:animScale>
                                    <p:animScale>
                                      <p:cBhvr>
                                        <p:cTn id="195" dur="26">
                                          <p:stCondLst>
                                            <p:cond delay="1312"/>
                                          </p:stCondLst>
                                        </p:cTn>
                                        <p:tgtEl>
                                          <p:spTgt spid="12"/>
                                        </p:tgtEl>
                                      </p:cBhvr>
                                      <p:to x="100000" y="80000"/>
                                    </p:animScale>
                                    <p:animScale>
                                      <p:cBhvr>
                                        <p:cTn id="196" dur="166" decel="50000">
                                          <p:stCondLst>
                                            <p:cond delay="1338"/>
                                          </p:stCondLst>
                                        </p:cTn>
                                        <p:tgtEl>
                                          <p:spTgt spid="12"/>
                                        </p:tgtEl>
                                      </p:cBhvr>
                                      <p:to x="100000" y="100000"/>
                                    </p:animScale>
                                    <p:animScale>
                                      <p:cBhvr>
                                        <p:cTn id="197" dur="26">
                                          <p:stCondLst>
                                            <p:cond delay="1642"/>
                                          </p:stCondLst>
                                        </p:cTn>
                                        <p:tgtEl>
                                          <p:spTgt spid="12"/>
                                        </p:tgtEl>
                                      </p:cBhvr>
                                      <p:to x="100000" y="90000"/>
                                    </p:animScale>
                                    <p:animScale>
                                      <p:cBhvr>
                                        <p:cTn id="198" dur="166" decel="50000">
                                          <p:stCondLst>
                                            <p:cond delay="1668"/>
                                          </p:stCondLst>
                                        </p:cTn>
                                        <p:tgtEl>
                                          <p:spTgt spid="12"/>
                                        </p:tgtEl>
                                      </p:cBhvr>
                                      <p:to x="100000" y="100000"/>
                                    </p:animScale>
                                    <p:animScale>
                                      <p:cBhvr>
                                        <p:cTn id="199" dur="26">
                                          <p:stCondLst>
                                            <p:cond delay="1808"/>
                                          </p:stCondLst>
                                        </p:cTn>
                                        <p:tgtEl>
                                          <p:spTgt spid="12"/>
                                        </p:tgtEl>
                                      </p:cBhvr>
                                      <p:to x="100000" y="95000"/>
                                    </p:animScale>
                                    <p:animScale>
                                      <p:cBhvr>
                                        <p:cTn id="200" dur="166" decel="50000">
                                          <p:stCondLst>
                                            <p:cond delay="1834"/>
                                          </p:stCondLst>
                                        </p:cTn>
                                        <p:tgtEl>
                                          <p:spTgt spid="12"/>
                                        </p:tgtEl>
                                      </p:cBhvr>
                                      <p:to x="100000" y="100000"/>
                                    </p:animScale>
                                  </p:childTnLst>
                                </p:cTn>
                              </p:par>
                              <p:par>
                                <p:cTn id="201" presetID="26" presetClass="entr" presetSubtype="0" fill="hold" grpId="0" nodeType="withEffect">
                                  <p:stCondLst>
                                    <p:cond delay="0"/>
                                  </p:stCondLst>
                                  <p:childTnLst>
                                    <p:set>
                                      <p:cBhvr>
                                        <p:cTn id="202" dur="1" fill="hold">
                                          <p:stCondLst>
                                            <p:cond delay="0"/>
                                          </p:stCondLst>
                                        </p:cTn>
                                        <p:tgtEl>
                                          <p:spTgt spid="13"/>
                                        </p:tgtEl>
                                        <p:attrNameLst>
                                          <p:attrName>style.visibility</p:attrName>
                                        </p:attrNameLst>
                                      </p:cBhvr>
                                      <p:to>
                                        <p:strVal val="visible"/>
                                      </p:to>
                                    </p:set>
                                    <p:animEffect transition="in" filter="wipe(down)">
                                      <p:cBhvr>
                                        <p:cTn id="203" dur="580">
                                          <p:stCondLst>
                                            <p:cond delay="0"/>
                                          </p:stCondLst>
                                        </p:cTn>
                                        <p:tgtEl>
                                          <p:spTgt spid="13"/>
                                        </p:tgtEl>
                                      </p:cBhvr>
                                    </p:animEffect>
                                    <p:anim calcmode="lin" valueType="num">
                                      <p:cBhvr>
                                        <p:cTn id="20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0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0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0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0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09" dur="26">
                                          <p:stCondLst>
                                            <p:cond delay="650"/>
                                          </p:stCondLst>
                                        </p:cTn>
                                        <p:tgtEl>
                                          <p:spTgt spid="13"/>
                                        </p:tgtEl>
                                      </p:cBhvr>
                                      <p:to x="100000" y="60000"/>
                                    </p:animScale>
                                    <p:animScale>
                                      <p:cBhvr>
                                        <p:cTn id="210" dur="166" decel="50000">
                                          <p:stCondLst>
                                            <p:cond delay="676"/>
                                          </p:stCondLst>
                                        </p:cTn>
                                        <p:tgtEl>
                                          <p:spTgt spid="13"/>
                                        </p:tgtEl>
                                      </p:cBhvr>
                                      <p:to x="100000" y="100000"/>
                                    </p:animScale>
                                    <p:animScale>
                                      <p:cBhvr>
                                        <p:cTn id="211" dur="26">
                                          <p:stCondLst>
                                            <p:cond delay="1312"/>
                                          </p:stCondLst>
                                        </p:cTn>
                                        <p:tgtEl>
                                          <p:spTgt spid="13"/>
                                        </p:tgtEl>
                                      </p:cBhvr>
                                      <p:to x="100000" y="80000"/>
                                    </p:animScale>
                                    <p:animScale>
                                      <p:cBhvr>
                                        <p:cTn id="212" dur="166" decel="50000">
                                          <p:stCondLst>
                                            <p:cond delay="1338"/>
                                          </p:stCondLst>
                                        </p:cTn>
                                        <p:tgtEl>
                                          <p:spTgt spid="13"/>
                                        </p:tgtEl>
                                      </p:cBhvr>
                                      <p:to x="100000" y="100000"/>
                                    </p:animScale>
                                    <p:animScale>
                                      <p:cBhvr>
                                        <p:cTn id="213" dur="26">
                                          <p:stCondLst>
                                            <p:cond delay="1642"/>
                                          </p:stCondLst>
                                        </p:cTn>
                                        <p:tgtEl>
                                          <p:spTgt spid="13"/>
                                        </p:tgtEl>
                                      </p:cBhvr>
                                      <p:to x="100000" y="90000"/>
                                    </p:animScale>
                                    <p:animScale>
                                      <p:cBhvr>
                                        <p:cTn id="214" dur="166" decel="50000">
                                          <p:stCondLst>
                                            <p:cond delay="1668"/>
                                          </p:stCondLst>
                                        </p:cTn>
                                        <p:tgtEl>
                                          <p:spTgt spid="13"/>
                                        </p:tgtEl>
                                      </p:cBhvr>
                                      <p:to x="100000" y="100000"/>
                                    </p:animScale>
                                    <p:animScale>
                                      <p:cBhvr>
                                        <p:cTn id="215" dur="26">
                                          <p:stCondLst>
                                            <p:cond delay="1808"/>
                                          </p:stCondLst>
                                        </p:cTn>
                                        <p:tgtEl>
                                          <p:spTgt spid="13"/>
                                        </p:tgtEl>
                                      </p:cBhvr>
                                      <p:to x="100000" y="95000"/>
                                    </p:animScale>
                                    <p:animScale>
                                      <p:cBhvr>
                                        <p:cTn id="216" dur="166" decel="50000">
                                          <p:stCondLst>
                                            <p:cond delay="1834"/>
                                          </p:stCondLst>
                                        </p:cTn>
                                        <p:tgtEl>
                                          <p:spTgt spid="13"/>
                                        </p:tgtEl>
                                      </p:cBhvr>
                                      <p:to x="100000" y="100000"/>
                                    </p:animScale>
                                  </p:childTnLst>
                                </p:cTn>
                              </p:par>
                            </p:childTnLst>
                          </p:cTn>
                        </p:par>
                      </p:childTnLst>
                    </p:cTn>
                  </p:par>
                  <p:par>
                    <p:cTn id="217" fill="hold">
                      <p:stCondLst>
                        <p:cond delay="indefinite"/>
                      </p:stCondLst>
                      <p:childTnLst>
                        <p:par>
                          <p:cTn id="218" fill="hold">
                            <p:stCondLst>
                              <p:cond delay="0"/>
                            </p:stCondLst>
                            <p:childTnLst>
                              <p:par>
                                <p:cTn id="219" presetID="26" presetClass="entr" presetSubtype="0" fill="hold" grpId="0" nodeType="clickEffect">
                                  <p:stCondLst>
                                    <p:cond delay="0"/>
                                  </p:stCondLst>
                                  <p:childTnLst>
                                    <p:set>
                                      <p:cBhvr>
                                        <p:cTn id="220" dur="1" fill="hold">
                                          <p:stCondLst>
                                            <p:cond delay="0"/>
                                          </p:stCondLst>
                                        </p:cTn>
                                        <p:tgtEl>
                                          <p:spTgt spid="14"/>
                                        </p:tgtEl>
                                        <p:attrNameLst>
                                          <p:attrName>style.visibility</p:attrName>
                                        </p:attrNameLst>
                                      </p:cBhvr>
                                      <p:to>
                                        <p:strVal val="visible"/>
                                      </p:to>
                                    </p:set>
                                    <p:animEffect transition="in" filter="wipe(down)">
                                      <p:cBhvr>
                                        <p:cTn id="221" dur="580">
                                          <p:stCondLst>
                                            <p:cond delay="0"/>
                                          </p:stCondLst>
                                        </p:cTn>
                                        <p:tgtEl>
                                          <p:spTgt spid="14"/>
                                        </p:tgtEl>
                                      </p:cBhvr>
                                    </p:animEffect>
                                    <p:anim calcmode="lin" valueType="num">
                                      <p:cBhvr>
                                        <p:cTn id="22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2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2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2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2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27" dur="26">
                                          <p:stCondLst>
                                            <p:cond delay="650"/>
                                          </p:stCondLst>
                                        </p:cTn>
                                        <p:tgtEl>
                                          <p:spTgt spid="14"/>
                                        </p:tgtEl>
                                      </p:cBhvr>
                                      <p:to x="100000" y="60000"/>
                                    </p:animScale>
                                    <p:animScale>
                                      <p:cBhvr>
                                        <p:cTn id="228" dur="166" decel="50000">
                                          <p:stCondLst>
                                            <p:cond delay="676"/>
                                          </p:stCondLst>
                                        </p:cTn>
                                        <p:tgtEl>
                                          <p:spTgt spid="14"/>
                                        </p:tgtEl>
                                      </p:cBhvr>
                                      <p:to x="100000" y="100000"/>
                                    </p:animScale>
                                    <p:animScale>
                                      <p:cBhvr>
                                        <p:cTn id="229" dur="26">
                                          <p:stCondLst>
                                            <p:cond delay="1312"/>
                                          </p:stCondLst>
                                        </p:cTn>
                                        <p:tgtEl>
                                          <p:spTgt spid="14"/>
                                        </p:tgtEl>
                                      </p:cBhvr>
                                      <p:to x="100000" y="80000"/>
                                    </p:animScale>
                                    <p:animScale>
                                      <p:cBhvr>
                                        <p:cTn id="230" dur="166" decel="50000">
                                          <p:stCondLst>
                                            <p:cond delay="1338"/>
                                          </p:stCondLst>
                                        </p:cTn>
                                        <p:tgtEl>
                                          <p:spTgt spid="14"/>
                                        </p:tgtEl>
                                      </p:cBhvr>
                                      <p:to x="100000" y="100000"/>
                                    </p:animScale>
                                    <p:animScale>
                                      <p:cBhvr>
                                        <p:cTn id="231" dur="26">
                                          <p:stCondLst>
                                            <p:cond delay="1642"/>
                                          </p:stCondLst>
                                        </p:cTn>
                                        <p:tgtEl>
                                          <p:spTgt spid="14"/>
                                        </p:tgtEl>
                                      </p:cBhvr>
                                      <p:to x="100000" y="90000"/>
                                    </p:animScale>
                                    <p:animScale>
                                      <p:cBhvr>
                                        <p:cTn id="232" dur="166" decel="50000">
                                          <p:stCondLst>
                                            <p:cond delay="1668"/>
                                          </p:stCondLst>
                                        </p:cTn>
                                        <p:tgtEl>
                                          <p:spTgt spid="14"/>
                                        </p:tgtEl>
                                      </p:cBhvr>
                                      <p:to x="100000" y="100000"/>
                                    </p:animScale>
                                    <p:animScale>
                                      <p:cBhvr>
                                        <p:cTn id="233" dur="26">
                                          <p:stCondLst>
                                            <p:cond delay="1808"/>
                                          </p:stCondLst>
                                        </p:cTn>
                                        <p:tgtEl>
                                          <p:spTgt spid="14"/>
                                        </p:tgtEl>
                                      </p:cBhvr>
                                      <p:to x="100000" y="95000"/>
                                    </p:animScale>
                                    <p:animScale>
                                      <p:cBhvr>
                                        <p:cTn id="234" dur="166" decel="50000">
                                          <p:stCondLst>
                                            <p:cond delay="1834"/>
                                          </p:stCondLst>
                                        </p:cTn>
                                        <p:tgtEl>
                                          <p:spTgt spid="14"/>
                                        </p:tgtEl>
                                      </p:cBhvr>
                                      <p:to x="100000" y="100000"/>
                                    </p:animScale>
                                  </p:childTnLst>
                                </p:cTn>
                              </p:par>
                            </p:childTnLst>
                          </p:cTn>
                        </p:par>
                      </p:childTnLst>
                    </p:cTn>
                  </p:par>
                  <p:par>
                    <p:cTn id="235" fill="hold">
                      <p:stCondLst>
                        <p:cond delay="indefinite"/>
                      </p:stCondLst>
                      <p:childTnLst>
                        <p:par>
                          <p:cTn id="236" fill="hold">
                            <p:stCondLst>
                              <p:cond delay="0"/>
                            </p:stCondLst>
                            <p:childTnLst>
                              <p:par>
                                <p:cTn id="237" presetID="26" presetClass="entr" presetSubtype="0" fill="hold" grpId="0" nodeType="clickEffect">
                                  <p:stCondLst>
                                    <p:cond delay="0"/>
                                  </p:stCondLst>
                                  <p:childTnLst>
                                    <p:set>
                                      <p:cBhvr>
                                        <p:cTn id="238" dur="1" fill="hold">
                                          <p:stCondLst>
                                            <p:cond delay="0"/>
                                          </p:stCondLst>
                                        </p:cTn>
                                        <p:tgtEl>
                                          <p:spTgt spid="15"/>
                                        </p:tgtEl>
                                        <p:attrNameLst>
                                          <p:attrName>style.visibility</p:attrName>
                                        </p:attrNameLst>
                                      </p:cBhvr>
                                      <p:to>
                                        <p:strVal val="visible"/>
                                      </p:to>
                                    </p:set>
                                    <p:animEffect transition="in" filter="wipe(down)">
                                      <p:cBhvr>
                                        <p:cTn id="239" dur="580">
                                          <p:stCondLst>
                                            <p:cond delay="0"/>
                                          </p:stCondLst>
                                        </p:cTn>
                                        <p:tgtEl>
                                          <p:spTgt spid="15"/>
                                        </p:tgtEl>
                                      </p:cBhvr>
                                    </p:animEffect>
                                    <p:anim calcmode="lin" valueType="num">
                                      <p:cBhvr>
                                        <p:cTn id="24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4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4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4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4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45" dur="26">
                                          <p:stCondLst>
                                            <p:cond delay="650"/>
                                          </p:stCondLst>
                                        </p:cTn>
                                        <p:tgtEl>
                                          <p:spTgt spid="15"/>
                                        </p:tgtEl>
                                      </p:cBhvr>
                                      <p:to x="100000" y="60000"/>
                                    </p:animScale>
                                    <p:animScale>
                                      <p:cBhvr>
                                        <p:cTn id="246" dur="166" decel="50000">
                                          <p:stCondLst>
                                            <p:cond delay="676"/>
                                          </p:stCondLst>
                                        </p:cTn>
                                        <p:tgtEl>
                                          <p:spTgt spid="15"/>
                                        </p:tgtEl>
                                      </p:cBhvr>
                                      <p:to x="100000" y="100000"/>
                                    </p:animScale>
                                    <p:animScale>
                                      <p:cBhvr>
                                        <p:cTn id="247" dur="26">
                                          <p:stCondLst>
                                            <p:cond delay="1312"/>
                                          </p:stCondLst>
                                        </p:cTn>
                                        <p:tgtEl>
                                          <p:spTgt spid="15"/>
                                        </p:tgtEl>
                                      </p:cBhvr>
                                      <p:to x="100000" y="80000"/>
                                    </p:animScale>
                                    <p:animScale>
                                      <p:cBhvr>
                                        <p:cTn id="248" dur="166" decel="50000">
                                          <p:stCondLst>
                                            <p:cond delay="1338"/>
                                          </p:stCondLst>
                                        </p:cTn>
                                        <p:tgtEl>
                                          <p:spTgt spid="15"/>
                                        </p:tgtEl>
                                      </p:cBhvr>
                                      <p:to x="100000" y="100000"/>
                                    </p:animScale>
                                    <p:animScale>
                                      <p:cBhvr>
                                        <p:cTn id="249" dur="26">
                                          <p:stCondLst>
                                            <p:cond delay="1642"/>
                                          </p:stCondLst>
                                        </p:cTn>
                                        <p:tgtEl>
                                          <p:spTgt spid="15"/>
                                        </p:tgtEl>
                                      </p:cBhvr>
                                      <p:to x="100000" y="90000"/>
                                    </p:animScale>
                                    <p:animScale>
                                      <p:cBhvr>
                                        <p:cTn id="250" dur="166" decel="50000">
                                          <p:stCondLst>
                                            <p:cond delay="1668"/>
                                          </p:stCondLst>
                                        </p:cTn>
                                        <p:tgtEl>
                                          <p:spTgt spid="15"/>
                                        </p:tgtEl>
                                      </p:cBhvr>
                                      <p:to x="100000" y="100000"/>
                                    </p:animScale>
                                    <p:animScale>
                                      <p:cBhvr>
                                        <p:cTn id="251" dur="26">
                                          <p:stCondLst>
                                            <p:cond delay="1808"/>
                                          </p:stCondLst>
                                        </p:cTn>
                                        <p:tgtEl>
                                          <p:spTgt spid="15"/>
                                        </p:tgtEl>
                                      </p:cBhvr>
                                      <p:to x="100000" y="95000"/>
                                    </p:animScale>
                                    <p:animScale>
                                      <p:cBhvr>
                                        <p:cTn id="252" dur="166" decel="50000">
                                          <p:stCondLst>
                                            <p:cond delay="1834"/>
                                          </p:stCondLst>
                                        </p:cTn>
                                        <p:tgtEl>
                                          <p:spTgt spid="15"/>
                                        </p:tgtEl>
                                      </p:cBhvr>
                                      <p:to x="100000" y="100000"/>
                                    </p:animScale>
                                  </p:childTnLst>
                                </p:cTn>
                              </p:par>
                            </p:childTnLst>
                          </p:cTn>
                        </p:par>
                      </p:childTnLst>
                    </p:cTn>
                  </p:par>
                  <p:par>
                    <p:cTn id="253" fill="hold">
                      <p:stCondLst>
                        <p:cond delay="indefinite"/>
                      </p:stCondLst>
                      <p:childTnLst>
                        <p:par>
                          <p:cTn id="254" fill="hold">
                            <p:stCondLst>
                              <p:cond delay="0"/>
                            </p:stCondLst>
                            <p:childTnLst>
                              <p:par>
                                <p:cTn id="255" presetID="26" presetClass="entr" presetSubtype="0" fill="hold" grpId="0" nodeType="clickEffect">
                                  <p:stCondLst>
                                    <p:cond delay="0"/>
                                  </p:stCondLst>
                                  <p:childTnLst>
                                    <p:set>
                                      <p:cBhvr>
                                        <p:cTn id="256" dur="1" fill="hold">
                                          <p:stCondLst>
                                            <p:cond delay="0"/>
                                          </p:stCondLst>
                                        </p:cTn>
                                        <p:tgtEl>
                                          <p:spTgt spid="16"/>
                                        </p:tgtEl>
                                        <p:attrNameLst>
                                          <p:attrName>style.visibility</p:attrName>
                                        </p:attrNameLst>
                                      </p:cBhvr>
                                      <p:to>
                                        <p:strVal val="visible"/>
                                      </p:to>
                                    </p:set>
                                    <p:animEffect transition="in" filter="wipe(down)">
                                      <p:cBhvr>
                                        <p:cTn id="257" dur="580">
                                          <p:stCondLst>
                                            <p:cond delay="0"/>
                                          </p:stCondLst>
                                        </p:cTn>
                                        <p:tgtEl>
                                          <p:spTgt spid="16"/>
                                        </p:tgtEl>
                                      </p:cBhvr>
                                    </p:animEffect>
                                    <p:anim calcmode="lin" valueType="num">
                                      <p:cBhvr>
                                        <p:cTn id="25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5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6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6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6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63" dur="26">
                                          <p:stCondLst>
                                            <p:cond delay="650"/>
                                          </p:stCondLst>
                                        </p:cTn>
                                        <p:tgtEl>
                                          <p:spTgt spid="16"/>
                                        </p:tgtEl>
                                      </p:cBhvr>
                                      <p:to x="100000" y="60000"/>
                                    </p:animScale>
                                    <p:animScale>
                                      <p:cBhvr>
                                        <p:cTn id="264" dur="166" decel="50000">
                                          <p:stCondLst>
                                            <p:cond delay="676"/>
                                          </p:stCondLst>
                                        </p:cTn>
                                        <p:tgtEl>
                                          <p:spTgt spid="16"/>
                                        </p:tgtEl>
                                      </p:cBhvr>
                                      <p:to x="100000" y="100000"/>
                                    </p:animScale>
                                    <p:animScale>
                                      <p:cBhvr>
                                        <p:cTn id="265" dur="26">
                                          <p:stCondLst>
                                            <p:cond delay="1312"/>
                                          </p:stCondLst>
                                        </p:cTn>
                                        <p:tgtEl>
                                          <p:spTgt spid="16"/>
                                        </p:tgtEl>
                                      </p:cBhvr>
                                      <p:to x="100000" y="80000"/>
                                    </p:animScale>
                                    <p:animScale>
                                      <p:cBhvr>
                                        <p:cTn id="266" dur="166" decel="50000">
                                          <p:stCondLst>
                                            <p:cond delay="1338"/>
                                          </p:stCondLst>
                                        </p:cTn>
                                        <p:tgtEl>
                                          <p:spTgt spid="16"/>
                                        </p:tgtEl>
                                      </p:cBhvr>
                                      <p:to x="100000" y="100000"/>
                                    </p:animScale>
                                    <p:animScale>
                                      <p:cBhvr>
                                        <p:cTn id="267" dur="26">
                                          <p:stCondLst>
                                            <p:cond delay="1642"/>
                                          </p:stCondLst>
                                        </p:cTn>
                                        <p:tgtEl>
                                          <p:spTgt spid="16"/>
                                        </p:tgtEl>
                                      </p:cBhvr>
                                      <p:to x="100000" y="90000"/>
                                    </p:animScale>
                                    <p:animScale>
                                      <p:cBhvr>
                                        <p:cTn id="268" dur="166" decel="50000">
                                          <p:stCondLst>
                                            <p:cond delay="1668"/>
                                          </p:stCondLst>
                                        </p:cTn>
                                        <p:tgtEl>
                                          <p:spTgt spid="16"/>
                                        </p:tgtEl>
                                      </p:cBhvr>
                                      <p:to x="100000" y="100000"/>
                                    </p:animScale>
                                    <p:animScale>
                                      <p:cBhvr>
                                        <p:cTn id="269" dur="26">
                                          <p:stCondLst>
                                            <p:cond delay="1808"/>
                                          </p:stCondLst>
                                        </p:cTn>
                                        <p:tgtEl>
                                          <p:spTgt spid="16"/>
                                        </p:tgtEl>
                                      </p:cBhvr>
                                      <p:to x="100000" y="95000"/>
                                    </p:animScale>
                                    <p:animScale>
                                      <p:cBhvr>
                                        <p:cTn id="270" dur="166" decel="50000">
                                          <p:stCondLst>
                                            <p:cond delay="1834"/>
                                          </p:stCondLst>
                                        </p:cTn>
                                        <p:tgtEl>
                                          <p:spTgt spid="16"/>
                                        </p:tgtEl>
                                      </p:cBhvr>
                                      <p:to x="100000" y="100000"/>
                                    </p:animScale>
                                  </p:childTnLst>
                                </p:cTn>
                              </p:par>
                            </p:childTnLst>
                          </p:cTn>
                        </p:par>
                      </p:childTnLst>
                    </p:cTn>
                  </p:par>
                  <p:par>
                    <p:cTn id="271" fill="hold">
                      <p:stCondLst>
                        <p:cond delay="indefinite"/>
                      </p:stCondLst>
                      <p:childTnLst>
                        <p:par>
                          <p:cTn id="272" fill="hold">
                            <p:stCondLst>
                              <p:cond delay="0"/>
                            </p:stCondLst>
                            <p:childTnLst>
                              <p:par>
                                <p:cTn id="273" presetID="26" presetClass="entr" presetSubtype="0" fill="hold" grpId="0" nodeType="clickEffect">
                                  <p:stCondLst>
                                    <p:cond delay="0"/>
                                  </p:stCondLst>
                                  <p:childTnLst>
                                    <p:set>
                                      <p:cBhvr>
                                        <p:cTn id="274" dur="1" fill="hold">
                                          <p:stCondLst>
                                            <p:cond delay="0"/>
                                          </p:stCondLst>
                                        </p:cTn>
                                        <p:tgtEl>
                                          <p:spTgt spid="17"/>
                                        </p:tgtEl>
                                        <p:attrNameLst>
                                          <p:attrName>style.visibility</p:attrName>
                                        </p:attrNameLst>
                                      </p:cBhvr>
                                      <p:to>
                                        <p:strVal val="visible"/>
                                      </p:to>
                                    </p:set>
                                    <p:animEffect transition="in" filter="wipe(down)">
                                      <p:cBhvr>
                                        <p:cTn id="275" dur="580">
                                          <p:stCondLst>
                                            <p:cond delay="0"/>
                                          </p:stCondLst>
                                        </p:cTn>
                                        <p:tgtEl>
                                          <p:spTgt spid="17"/>
                                        </p:tgtEl>
                                      </p:cBhvr>
                                    </p:animEffect>
                                    <p:anim calcmode="lin" valueType="num">
                                      <p:cBhvr>
                                        <p:cTn id="27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7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7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7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8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81" dur="26">
                                          <p:stCondLst>
                                            <p:cond delay="650"/>
                                          </p:stCondLst>
                                        </p:cTn>
                                        <p:tgtEl>
                                          <p:spTgt spid="17"/>
                                        </p:tgtEl>
                                      </p:cBhvr>
                                      <p:to x="100000" y="60000"/>
                                    </p:animScale>
                                    <p:animScale>
                                      <p:cBhvr>
                                        <p:cTn id="282" dur="166" decel="50000">
                                          <p:stCondLst>
                                            <p:cond delay="676"/>
                                          </p:stCondLst>
                                        </p:cTn>
                                        <p:tgtEl>
                                          <p:spTgt spid="17"/>
                                        </p:tgtEl>
                                      </p:cBhvr>
                                      <p:to x="100000" y="100000"/>
                                    </p:animScale>
                                    <p:animScale>
                                      <p:cBhvr>
                                        <p:cTn id="283" dur="26">
                                          <p:stCondLst>
                                            <p:cond delay="1312"/>
                                          </p:stCondLst>
                                        </p:cTn>
                                        <p:tgtEl>
                                          <p:spTgt spid="17"/>
                                        </p:tgtEl>
                                      </p:cBhvr>
                                      <p:to x="100000" y="80000"/>
                                    </p:animScale>
                                    <p:animScale>
                                      <p:cBhvr>
                                        <p:cTn id="284" dur="166" decel="50000">
                                          <p:stCondLst>
                                            <p:cond delay="1338"/>
                                          </p:stCondLst>
                                        </p:cTn>
                                        <p:tgtEl>
                                          <p:spTgt spid="17"/>
                                        </p:tgtEl>
                                      </p:cBhvr>
                                      <p:to x="100000" y="100000"/>
                                    </p:animScale>
                                    <p:animScale>
                                      <p:cBhvr>
                                        <p:cTn id="285" dur="26">
                                          <p:stCondLst>
                                            <p:cond delay="1642"/>
                                          </p:stCondLst>
                                        </p:cTn>
                                        <p:tgtEl>
                                          <p:spTgt spid="17"/>
                                        </p:tgtEl>
                                      </p:cBhvr>
                                      <p:to x="100000" y="90000"/>
                                    </p:animScale>
                                    <p:animScale>
                                      <p:cBhvr>
                                        <p:cTn id="286" dur="166" decel="50000">
                                          <p:stCondLst>
                                            <p:cond delay="1668"/>
                                          </p:stCondLst>
                                        </p:cTn>
                                        <p:tgtEl>
                                          <p:spTgt spid="17"/>
                                        </p:tgtEl>
                                      </p:cBhvr>
                                      <p:to x="100000" y="100000"/>
                                    </p:animScale>
                                    <p:animScale>
                                      <p:cBhvr>
                                        <p:cTn id="287" dur="26">
                                          <p:stCondLst>
                                            <p:cond delay="1808"/>
                                          </p:stCondLst>
                                        </p:cTn>
                                        <p:tgtEl>
                                          <p:spTgt spid="17"/>
                                        </p:tgtEl>
                                      </p:cBhvr>
                                      <p:to x="100000" y="95000"/>
                                    </p:animScale>
                                    <p:animScale>
                                      <p:cBhvr>
                                        <p:cTn id="288" dur="166" decel="50000">
                                          <p:stCondLst>
                                            <p:cond delay="1834"/>
                                          </p:stCondLst>
                                        </p:cTn>
                                        <p:tgtEl>
                                          <p:spTgt spid="17"/>
                                        </p:tgtEl>
                                      </p:cBhvr>
                                      <p:to x="100000" y="100000"/>
                                    </p:animScale>
                                  </p:childTnLst>
                                </p:cTn>
                              </p:par>
                            </p:childTnLst>
                          </p:cTn>
                        </p:par>
                      </p:childTnLst>
                    </p:cTn>
                  </p:par>
                  <p:par>
                    <p:cTn id="289" fill="hold">
                      <p:stCondLst>
                        <p:cond delay="indefinite"/>
                      </p:stCondLst>
                      <p:childTnLst>
                        <p:par>
                          <p:cTn id="290" fill="hold">
                            <p:stCondLst>
                              <p:cond delay="0"/>
                            </p:stCondLst>
                            <p:childTnLst>
                              <p:par>
                                <p:cTn id="291" presetID="26" presetClass="entr" presetSubtype="0" fill="hold" grpId="0" nodeType="clickEffect">
                                  <p:stCondLst>
                                    <p:cond delay="0"/>
                                  </p:stCondLst>
                                  <p:childTnLst>
                                    <p:set>
                                      <p:cBhvr>
                                        <p:cTn id="292" dur="1" fill="hold">
                                          <p:stCondLst>
                                            <p:cond delay="0"/>
                                          </p:stCondLst>
                                        </p:cTn>
                                        <p:tgtEl>
                                          <p:spTgt spid="18"/>
                                        </p:tgtEl>
                                        <p:attrNameLst>
                                          <p:attrName>style.visibility</p:attrName>
                                        </p:attrNameLst>
                                      </p:cBhvr>
                                      <p:to>
                                        <p:strVal val="visible"/>
                                      </p:to>
                                    </p:set>
                                    <p:animEffect transition="in" filter="wipe(down)">
                                      <p:cBhvr>
                                        <p:cTn id="293" dur="580">
                                          <p:stCondLst>
                                            <p:cond delay="0"/>
                                          </p:stCondLst>
                                        </p:cTn>
                                        <p:tgtEl>
                                          <p:spTgt spid="18"/>
                                        </p:tgtEl>
                                      </p:cBhvr>
                                    </p:animEffect>
                                    <p:anim calcmode="lin" valueType="num">
                                      <p:cBhvr>
                                        <p:cTn id="294"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95"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96"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97"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98"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99" dur="26">
                                          <p:stCondLst>
                                            <p:cond delay="650"/>
                                          </p:stCondLst>
                                        </p:cTn>
                                        <p:tgtEl>
                                          <p:spTgt spid="18"/>
                                        </p:tgtEl>
                                      </p:cBhvr>
                                      <p:to x="100000" y="60000"/>
                                    </p:animScale>
                                    <p:animScale>
                                      <p:cBhvr>
                                        <p:cTn id="300" dur="166" decel="50000">
                                          <p:stCondLst>
                                            <p:cond delay="676"/>
                                          </p:stCondLst>
                                        </p:cTn>
                                        <p:tgtEl>
                                          <p:spTgt spid="18"/>
                                        </p:tgtEl>
                                      </p:cBhvr>
                                      <p:to x="100000" y="100000"/>
                                    </p:animScale>
                                    <p:animScale>
                                      <p:cBhvr>
                                        <p:cTn id="301" dur="26">
                                          <p:stCondLst>
                                            <p:cond delay="1312"/>
                                          </p:stCondLst>
                                        </p:cTn>
                                        <p:tgtEl>
                                          <p:spTgt spid="18"/>
                                        </p:tgtEl>
                                      </p:cBhvr>
                                      <p:to x="100000" y="80000"/>
                                    </p:animScale>
                                    <p:animScale>
                                      <p:cBhvr>
                                        <p:cTn id="302" dur="166" decel="50000">
                                          <p:stCondLst>
                                            <p:cond delay="1338"/>
                                          </p:stCondLst>
                                        </p:cTn>
                                        <p:tgtEl>
                                          <p:spTgt spid="18"/>
                                        </p:tgtEl>
                                      </p:cBhvr>
                                      <p:to x="100000" y="100000"/>
                                    </p:animScale>
                                    <p:animScale>
                                      <p:cBhvr>
                                        <p:cTn id="303" dur="26">
                                          <p:stCondLst>
                                            <p:cond delay="1642"/>
                                          </p:stCondLst>
                                        </p:cTn>
                                        <p:tgtEl>
                                          <p:spTgt spid="18"/>
                                        </p:tgtEl>
                                      </p:cBhvr>
                                      <p:to x="100000" y="90000"/>
                                    </p:animScale>
                                    <p:animScale>
                                      <p:cBhvr>
                                        <p:cTn id="304" dur="166" decel="50000">
                                          <p:stCondLst>
                                            <p:cond delay="1668"/>
                                          </p:stCondLst>
                                        </p:cTn>
                                        <p:tgtEl>
                                          <p:spTgt spid="18"/>
                                        </p:tgtEl>
                                      </p:cBhvr>
                                      <p:to x="100000" y="100000"/>
                                    </p:animScale>
                                    <p:animScale>
                                      <p:cBhvr>
                                        <p:cTn id="305" dur="26">
                                          <p:stCondLst>
                                            <p:cond delay="1808"/>
                                          </p:stCondLst>
                                        </p:cTn>
                                        <p:tgtEl>
                                          <p:spTgt spid="18"/>
                                        </p:tgtEl>
                                      </p:cBhvr>
                                      <p:to x="100000" y="95000"/>
                                    </p:animScale>
                                    <p:animScale>
                                      <p:cBhvr>
                                        <p:cTn id="306" dur="166" decel="50000">
                                          <p:stCondLst>
                                            <p:cond delay="1834"/>
                                          </p:stCondLst>
                                        </p:cTn>
                                        <p:tgtEl>
                                          <p:spTgt spid="18"/>
                                        </p:tgtEl>
                                      </p:cBhvr>
                                      <p:to x="100000" y="100000"/>
                                    </p:animScale>
                                  </p:childTnLst>
                                </p:cTn>
                              </p:par>
                            </p:childTnLst>
                          </p:cTn>
                        </p:par>
                      </p:childTnLst>
                    </p:cTn>
                  </p:par>
                  <p:par>
                    <p:cTn id="307" fill="hold">
                      <p:stCondLst>
                        <p:cond delay="indefinite"/>
                      </p:stCondLst>
                      <p:childTnLst>
                        <p:par>
                          <p:cTn id="308" fill="hold">
                            <p:stCondLst>
                              <p:cond delay="0"/>
                            </p:stCondLst>
                            <p:childTnLst>
                              <p:par>
                                <p:cTn id="309" presetID="26" presetClass="entr" presetSubtype="0" fill="hold" grpId="0" nodeType="clickEffect">
                                  <p:stCondLst>
                                    <p:cond delay="0"/>
                                  </p:stCondLst>
                                  <p:childTnLst>
                                    <p:set>
                                      <p:cBhvr>
                                        <p:cTn id="310" dur="1" fill="hold">
                                          <p:stCondLst>
                                            <p:cond delay="0"/>
                                          </p:stCondLst>
                                        </p:cTn>
                                        <p:tgtEl>
                                          <p:spTgt spid="19"/>
                                        </p:tgtEl>
                                        <p:attrNameLst>
                                          <p:attrName>style.visibility</p:attrName>
                                        </p:attrNameLst>
                                      </p:cBhvr>
                                      <p:to>
                                        <p:strVal val="visible"/>
                                      </p:to>
                                    </p:set>
                                    <p:animEffect transition="in" filter="wipe(down)">
                                      <p:cBhvr>
                                        <p:cTn id="311" dur="580">
                                          <p:stCondLst>
                                            <p:cond delay="0"/>
                                          </p:stCondLst>
                                        </p:cTn>
                                        <p:tgtEl>
                                          <p:spTgt spid="19"/>
                                        </p:tgtEl>
                                      </p:cBhvr>
                                    </p:animEffect>
                                    <p:anim calcmode="lin" valueType="num">
                                      <p:cBhvr>
                                        <p:cTn id="312"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313"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314"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315"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316"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317" dur="26">
                                          <p:stCondLst>
                                            <p:cond delay="650"/>
                                          </p:stCondLst>
                                        </p:cTn>
                                        <p:tgtEl>
                                          <p:spTgt spid="19"/>
                                        </p:tgtEl>
                                      </p:cBhvr>
                                      <p:to x="100000" y="60000"/>
                                    </p:animScale>
                                    <p:animScale>
                                      <p:cBhvr>
                                        <p:cTn id="318" dur="166" decel="50000">
                                          <p:stCondLst>
                                            <p:cond delay="676"/>
                                          </p:stCondLst>
                                        </p:cTn>
                                        <p:tgtEl>
                                          <p:spTgt spid="19"/>
                                        </p:tgtEl>
                                      </p:cBhvr>
                                      <p:to x="100000" y="100000"/>
                                    </p:animScale>
                                    <p:animScale>
                                      <p:cBhvr>
                                        <p:cTn id="319" dur="26">
                                          <p:stCondLst>
                                            <p:cond delay="1312"/>
                                          </p:stCondLst>
                                        </p:cTn>
                                        <p:tgtEl>
                                          <p:spTgt spid="19"/>
                                        </p:tgtEl>
                                      </p:cBhvr>
                                      <p:to x="100000" y="80000"/>
                                    </p:animScale>
                                    <p:animScale>
                                      <p:cBhvr>
                                        <p:cTn id="320" dur="166" decel="50000">
                                          <p:stCondLst>
                                            <p:cond delay="1338"/>
                                          </p:stCondLst>
                                        </p:cTn>
                                        <p:tgtEl>
                                          <p:spTgt spid="19"/>
                                        </p:tgtEl>
                                      </p:cBhvr>
                                      <p:to x="100000" y="100000"/>
                                    </p:animScale>
                                    <p:animScale>
                                      <p:cBhvr>
                                        <p:cTn id="321" dur="26">
                                          <p:stCondLst>
                                            <p:cond delay="1642"/>
                                          </p:stCondLst>
                                        </p:cTn>
                                        <p:tgtEl>
                                          <p:spTgt spid="19"/>
                                        </p:tgtEl>
                                      </p:cBhvr>
                                      <p:to x="100000" y="90000"/>
                                    </p:animScale>
                                    <p:animScale>
                                      <p:cBhvr>
                                        <p:cTn id="322" dur="166" decel="50000">
                                          <p:stCondLst>
                                            <p:cond delay="1668"/>
                                          </p:stCondLst>
                                        </p:cTn>
                                        <p:tgtEl>
                                          <p:spTgt spid="19"/>
                                        </p:tgtEl>
                                      </p:cBhvr>
                                      <p:to x="100000" y="100000"/>
                                    </p:animScale>
                                    <p:animScale>
                                      <p:cBhvr>
                                        <p:cTn id="323" dur="26">
                                          <p:stCondLst>
                                            <p:cond delay="1808"/>
                                          </p:stCondLst>
                                        </p:cTn>
                                        <p:tgtEl>
                                          <p:spTgt spid="19"/>
                                        </p:tgtEl>
                                      </p:cBhvr>
                                      <p:to x="100000" y="95000"/>
                                    </p:animScale>
                                    <p:animScale>
                                      <p:cBhvr>
                                        <p:cTn id="324"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D951799-DBEE-4E8F-9529-9CBB77A375BD}"/>
              </a:ext>
            </a:extLst>
          </p:cNvPr>
          <p:cNvPicPr>
            <a:picLocks noChangeAspect="1"/>
          </p:cNvPicPr>
          <p:nvPr/>
        </p:nvPicPr>
        <p:blipFill>
          <a:blip r:embed="rId2"/>
          <a:stretch>
            <a:fillRect/>
          </a:stretch>
        </p:blipFill>
        <p:spPr>
          <a:xfrm>
            <a:off x="-1" y="-1"/>
            <a:ext cx="9186203" cy="6855375"/>
          </a:xfrm>
          <a:prstGeom prst="rect">
            <a:avLst/>
          </a:prstGeom>
        </p:spPr>
      </p:pic>
      <p:sp>
        <p:nvSpPr>
          <p:cNvPr id="3" name="TextBox 2">
            <a:extLst>
              <a:ext uri="{FF2B5EF4-FFF2-40B4-BE49-F238E27FC236}">
                <a16:creationId xmlns:a16="http://schemas.microsoft.com/office/drawing/2014/main" id="{D889FF28-4915-4B4C-9201-F2636A55AAC0}"/>
              </a:ext>
            </a:extLst>
          </p:cNvPr>
          <p:cNvSpPr txBox="1"/>
          <p:nvPr/>
        </p:nvSpPr>
        <p:spPr>
          <a:xfrm>
            <a:off x="11015002" y="124918"/>
            <a:ext cx="1176997" cy="6740307"/>
          </a:xfrm>
          <a:prstGeom prst="rect">
            <a:avLst/>
          </a:prstGeom>
          <a:noFill/>
        </p:spPr>
        <p:txBody>
          <a:bodyPr wrap="square" rtlCol="0">
            <a:spAutoFit/>
          </a:bodyPr>
          <a:lstStyle/>
          <a:p>
            <a:r>
              <a:rPr lang="en-US" sz="4800" dirty="0">
                <a:latin typeface="Times New Roman" panose="02020603050405020304" pitchFamily="18" charset="0"/>
                <a:cs typeface="Times New Roman" panose="02020603050405020304" pitchFamily="18" charset="0"/>
              </a:rPr>
              <a:t>T</a:t>
            </a:r>
          </a:p>
          <a:p>
            <a:r>
              <a:rPr lang="en-US" sz="4800" dirty="0">
                <a:latin typeface="Times New Roman" panose="02020603050405020304" pitchFamily="18" charset="0"/>
                <a:cs typeface="Times New Roman" panose="02020603050405020304" pitchFamily="18" charset="0"/>
              </a:rPr>
              <a:t>H</a:t>
            </a:r>
          </a:p>
          <a:p>
            <a:r>
              <a:rPr lang="en-US" sz="4800" dirty="0">
                <a:latin typeface="Times New Roman" panose="02020603050405020304" pitchFamily="18" charset="0"/>
                <a:cs typeface="Times New Roman" panose="02020603050405020304" pitchFamily="18" charset="0"/>
              </a:rPr>
              <a:t>A</a:t>
            </a:r>
          </a:p>
          <a:p>
            <a:r>
              <a:rPr lang="en-US" sz="4800" dirty="0">
                <a:latin typeface="Times New Roman" panose="02020603050405020304" pitchFamily="18" charset="0"/>
                <a:cs typeface="Times New Roman" panose="02020603050405020304" pitchFamily="18" charset="0"/>
              </a:rPr>
              <a:t>N</a:t>
            </a:r>
          </a:p>
          <a:p>
            <a:r>
              <a:rPr lang="en-US" sz="4800" dirty="0">
                <a:latin typeface="Times New Roman" panose="02020603050405020304" pitchFamily="18" charset="0"/>
                <a:cs typeface="Times New Roman" panose="02020603050405020304" pitchFamily="18" charset="0"/>
              </a:rPr>
              <a:t>K</a:t>
            </a:r>
          </a:p>
          <a:p>
            <a:endParaRPr lang="en-US" sz="4800" dirty="0">
              <a:latin typeface="Times New Roman" panose="02020603050405020304" pitchFamily="18" charset="0"/>
              <a:cs typeface="Times New Roman" panose="02020603050405020304" pitchFamily="18" charset="0"/>
            </a:endParaRPr>
          </a:p>
          <a:p>
            <a:r>
              <a:rPr lang="en-US" sz="4800" dirty="0">
                <a:latin typeface="Times New Roman" panose="02020603050405020304" pitchFamily="18" charset="0"/>
                <a:cs typeface="Times New Roman" panose="02020603050405020304" pitchFamily="18" charset="0"/>
              </a:rPr>
              <a:t>Y</a:t>
            </a:r>
          </a:p>
          <a:p>
            <a:r>
              <a:rPr lang="en-US" sz="4800" dirty="0">
                <a:latin typeface="Times New Roman" panose="02020603050405020304" pitchFamily="18" charset="0"/>
                <a:cs typeface="Times New Roman" panose="02020603050405020304" pitchFamily="18" charset="0"/>
              </a:rPr>
              <a:t>O</a:t>
            </a:r>
          </a:p>
          <a:p>
            <a:r>
              <a:rPr lang="en-US" sz="4800" dirty="0">
                <a:latin typeface="Times New Roman" panose="02020603050405020304" pitchFamily="18" charset="0"/>
                <a:cs typeface="Times New Roman" panose="02020603050405020304" pitchFamily="18" charset="0"/>
              </a:rPr>
              <a:t>u</a:t>
            </a:r>
          </a:p>
        </p:txBody>
      </p:sp>
    </p:spTree>
    <p:extLst>
      <p:ext uri="{BB962C8B-B14F-4D97-AF65-F5344CB8AC3E}">
        <p14:creationId xmlns:p14="http://schemas.microsoft.com/office/powerpoint/2010/main" val="219198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32" presetClass="emph" presetSubtype="0" fill="hold" grpId="0" nodeType="clickEffect">
                                  <p:stCondLst>
                                    <p:cond delay="0"/>
                                  </p:stCondLst>
                                  <p:childTnLst>
                                    <p:animRot by="120000">
                                      <p:cBhvr>
                                        <p:cTn id="10" dur="100" fill="hold">
                                          <p:stCondLst>
                                            <p:cond delay="0"/>
                                          </p:stCondLst>
                                        </p:cTn>
                                        <p:tgtEl>
                                          <p:spTgt spid="3"/>
                                        </p:tgtEl>
                                        <p:attrNameLst>
                                          <p:attrName>r</p:attrName>
                                        </p:attrNameLst>
                                      </p:cBhvr>
                                    </p:animRot>
                                    <p:animRot by="-240000">
                                      <p:cBhvr>
                                        <p:cTn id="11" dur="200" fill="hold">
                                          <p:stCondLst>
                                            <p:cond delay="200"/>
                                          </p:stCondLst>
                                        </p:cTn>
                                        <p:tgtEl>
                                          <p:spTgt spid="3"/>
                                        </p:tgtEl>
                                        <p:attrNameLst>
                                          <p:attrName>r</p:attrName>
                                        </p:attrNameLst>
                                      </p:cBhvr>
                                    </p:animRot>
                                    <p:animRot by="240000">
                                      <p:cBhvr>
                                        <p:cTn id="12" dur="200" fill="hold">
                                          <p:stCondLst>
                                            <p:cond delay="400"/>
                                          </p:stCondLst>
                                        </p:cTn>
                                        <p:tgtEl>
                                          <p:spTgt spid="3"/>
                                        </p:tgtEl>
                                        <p:attrNameLst>
                                          <p:attrName>r</p:attrName>
                                        </p:attrNameLst>
                                      </p:cBhvr>
                                    </p:animRot>
                                    <p:animRot by="-240000">
                                      <p:cBhvr>
                                        <p:cTn id="13" dur="200" fill="hold">
                                          <p:stCondLst>
                                            <p:cond delay="600"/>
                                          </p:stCondLst>
                                        </p:cTn>
                                        <p:tgtEl>
                                          <p:spTgt spid="3"/>
                                        </p:tgtEl>
                                        <p:attrNameLst>
                                          <p:attrName>r</p:attrName>
                                        </p:attrNameLst>
                                      </p:cBhvr>
                                    </p:animRot>
                                    <p:animRot by="120000">
                                      <p:cBhvr>
                                        <p:cTn id="14"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0EAF56E-726B-48B0-8FBB-015FF70492D6}"/>
              </a:ext>
            </a:extLst>
          </p:cNvPr>
          <p:cNvSpPr/>
          <p:nvPr/>
        </p:nvSpPr>
        <p:spPr>
          <a:xfrm>
            <a:off x="2461846" y="1131000"/>
            <a:ext cx="8102991" cy="3970318"/>
          </a:xfrm>
          <a:prstGeom prst="rect">
            <a:avLst/>
          </a:prstGeom>
        </p:spPr>
        <p:txBody>
          <a:bodyPr wrap="square">
            <a:spAutoFit/>
          </a:bodyPr>
          <a:lstStyle/>
          <a:p>
            <a:r>
              <a:rPr lang="en-US" sz="3600" b="1" i="1" dirty="0">
                <a:solidFill>
                  <a:srgbClr val="FF0000"/>
                </a:solidFill>
                <a:latin typeface="Times New Roman" panose="02020603050405020304" pitchFamily="18" charset="0"/>
                <a:cs typeface="Times New Roman" panose="02020603050405020304" pitchFamily="18" charset="0"/>
              </a:rPr>
              <a:t>Lesson Introduction</a:t>
            </a:r>
          </a:p>
          <a:p>
            <a:r>
              <a:rPr lang="en-US" sz="3600" b="1" i="1" dirty="0">
                <a:solidFill>
                  <a:srgbClr val="FF0000"/>
                </a:solidFill>
                <a:latin typeface="Times New Roman" panose="02020603050405020304" pitchFamily="18" charset="0"/>
                <a:cs typeface="Times New Roman" panose="02020603050405020304" pitchFamily="18" charset="0"/>
              </a:rPr>
              <a:t>Class :5</a:t>
            </a:r>
          </a:p>
          <a:p>
            <a:r>
              <a:rPr lang="en-US" sz="3600" b="1" i="1" dirty="0">
                <a:solidFill>
                  <a:srgbClr val="FF0000"/>
                </a:solidFill>
                <a:latin typeface="Times New Roman" panose="02020603050405020304" pitchFamily="18" charset="0"/>
                <a:cs typeface="Times New Roman" panose="02020603050405020304" pitchFamily="18" charset="0"/>
              </a:rPr>
              <a:t>Unit :16                                    </a:t>
            </a:r>
          </a:p>
          <a:p>
            <a:r>
              <a:rPr lang="en-US" sz="3600" b="1" i="1" dirty="0">
                <a:solidFill>
                  <a:srgbClr val="FF0000"/>
                </a:solidFill>
                <a:latin typeface="Times New Roman" panose="02020603050405020304" pitchFamily="18" charset="0"/>
                <a:cs typeface="Times New Roman" panose="02020603050405020304" pitchFamily="18" charset="0"/>
              </a:rPr>
              <a:t>Title : The Giving Tree</a:t>
            </a:r>
          </a:p>
          <a:p>
            <a:r>
              <a:rPr lang="en-US" sz="3600" b="1" i="1" dirty="0">
                <a:solidFill>
                  <a:srgbClr val="FF0000"/>
                </a:solidFill>
                <a:latin typeface="Times New Roman" panose="02020603050405020304" pitchFamily="18" charset="0"/>
                <a:cs typeface="Times New Roman" panose="02020603050405020304" pitchFamily="18" charset="0"/>
              </a:rPr>
              <a:t>Page : 82-90 ( Activity : 1.1, 1.2, 2.1, 2.2, 3.1, 3.1.1, 3.1.2, 3.1.3, 4.1 ) </a:t>
            </a:r>
          </a:p>
          <a:p>
            <a:endParaRPr lang="en-US" sz="3600" b="1" i="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330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35F8711E-3BE6-4968-ABDB-8423E1211509}"/>
              </a:ext>
            </a:extLst>
          </p:cNvPr>
          <p:cNvSpPr txBox="1"/>
          <p:nvPr/>
        </p:nvSpPr>
        <p:spPr>
          <a:xfrm>
            <a:off x="98473" y="1012866"/>
            <a:ext cx="6548239" cy="1569660"/>
          </a:xfrm>
          <a:prstGeom prst="rect">
            <a:avLst/>
          </a:prstGeom>
          <a:noFill/>
        </p:spPr>
        <p:txBody>
          <a:bodyPr wrap="square" rtlCol="0">
            <a:spAutoFit/>
          </a:bodyPr>
          <a:lstStyle/>
          <a:p>
            <a:r>
              <a:rPr lang="en-US" sz="4800" dirty="0">
                <a:solidFill>
                  <a:srgbClr val="FF0000"/>
                </a:solidFill>
                <a:latin typeface="Times New Roman" panose="02020603050405020304" pitchFamily="18" charset="0"/>
                <a:cs typeface="Times New Roman" panose="02020603050405020304" pitchFamily="18" charset="0"/>
              </a:rPr>
              <a:t>a) What is your </a:t>
            </a:r>
            <a:r>
              <a:rPr lang="en-US" sz="4800" dirty="0" err="1">
                <a:solidFill>
                  <a:srgbClr val="FF0000"/>
                </a:solidFill>
                <a:latin typeface="Times New Roman" panose="02020603050405020304" pitchFamily="18" charset="0"/>
                <a:cs typeface="Times New Roman" panose="02020603050405020304" pitchFamily="18" charset="0"/>
              </a:rPr>
              <a:t>favourite</a:t>
            </a:r>
            <a:r>
              <a:rPr lang="en-US" sz="4800" dirty="0">
                <a:solidFill>
                  <a:srgbClr val="FF0000"/>
                </a:solidFill>
                <a:latin typeface="Times New Roman" panose="02020603050405020304" pitchFamily="18" charset="0"/>
                <a:cs typeface="Times New Roman" panose="02020603050405020304" pitchFamily="18" charset="0"/>
              </a:rPr>
              <a:t> tree? Why do you like?</a:t>
            </a:r>
          </a:p>
        </p:txBody>
      </p:sp>
      <p:sp>
        <p:nvSpPr>
          <p:cNvPr id="17" name="TextBox 16">
            <a:extLst>
              <a:ext uri="{FF2B5EF4-FFF2-40B4-BE49-F238E27FC236}">
                <a16:creationId xmlns:a16="http://schemas.microsoft.com/office/drawing/2014/main" id="{AA2FC2F5-BC32-421C-A567-9A11E65B1ED8}"/>
              </a:ext>
            </a:extLst>
          </p:cNvPr>
          <p:cNvSpPr txBox="1"/>
          <p:nvPr/>
        </p:nvSpPr>
        <p:spPr>
          <a:xfrm>
            <a:off x="0" y="2514600"/>
            <a:ext cx="7891975" cy="769441"/>
          </a:xfrm>
          <a:prstGeom prst="rect">
            <a:avLst/>
          </a:prstGeom>
          <a:noFill/>
        </p:spPr>
        <p:txBody>
          <a:bodyPr wrap="square" rtlCol="0">
            <a:spAutoFit/>
          </a:bodyPr>
          <a:lstStyle/>
          <a:p>
            <a:r>
              <a:rPr lang="en-US" sz="4400" dirty="0">
                <a:solidFill>
                  <a:srgbClr val="00B050"/>
                </a:solidFill>
                <a:latin typeface="Times New Roman" panose="02020603050405020304" pitchFamily="18" charset="0"/>
                <a:cs typeface="Times New Roman" panose="02020603050405020304" pitchFamily="18" charset="0"/>
              </a:rPr>
              <a:t>b)</a:t>
            </a:r>
            <a:r>
              <a:rPr lang="en-US" sz="4400" dirty="0"/>
              <a:t> </a:t>
            </a:r>
            <a:r>
              <a:rPr lang="en-US" sz="4400" dirty="0">
                <a:solidFill>
                  <a:srgbClr val="00B050"/>
                </a:solidFill>
              </a:rPr>
              <a:t>How do the trees help us?</a:t>
            </a:r>
            <a:endParaRPr lang="en-US" sz="4400" dirty="0">
              <a:solidFill>
                <a:srgbClr val="00B050"/>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076AC166-F089-4B51-8AAF-08DB24D3E2B5}"/>
              </a:ext>
            </a:extLst>
          </p:cNvPr>
          <p:cNvSpPr txBox="1"/>
          <p:nvPr/>
        </p:nvSpPr>
        <p:spPr>
          <a:xfrm>
            <a:off x="98473" y="0"/>
            <a:ext cx="12093527" cy="954107"/>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1.1Look at the picture attentively. Ask and answer the following questions in pairs.</a:t>
            </a:r>
            <a:endParaRPr lang="en-US" sz="28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8692B1DA-8C07-4F62-9B02-F5870B667BE4}"/>
              </a:ext>
            </a:extLst>
          </p:cNvPr>
          <p:cNvPicPr>
            <a:picLocks noChangeAspect="1"/>
          </p:cNvPicPr>
          <p:nvPr/>
        </p:nvPicPr>
        <p:blipFill>
          <a:blip r:embed="rId2"/>
          <a:stretch>
            <a:fillRect/>
          </a:stretch>
        </p:blipFill>
        <p:spPr>
          <a:xfrm>
            <a:off x="6646712" y="737569"/>
            <a:ext cx="5545288" cy="5747636"/>
          </a:xfrm>
          <a:prstGeom prst="rect">
            <a:avLst/>
          </a:prstGeom>
        </p:spPr>
      </p:pic>
    </p:spTree>
    <p:extLst>
      <p:ext uri="{BB962C8B-B14F-4D97-AF65-F5344CB8AC3E}">
        <p14:creationId xmlns:p14="http://schemas.microsoft.com/office/powerpoint/2010/main" val="2062646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randombar(horizontal)">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down)">
                                      <p:cBhvr>
                                        <p:cTn id="30" dur="580">
                                          <p:stCondLst>
                                            <p:cond delay="0"/>
                                          </p:stCondLst>
                                        </p:cTn>
                                        <p:tgtEl>
                                          <p:spTgt spid="16"/>
                                        </p:tgtEl>
                                      </p:cBhvr>
                                    </p:animEffect>
                                    <p:anim calcmode="lin" valueType="num">
                                      <p:cBhvr>
                                        <p:cTn id="31"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6" dur="26">
                                          <p:stCondLst>
                                            <p:cond delay="650"/>
                                          </p:stCondLst>
                                        </p:cTn>
                                        <p:tgtEl>
                                          <p:spTgt spid="16"/>
                                        </p:tgtEl>
                                      </p:cBhvr>
                                      <p:to x="100000" y="60000"/>
                                    </p:animScale>
                                    <p:animScale>
                                      <p:cBhvr>
                                        <p:cTn id="37" dur="166" decel="50000">
                                          <p:stCondLst>
                                            <p:cond delay="676"/>
                                          </p:stCondLst>
                                        </p:cTn>
                                        <p:tgtEl>
                                          <p:spTgt spid="16"/>
                                        </p:tgtEl>
                                      </p:cBhvr>
                                      <p:to x="100000" y="100000"/>
                                    </p:animScale>
                                    <p:animScale>
                                      <p:cBhvr>
                                        <p:cTn id="38" dur="26">
                                          <p:stCondLst>
                                            <p:cond delay="1312"/>
                                          </p:stCondLst>
                                        </p:cTn>
                                        <p:tgtEl>
                                          <p:spTgt spid="16"/>
                                        </p:tgtEl>
                                      </p:cBhvr>
                                      <p:to x="100000" y="80000"/>
                                    </p:animScale>
                                    <p:animScale>
                                      <p:cBhvr>
                                        <p:cTn id="39" dur="166" decel="50000">
                                          <p:stCondLst>
                                            <p:cond delay="1338"/>
                                          </p:stCondLst>
                                        </p:cTn>
                                        <p:tgtEl>
                                          <p:spTgt spid="16"/>
                                        </p:tgtEl>
                                      </p:cBhvr>
                                      <p:to x="100000" y="100000"/>
                                    </p:animScale>
                                    <p:animScale>
                                      <p:cBhvr>
                                        <p:cTn id="40" dur="26">
                                          <p:stCondLst>
                                            <p:cond delay="1642"/>
                                          </p:stCondLst>
                                        </p:cTn>
                                        <p:tgtEl>
                                          <p:spTgt spid="16"/>
                                        </p:tgtEl>
                                      </p:cBhvr>
                                      <p:to x="100000" y="90000"/>
                                    </p:animScale>
                                    <p:animScale>
                                      <p:cBhvr>
                                        <p:cTn id="41" dur="166" decel="50000">
                                          <p:stCondLst>
                                            <p:cond delay="1668"/>
                                          </p:stCondLst>
                                        </p:cTn>
                                        <p:tgtEl>
                                          <p:spTgt spid="16"/>
                                        </p:tgtEl>
                                      </p:cBhvr>
                                      <p:to x="100000" y="100000"/>
                                    </p:animScale>
                                    <p:animScale>
                                      <p:cBhvr>
                                        <p:cTn id="42" dur="26">
                                          <p:stCondLst>
                                            <p:cond delay="1808"/>
                                          </p:stCondLst>
                                        </p:cTn>
                                        <p:tgtEl>
                                          <p:spTgt spid="16"/>
                                        </p:tgtEl>
                                      </p:cBhvr>
                                      <p:to x="100000" y="95000"/>
                                    </p:animScale>
                                    <p:animScale>
                                      <p:cBhvr>
                                        <p:cTn id="43" dur="166" decel="50000">
                                          <p:stCondLst>
                                            <p:cond delay="1834"/>
                                          </p:stCondLst>
                                        </p:cTn>
                                        <p:tgtEl>
                                          <p:spTgt spid="16"/>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wipe(down)">
                                      <p:cBhvr>
                                        <p:cTn id="48" dur="580">
                                          <p:stCondLst>
                                            <p:cond delay="0"/>
                                          </p:stCondLst>
                                        </p:cTn>
                                        <p:tgtEl>
                                          <p:spTgt spid="17"/>
                                        </p:tgtEl>
                                      </p:cBhvr>
                                    </p:animEffect>
                                    <p:anim calcmode="lin" valueType="num">
                                      <p:cBhvr>
                                        <p:cTn id="49"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54" dur="26">
                                          <p:stCondLst>
                                            <p:cond delay="650"/>
                                          </p:stCondLst>
                                        </p:cTn>
                                        <p:tgtEl>
                                          <p:spTgt spid="17"/>
                                        </p:tgtEl>
                                      </p:cBhvr>
                                      <p:to x="100000" y="60000"/>
                                    </p:animScale>
                                    <p:animScale>
                                      <p:cBhvr>
                                        <p:cTn id="55" dur="166" decel="50000">
                                          <p:stCondLst>
                                            <p:cond delay="676"/>
                                          </p:stCondLst>
                                        </p:cTn>
                                        <p:tgtEl>
                                          <p:spTgt spid="17"/>
                                        </p:tgtEl>
                                      </p:cBhvr>
                                      <p:to x="100000" y="100000"/>
                                    </p:animScale>
                                    <p:animScale>
                                      <p:cBhvr>
                                        <p:cTn id="56" dur="26">
                                          <p:stCondLst>
                                            <p:cond delay="1312"/>
                                          </p:stCondLst>
                                        </p:cTn>
                                        <p:tgtEl>
                                          <p:spTgt spid="17"/>
                                        </p:tgtEl>
                                      </p:cBhvr>
                                      <p:to x="100000" y="80000"/>
                                    </p:animScale>
                                    <p:animScale>
                                      <p:cBhvr>
                                        <p:cTn id="57" dur="166" decel="50000">
                                          <p:stCondLst>
                                            <p:cond delay="1338"/>
                                          </p:stCondLst>
                                        </p:cTn>
                                        <p:tgtEl>
                                          <p:spTgt spid="17"/>
                                        </p:tgtEl>
                                      </p:cBhvr>
                                      <p:to x="100000" y="100000"/>
                                    </p:animScale>
                                    <p:animScale>
                                      <p:cBhvr>
                                        <p:cTn id="58" dur="26">
                                          <p:stCondLst>
                                            <p:cond delay="1642"/>
                                          </p:stCondLst>
                                        </p:cTn>
                                        <p:tgtEl>
                                          <p:spTgt spid="17"/>
                                        </p:tgtEl>
                                      </p:cBhvr>
                                      <p:to x="100000" y="90000"/>
                                    </p:animScale>
                                    <p:animScale>
                                      <p:cBhvr>
                                        <p:cTn id="59" dur="166" decel="50000">
                                          <p:stCondLst>
                                            <p:cond delay="1668"/>
                                          </p:stCondLst>
                                        </p:cTn>
                                        <p:tgtEl>
                                          <p:spTgt spid="17"/>
                                        </p:tgtEl>
                                      </p:cBhvr>
                                      <p:to x="100000" y="100000"/>
                                    </p:animScale>
                                    <p:animScale>
                                      <p:cBhvr>
                                        <p:cTn id="60" dur="26">
                                          <p:stCondLst>
                                            <p:cond delay="1808"/>
                                          </p:stCondLst>
                                        </p:cTn>
                                        <p:tgtEl>
                                          <p:spTgt spid="17"/>
                                        </p:tgtEl>
                                      </p:cBhvr>
                                      <p:to x="100000" y="95000"/>
                                    </p:animScale>
                                    <p:animScale>
                                      <p:cBhvr>
                                        <p:cTn id="61"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4750CDC5-0DD1-4A68-A3A0-B5572BA418CE}"/>
              </a:ext>
            </a:extLst>
          </p:cNvPr>
          <p:cNvSpPr/>
          <p:nvPr/>
        </p:nvSpPr>
        <p:spPr>
          <a:xfrm>
            <a:off x="0" y="0"/>
            <a:ext cx="12192000" cy="685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rgbClr val="FFFF00"/>
                </a:solidFill>
                <a:latin typeface="Times New Roman" panose="02020603050405020304" pitchFamily="18" charset="0"/>
                <a:cs typeface="Times New Roman" panose="02020603050405020304" pitchFamily="18" charset="0"/>
              </a:rPr>
              <a:t>Announcement of the Lesson</a:t>
            </a:r>
          </a:p>
          <a:p>
            <a:pPr algn="ctr"/>
            <a:r>
              <a:rPr lang="en-US" sz="4800" b="1" i="1" dirty="0">
                <a:solidFill>
                  <a:schemeClr val="bg1"/>
                </a:solidFill>
                <a:latin typeface="Times New Roman" panose="02020603050405020304" pitchFamily="18" charset="0"/>
                <a:cs typeface="Times New Roman" panose="02020603050405020304" pitchFamily="18" charset="0"/>
              </a:rPr>
              <a:t>The Giving Tree </a:t>
            </a:r>
          </a:p>
          <a:p>
            <a:pPr algn="ctr"/>
            <a:r>
              <a:rPr lang="en-US" sz="4800" b="1" i="1" dirty="0">
                <a:solidFill>
                  <a:schemeClr val="tx1"/>
                </a:solidFill>
                <a:latin typeface="Times New Roman" panose="02020603050405020304" pitchFamily="18" charset="0"/>
                <a:cs typeface="Times New Roman" panose="02020603050405020304" pitchFamily="18" charset="0"/>
              </a:rPr>
              <a:t>Write out in your </a:t>
            </a:r>
            <a:r>
              <a:rPr lang="en-US" sz="4800" b="1" i="1" dirty="0" err="1">
                <a:solidFill>
                  <a:schemeClr val="tx1"/>
                </a:solidFill>
                <a:latin typeface="Times New Roman" panose="02020603050405020304" pitchFamily="18" charset="0"/>
                <a:cs typeface="Times New Roman" panose="02020603050405020304" pitchFamily="18" charset="0"/>
              </a:rPr>
              <a:t>khata</a:t>
            </a:r>
            <a:endParaRPr lang="en-US" sz="4800" b="1" i="1" dirty="0">
              <a:solidFill>
                <a:schemeClr val="tx1"/>
              </a:solidFill>
              <a:latin typeface="Times New Roman" panose="02020603050405020304" pitchFamily="18" charset="0"/>
              <a:cs typeface="Times New Roman" panose="02020603050405020304" pitchFamily="18" charset="0"/>
            </a:endParaRPr>
          </a:p>
          <a:p>
            <a:pPr algn="ctr"/>
            <a:endParaRPr lang="en-US" sz="48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9478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7F04A9-F010-46E1-AD01-661A125749B5}"/>
              </a:ext>
            </a:extLst>
          </p:cNvPr>
          <p:cNvSpPr txBox="1"/>
          <p:nvPr/>
        </p:nvSpPr>
        <p:spPr>
          <a:xfrm>
            <a:off x="3770142" y="1674"/>
            <a:ext cx="4994031" cy="1107996"/>
          </a:xfrm>
          <a:prstGeom prst="rect">
            <a:avLst/>
          </a:prstGeom>
          <a:noFill/>
        </p:spPr>
        <p:txBody>
          <a:bodyPr wrap="square" rtlCol="0">
            <a:spAutoFit/>
          </a:bodyPr>
          <a:lstStyle/>
          <a:p>
            <a:r>
              <a:rPr lang="en-US" sz="6600" dirty="0" err="1"/>
              <a:t>Vocabulery</a:t>
            </a:r>
            <a:endParaRPr lang="en-US" sz="6600" dirty="0"/>
          </a:p>
        </p:txBody>
      </p:sp>
      <p:sp>
        <p:nvSpPr>
          <p:cNvPr id="6" name="TextBox 5">
            <a:extLst>
              <a:ext uri="{FF2B5EF4-FFF2-40B4-BE49-F238E27FC236}">
                <a16:creationId xmlns:a16="http://schemas.microsoft.com/office/drawing/2014/main" id="{E698A833-1BCD-41AD-9AED-D60ED66CFFF4}"/>
              </a:ext>
            </a:extLst>
          </p:cNvPr>
          <p:cNvSpPr txBox="1"/>
          <p:nvPr/>
        </p:nvSpPr>
        <p:spPr>
          <a:xfrm>
            <a:off x="0" y="1477104"/>
            <a:ext cx="1617785" cy="830997"/>
          </a:xfrm>
          <a:prstGeom prst="rect">
            <a:avLst/>
          </a:prstGeom>
          <a:noFill/>
        </p:spPr>
        <p:txBody>
          <a:bodyPr wrap="square" rtlCol="0">
            <a:spAutoFit/>
          </a:bodyPr>
          <a:lstStyle/>
          <a:p>
            <a:r>
              <a:rPr lang="en-US" sz="4800" dirty="0"/>
              <a:t>Word</a:t>
            </a:r>
          </a:p>
        </p:txBody>
      </p:sp>
      <p:sp>
        <p:nvSpPr>
          <p:cNvPr id="7" name="TextBox 6">
            <a:extLst>
              <a:ext uri="{FF2B5EF4-FFF2-40B4-BE49-F238E27FC236}">
                <a16:creationId xmlns:a16="http://schemas.microsoft.com/office/drawing/2014/main" id="{55BFF3F6-55AC-45D6-B304-D7C790A7A702}"/>
              </a:ext>
            </a:extLst>
          </p:cNvPr>
          <p:cNvSpPr txBox="1"/>
          <p:nvPr/>
        </p:nvSpPr>
        <p:spPr>
          <a:xfrm>
            <a:off x="5205045" y="1336432"/>
            <a:ext cx="2686929" cy="830997"/>
          </a:xfrm>
          <a:prstGeom prst="rect">
            <a:avLst/>
          </a:prstGeom>
          <a:noFill/>
        </p:spPr>
        <p:txBody>
          <a:bodyPr wrap="square" rtlCol="0">
            <a:spAutoFit/>
          </a:bodyPr>
          <a:lstStyle/>
          <a:p>
            <a:r>
              <a:rPr lang="en-US" sz="4800" dirty="0" err="1"/>
              <a:t>Meening</a:t>
            </a:r>
            <a:endParaRPr lang="en-US" sz="4800" dirty="0"/>
          </a:p>
        </p:txBody>
      </p:sp>
      <p:sp>
        <p:nvSpPr>
          <p:cNvPr id="8" name="TextBox 7">
            <a:extLst>
              <a:ext uri="{FF2B5EF4-FFF2-40B4-BE49-F238E27FC236}">
                <a16:creationId xmlns:a16="http://schemas.microsoft.com/office/drawing/2014/main" id="{CCF48086-E32E-4735-9CD4-BE0A781069E9}"/>
              </a:ext>
            </a:extLst>
          </p:cNvPr>
          <p:cNvSpPr txBox="1"/>
          <p:nvPr/>
        </p:nvSpPr>
        <p:spPr>
          <a:xfrm>
            <a:off x="-1" y="2574388"/>
            <a:ext cx="1505243" cy="646331"/>
          </a:xfrm>
          <a:prstGeom prst="rect">
            <a:avLst/>
          </a:prstGeom>
          <a:noFill/>
        </p:spPr>
        <p:txBody>
          <a:bodyPr wrap="square" rtlCol="0">
            <a:spAutoFit/>
          </a:bodyPr>
          <a:lstStyle/>
          <a:p>
            <a:r>
              <a:rPr lang="en-US" sz="3600" dirty="0"/>
              <a:t> gather</a:t>
            </a:r>
          </a:p>
        </p:txBody>
      </p:sp>
      <p:sp>
        <p:nvSpPr>
          <p:cNvPr id="10" name="TextBox 9">
            <a:extLst>
              <a:ext uri="{FF2B5EF4-FFF2-40B4-BE49-F238E27FC236}">
                <a16:creationId xmlns:a16="http://schemas.microsoft.com/office/drawing/2014/main" id="{E0F42CA1-CF87-479D-A7FF-B2E64B5DB42A}"/>
              </a:ext>
            </a:extLst>
          </p:cNvPr>
          <p:cNvSpPr txBox="1"/>
          <p:nvPr/>
        </p:nvSpPr>
        <p:spPr>
          <a:xfrm>
            <a:off x="1083211" y="2553786"/>
            <a:ext cx="6311705" cy="646331"/>
          </a:xfrm>
          <a:prstGeom prst="rect">
            <a:avLst/>
          </a:prstGeom>
          <a:noFill/>
        </p:spPr>
        <p:txBody>
          <a:bodyPr wrap="square" rtlCol="0">
            <a:spAutoFit/>
          </a:bodyPr>
          <a:lstStyle/>
          <a:p>
            <a:pPr algn="ctr"/>
            <a:r>
              <a:rPr lang="en-US" sz="3600" dirty="0">
                <a:latin typeface="Times New Roman" panose="02020603050405020304" pitchFamily="18" charset="0"/>
                <a:cs typeface="Times New Roman" panose="02020603050405020304" pitchFamily="18" charset="0"/>
              </a:rPr>
              <a:t>to bring or come together</a:t>
            </a:r>
            <a:endParaRPr lang="en-US" sz="3600" dirty="0"/>
          </a:p>
        </p:txBody>
      </p:sp>
      <p:sp>
        <p:nvSpPr>
          <p:cNvPr id="11" name="TextBox 10">
            <a:extLst>
              <a:ext uri="{FF2B5EF4-FFF2-40B4-BE49-F238E27FC236}">
                <a16:creationId xmlns:a16="http://schemas.microsoft.com/office/drawing/2014/main" id="{8673240F-3653-4478-997B-4094EFD60A2D}"/>
              </a:ext>
            </a:extLst>
          </p:cNvPr>
          <p:cNvSpPr txBox="1"/>
          <p:nvPr/>
        </p:nvSpPr>
        <p:spPr>
          <a:xfrm>
            <a:off x="0" y="3133745"/>
            <a:ext cx="1955410" cy="523220"/>
          </a:xfrm>
          <a:prstGeom prst="rect">
            <a:avLst/>
          </a:prstGeom>
          <a:noFill/>
        </p:spPr>
        <p:txBody>
          <a:bodyPr wrap="square" rtlCol="0">
            <a:spAutoFit/>
          </a:bodyPr>
          <a:lstStyle/>
          <a:p>
            <a:r>
              <a:rPr lang="en-US" sz="2800" dirty="0"/>
              <a:t>crowns</a:t>
            </a:r>
          </a:p>
        </p:txBody>
      </p:sp>
      <p:sp>
        <p:nvSpPr>
          <p:cNvPr id="12" name="TextBox 11">
            <a:extLst>
              <a:ext uri="{FF2B5EF4-FFF2-40B4-BE49-F238E27FC236}">
                <a16:creationId xmlns:a16="http://schemas.microsoft.com/office/drawing/2014/main" id="{70D43A91-1643-4EA6-9378-67D92366D00E}"/>
              </a:ext>
            </a:extLst>
          </p:cNvPr>
          <p:cNvSpPr txBox="1"/>
          <p:nvPr/>
        </p:nvSpPr>
        <p:spPr>
          <a:xfrm>
            <a:off x="1842867" y="3069438"/>
            <a:ext cx="9270610" cy="461665"/>
          </a:xfrm>
          <a:prstGeom prst="rect">
            <a:avLst/>
          </a:prstGeom>
          <a:noFill/>
        </p:spPr>
        <p:txBody>
          <a:bodyPr wrap="square" rtlCol="0">
            <a:spAutoFit/>
          </a:bodyPr>
          <a:lstStyle/>
          <a:p>
            <a:r>
              <a:rPr lang="en-US" sz="2400" dirty="0"/>
              <a:t>an ornamental headdress worn by a monarch as a symbol of sovereignty</a:t>
            </a:r>
          </a:p>
        </p:txBody>
      </p:sp>
      <p:sp>
        <p:nvSpPr>
          <p:cNvPr id="13" name="TextBox 12">
            <a:extLst>
              <a:ext uri="{FF2B5EF4-FFF2-40B4-BE49-F238E27FC236}">
                <a16:creationId xmlns:a16="http://schemas.microsoft.com/office/drawing/2014/main" id="{54BB5DFE-8799-408C-B2AC-89DED2948940}"/>
              </a:ext>
            </a:extLst>
          </p:cNvPr>
          <p:cNvSpPr txBox="1"/>
          <p:nvPr/>
        </p:nvSpPr>
        <p:spPr>
          <a:xfrm>
            <a:off x="0" y="3498716"/>
            <a:ext cx="1617785" cy="646331"/>
          </a:xfrm>
          <a:prstGeom prst="rect">
            <a:avLst/>
          </a:prstGeom>
          <a:noFill/>
        </p:spPr>
        <p:txBody>
          <a:bodyPr wrap="square" rtlCol="0">
            <a:spAutoFit/>
          </a:bodyPr>
          <a:lstStyle/>
          <a:p>
            <a:r>
              <a:rPr lang="en-US" sz="3600" dirty="0"/>
              <a:t>king</a:t>
            </a:r>
          </a:p>
        </p:txBody>
      </p:sp>
      <p:sp>
        <p:nvSpPr>
          <p:cNvPr id="14" name="TextBox 13">
            <a:extLst>
              <a:ext uri="{FF2B5EF4-FFF2-40B4-BE49-F238E27FC236}">
                <a16:creationId xmlns:a16="http://schemas.microsoft.com/office/drawing/2014/main" id="{B6B21936-029C-4AA0-BC5D-11812060859A}"/>
              </a:ext>
            </a:extLst>
          </p:cNvPr>
          <p:cNvSpPr txBox="1"/>
          <p:nvPr/>
        </p:nvSpPr>
        <p:spPr>
          <a:xfrm>
            <a:off x="1730326" y="3553487"/>
            <a:ext cx="10461674" cy="523220"/>
          </a:xfrm>
          <a:prstGeom prst="rect">
            <a:avLst/>
          </a:prstGeom>
          <a:noFill/>
        </p:spPr>
        <p:txBody>
          <a:bodyPr wrap="square" rtlCol="0">
            <a:spAutoFit/>
          </a:bodyPr>
          <a:lstStyle/>
          <a:p>
            <a:r>
              <a:rPr lang="en-US" sz="2800" dirty="0"/>
              <a:t>a male monarch or sovereign ruler of a nation</a:t>
            </a:r>
          </a:p>
        </p:txBody>
      </p:sp>
      <p:sp>
        <p:nvSpPr>
          <p:cNvPr id="15" name="TextBox 14">
            <a:extLst>
              <a:ext uri="{FF2B5EF4-FFF2-40B4-BE49-F238E27FC236}">
                <a16:creationId xmlns:a16="http://schemas.microsoft.com/office/drawing/2014/main" id="{698D1B2C-37EB-4344-9E52-710B3589CD81}"/>
              </a:ext>
            </a:extLst>
          </p:cNvPr>
          <p:cNvSpPr txBox="1"/>
          <p:nvPr/>
        </p:nvSpPr>
        <p:spPr>
          <a:xfrm>
            <a:off x="-1" y="4329931"/>
            <a:ext cx="2518117" cy="523220"/>
          </a:xfrm>
          <a:prstGeom prst="rect">
            <a:avLst/>
          </a:prstGeom>
          <a:noFill/>
        </p:spPr>
        <p:txBody>
          <a:bodyPr wrap="square" rtlCol="0">
            <a:spAutoFit/>
          </a:bodyPr>
          <a:lstStyle/>
          <a:p>
            <a:r>
              <a:rPr lang="en-US" sz="2800" dirty="0"/>
              <a:t>forest</a:t>
            </a:r>
          </a:p>
        </p:txBody>
      </p:sp>
      <p:sp>
        <p:nvSpPr>
          <p:cNvPr id="16" name="TextBox 15">
            <a:extLst>
              <a:ext uri="{FF2B5EF4-FFF2-40B4-BE49-F238E27FC236}">
                <a16:creationId xmlns:a16="http://schemas.microsoft.com/office/drawing/2014/main" id="{37B0EE25-33D2-4D1D-8254-C52CA0698085}"/>
              </a:ext>
            </a:extLst>
          </p:cNvPr>
          <p:cNvSpPr txBox="1"/>
          <p:nvPr/>
        </p:nvSpPr>
        <p:spPr>
          <a:xfrm>
            <a:off x="1772527" y="4211356"/>
            <a:ext cx="10213144" cy="830997"/>
          </a:xfrm>
          <a:prstGeom prst="rect">
            <a:avLst/>
          </a:prstGeom>
          <a:noFill/>
        </p:spPr>
        <p:txBody>
          <a:bodyPr wrap="square" rtlCol="0">
            <a:spAutoFit/>
          </a:bodyPr>
          <a:lstStyle/>
          <a:p>
            <a:r>
              <a:rPr lang="en-US" sz="2400" dirty="0"/>
              <a:t>a large, complex ecosystem characterized by a dense growth of trees, shrubs, and other vegetation</a:t>
            </a:r>
          </a:p>
        </p:txBody>
      </p:sp>
      <p:sp>
        <p:nvSpPr>
          <p:cNvPr id="2" name="TextBox 1">
            <a:extLst>
              <a:ext uri="{FF2B5EF4-FFF2-40B4-BE49-F238E27FC236}">
                <a16:creationId xmlns:a16="http://schemas.microsoft.com/office/drawing/2014/main" id="{279AA1E2-89BB-4DD8-95F8-AA0296E28760}"/>
              </a:ext>
            </a:extLst>
          </p:cNvPr>
          <p:cNvSpPr txBox="1"/>
          <p:nvPr/>
        </p:nvSpPr>
        <p:spPr>
          <a:xfrm>
            <a:off x="0" y="4976262"/>
            <a:ext cx="1730326" cy="461665"/>
          </a:xfrm>
          <a:prstGeom prst="rect">
            <a:avLst/>
          </a:prstGeom>
          <a:noFill/>
        </p:spPr>
        <p:txBody>
          <a:bodyPr wrap="square" rtlCol="0">
            <a:spAutoFit/>
          </a:bodyPr>
          <a:lstStyle/>
          <a:p>
            <a:r>
              <a:rPr lang="en-US" sz="2400" dirty="0"/>
              <a:t>Climb up</a:t>
            </a:r>
          </a:p>
        </p:txBody>
      </p:sp>
      <p:sp>
        <p:nvSpPr>
          <p:cNvPr id="9" name="TextBox 8">
            <a:extLst>
              <a:ext uri="{FF2B5EF4-FFF2-40B4-BE49-F238E27FC236}">
                <a16:creationId xmlns:a16="http://schemas.microsoft.com/office/drawing/2014/main" id="{C9758753-E008-4DDD-B8ED-A1466B64984E}"/>
              </a:ext>
            </a:extLst>
          </p:cNvPr>
          <p:cNvSpPr txBox="1"/>
          <p:nvPr/>
        </p:nvSpPr>
        <p:spPr>
          <a:xfrm>
            <a:off x="1786598" y="4989582"/>
            <a:ext cx="7624687" cy="523220"/>
          </a:xfrm>
          <a:prstGeom prst="rect">
            <a:avLst/>
          </a:prstGeom>
          <a:noFill/>
        </p:spPr>
        <p:txBody>
          <a:bodyPr wrap="square" rtlCol="0">
            <a:spAutoFit/>
          </a:bodyPr>
          <a:lstStyle/>
          <a:p>
            <a:r>
              <a:rPr lang="en-US" sz="2800" dirty="0"/>
              <a:t>to move upward toward the top of something</a:t>
            </a:r>
          </a:p>
        </p:txBody>
      </p:sp>
      <p:sp>
        <p:nvSpPr>
          <p:cNvPr id="17" name="TextBox 16">
            <a:extLst>
              <a:ext uri="{FF2B5EF4-FFF2-40B4-BE49-F238E27FC236}">
                <a16:creationId xmlns:a16="http://schemas.microsoft.com/office/drawing/2014/main" id="{134D77CE-6481-4C52-AF19-AEE0A272E0CE}"/>
              </a:ext>
            </a:extLst>
          </p:cNvPr>
          <p:cNvSpPr txBox="1"/>
          <p:nvPr/>
        </p:nvSpPr>
        <p:spPr>
          <a:xfrm>
            <a:off x="140676" y="5526117"/>
            <a:ext cx="1814733" cy="461665"/>
          </a:xfrm>
          <a:prstGeom prst="rect">
            <a:avLst/>
          </a:prstGeom>
          <a:noFill/>
        </p:spPr>
        <p:txBody>
          <a:bodyPr wrap="square" rtlCol="0">
            <a:spAutoFit/>
          </a:bodyPr>
          <a:lstStyle/>
          <a:p>
            <a:r>
              <a:rPr lang="en-US" sz="2400" dirty="0" err="1"/>
              <a:t>brances</a:t>
            </a:r>
            <a:endParaRPr lang="en-US" sz="2400" dirty="0"/>
          </a:p>
        </p:txBody>
      </p:sp>
      <p:sp>
        <p:nvSpPr>
          <p:cNvPr id="18" name="TextBox 17">
            <a:extLst>
              <a:ext uri="{FF2B5EF4-FFF2-40B4-BE49-F238E27FC236}">
                <a16:creationId xmlns:a16="http://schemas.microsoft.com/office/drawing/2014/main" id="{D464B23A-230F-4E04-B5D4-DA6CA9647AF9}"/>
              </a:ext>
            </a:extLst>
          </p:cNvPr>
          <p:cNvSpPr txBox="1"/>
          <p:nvPr/>
        </p:nvSpPr>
        <p:spPr>
          <a:xfrm>
            <a:off x="1800662" y="5512802"/>
            <a:ext cx="8478127" cy="523220"/>
          </a:xfrm>
          <a:prstGeom prst="rect">
            <a:avLst/>
          </a:prstGeom>
          <a:noFill/>
        </p:spPr>
        <p:txBody>
          <a:bodyPr wrap="square" rtlCol="0">
            <a:spAutoFit/>
          </a:bodyPr>
          <a:lstStyle/>
          <a:p>
            <a:r>
              <a:rPr lang="en-US" sz="2800" dirty="0"/>
              <a:t>a secondary part</a:t>
            </a:r>
          </a:p>
        </p:txBody>
      </p:sp>
      <p:sp>
        <p:nvSpPr>
          <p:cNvPr id="19" name="TextBox 18">
            <a:extLst>
              <a:ext uri="{FF2B5EF4-FFF2-40B4-BE49-F238E27FC236}">
                <a16:creationId xmlns:a16="http://schemas.microsoft.com/office/drawing/2014/main" id="{3D884386-DBEA-4EEB-AA40-47C885434E96}"/>
              </a:ext>
            </a:extLst>
          </p:cNvPr>
          <p:cNvSpPr txBox="1"/>
          <p:nvPr/>
        </p:nvSpPr>
        <p:spPr>
          <a:xfrm>
            <a:off x="140677" y="5987782"/>
            <a:ext cx="1477108" cy="523220"/>
          </a:xfrm>
          <a:prstGeom prst="rect">
            <a:avLst/>
          </a:prstGeom>
          <a:noFill/>
        </p:spPr>
        <p:txBody>
          <a:bodyPr wrap="square" rtlCol="0">
            <a:spAutoFit/>
          </a:bodyPr>
          <a:lstStyle/>
          <a:p>
            <a:r>
              <a:rPr lang="en-US" sz="2800" dirty="0"/>
              <a:t>trunk</a:t>
            </a:r>
          </a:p>
        </p:txBody>
      </p:sp>
      <p:sp>
        <p:nvSpPr>
          <p:cNvPr id="20" name="TextBox 19">
            <a:extLst>
              <a:ext uri="{FF2B5EF4-FFF2-40B4-BE49-F238E27FC236}">
                <a16:creationId xmlns:a16="http://schemas.microsoft.com/office/drawing/2014/main" id="{F9853701-954F-468B-8058-E992752C46D5}"/>
              </a:ext>
            </a:extLst>
          </p:cNvPr>
          <p:cNvSpPr txBox="1"/>
          <p:nvPr/>
        </p:nvSpPr>
        <p:spPr>
          <a:xfrm>
            <a:off x="1688119" y="6049337"/>
            <a:ext cx="10574216" cy="523220"/>
          </a:xfrm>
          <a:prstGeom prst="rect">
            <a:avLst/>
          </a:prstGeom>
          <a:noFill/>
        </p:spPr>
        <p:txBody>
          <a:bodyPr wrap="square" rtlCol="0">
            <a:spAutoFit/>
          </a:bodyPr>
          <a:lstStyle/>
          <a:p>
            <a:r>
              <a:rPr lang="en-US" sz="2800" dirty="0"/>
              <a:t> The thick, main woody stem of a tree that supports the branches.</a:t>
            </a:r>
          </a:p>
        </p:txBody>
      </p:sp>
    </p:spTree>
    <p:extLst>
      <p:ext uri="{BB962C8B-B14F-4D97-AF65-F5344CB8AC3E}">
        <p14:creationId xmlns:p14="http://schemas.microsoft.com/office/powerpoint/2010/main" val="2258326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80">
                                          <p:stCondLst>
                                            <p:cond delay="0"/>
                                          </p:stCondLst>
                                        </p:cTn>
                                        <p:tgtEl>
                                          <p:spTgt spid="7"/>
                                        </p:tgtEl>
                                      </p:cBhvr>
                                    </p:animEffect>
                                    <p:anim calcmode="lin" valueType="num">
                                      <p:cBhvr>
                                        <p:cTn id="4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9" dur="26">
                                          <p:stCondLst>
                                            <p:cond delay="650"/>
                                          </p:stCondLst>
                                        </p:cTn>
                                        <p:tgtEl>
                                          <p:spTgt spid="7"/>
                                        </p:tgtEl>
                                      </p:cBhvr>
                                      <p:to x="100000" y="60000"/>
                                    </p:animScale>
                                    <p:animScale>
                                      <p:cBhvr>
                                        <p:cTn id="50" dur="166" decel="50000">
                                          <p:stCondLst>
                                            <p:cond delay="676"/>
                                          </p:stCondLst>
                                        </p:cTn>
                                        <p:tgtEl>
                                          <p:spTgt spid="7"/>
                                        </p:tgtEl>
                                      </p:cBhvr>
                                      <p:to x="100000" y="100000"/>
                                    </p:animScale>
                                    <p:animScale>
                                      <p:cBhvr>
                                        <p:cTn id="51" dur="26">
                                          <p:stCondLst>
                                            <p:cond delay="1312"/>
                                          </p:stCondLst>
                                        </p:cTn>
                                        <p:tgtEl>
                                          <p:spTgt spid="7"/>
                                        </p:tgtEl>
                                      </p:cBhvr>
                                      <p:to x="100000" y="80000"/>
                                    </p:animScale>
                                    <p:animScale>
                                      <p:cBhvr>
                                        <p:cTn id="52" dur="166" decel="50000">
                                          <p:stCondLst>
                                            <p:cond delay="1338"/>
                                          </p:stCondLst>
                                        </p:cTn>
                                        <p:tgtEl>
                                          <p:spTgt spid="7"/>
                                        </p:tgtEl>
                                      </p:cBhvr>
                                      <p:to x="100000" y="100000"/>
                                    </p:animScale>
                                    <p:animScale>
                                      <p:cBhvr>
                                        <p:cTn id="53" dur="26">
                                          <p:stCondLst>
                                            <p:cond delay="1642"/>
                                          </p:stCondLst>
                                        </p:cTn>
                                        <p:tgtEl>
                                          <p:spTgt spid="7"/>
                                        </p:tgtEl>
                                      </p:cBhvr>
                                      <p:to x="100000" y="90000"/>
                                    </p:animScale>
                                    <p:animScale>
                                      <p:cBhvr>
                                        <p:cTn id="54" dur="166" decel="50000">
                                          <p:stCondLst>
                                            <p:cond delay="1668"/>
                                          </p:stCondLst>
                                        </p:cTn>
                                        <p:tgtEl>
                                          <p:spTgt spid="7"/>
                                        </p:tgtEl>
                                      </p:cBhvr>
                                      <p:to x="100000" y="100000"/>
                                    </p:animScale>
                                    <p:animScale>
                                      <p:cBhvr>
                                        <p:cTn id="55" dur="26">
                                          <p:stCondLst>
                                            <p:cond delay="1808"/>
                                          </p:stCondLst>
                                        </p:cTn>
                                        <p:tgtEl>
                                          <p:spTgt spid="7"/>
                                        </p:tgtEl>
                                      </p:cBhvr>
                                      <p:to x="100000" y="95000"/>
                                    </p:animScale>
                                    <p:animScale>
                                      <p:cBhvr>
                                        <p:cTn id="56" dur="166" decel="50000">
                                          <p:stCondLst>
                                            <p:cond delay="1834"/>
                                          </p:stCondLst>
                                        </p:cTn>
                                        <p:tgtEl>
                                          <p:spTgt spid="7"/>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wipe(down)">
                                      <p:cBhvr>
                                        <p:cTn id="61" dur="580">
                                          <p:stCondLst>
                                            <p:cond delay="0"/>
                                          </p:stCondLst>
                                        </p:cTn>
                                        <p:tgtEl>
                                          <p:spTgt spid="8"/>
                                        </p:tgtEl>
                                      </p:cBhvr>
                                    </p:animEffect>
                                    <p:anim calcmode="lin" valueType="num">
                                      <p:cBhvr>
                                        <p:cTn id="6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7" dur="26">
                                          <p:stCondLst>
                                            <p:cond delay="650"/>
                                          </p:stCondLst>
                                        </p:cTn>
                                        <p:tgtEl>
                                          <p:spTgt spid="8"/>
                                        </p:tgtEl>
                                      </p:cBhvr>
                                      <p:to x="100000" y="60000"/>
                                    </p:animScale>
                                    <p:animScale>
                                      <p:cBhvr>
                                        <p:cTn id="68" dur="166" decel="50000">
                                          <p:stCondLst>
                                            <p:cond delay="676"/>
                                          </p:stCondLst>
                                        </p:cTn>
                                        <p:tgtEl>
                                          <p:spTgt spid="8"/>
                                        </p:tgtEl>
                                      </p:cBhvr>
                                      <p:to x="100000" y="100000"/>
                                    </p:animScale>
                                    <p:animScale>
                                      <p:cBhvr>
                                        <p:cTn id="69" dur="26">
                                          <p:stCondLst>
                                            <p:cond delay="1312"/>
                                          </p:stCondLst>
                                        </p:cTn>
                                        <p:tgtEl>
                                          <p:spTgt spid="8"/>
                                        </p:tgtEl>
                                      </p:cBhvr>
                                      <p:to x="100000" y="80000"/>
                                    </p:animScale>
                                    <p:animScale>
                                      <p:cBhvr>
                                        <p:cTn id="70" dur="166" decel="50000">
                                          <p:stCondLst>
                                            <p:cond delay="1338"/>
                                          </p:stCondLst>
                                        </p:cTn>
                                        <p:tgtEl>
                                          <p:spTgt spid="8"/>
                                        </p:tgtEl>
                                      </p:cBhvr>
                                      <p:to x="100000" y="100000"/>
                                    </p:animScale>
                                    <p:animScale>
                                      <p:cBhvr>
                                        <p:cTn id="71" dur="26">
                                          <p:stCondLst>
                                            <p:cond delay="1642"/>
                                          </p:stCondLst>
                                        </p:cTn>
                                        <p:tgtEl>
                                          <p:spTgt spid="8"/>
                                        </p:tgtEl>
                                      </p:cBhvr>
                                      <p:to x="100000" y="90000"/>
                                    </p:animScale>
                                    <p:animScale>
                                      <p:cBhvr>
                                        <p:cTn id="72" dur="166" decel="50000">
                                          <p:stCondLst>
                                            <p:cond delay="1668"/>
                                          </p:stCondLst>
                                        </p:cTn>
                                        <p:tgtEl>
                                          <p:spTgt spid="8"/>
                                        </p:tgtEl>
                                      </p:cBhvr>
                                      <p:to x="100000" y="100000"/>
                                    </p:animScale>
                                    <p:animScale>
                                      <p:cBhvr>
                                        <p:cTn id="73" dur="26">
                                          <p:stCondLst>
                                            <p:cond delay="1808"/>
                                          </p:stCondLst>
                                        </p:cTn>
                                        <p:tgtEl>
                                          <p:spTgt spid="8"/>
                                        </p:tgtEl>
                                      </p:cBhvr>
                                      <p:to x="100000" y="95000"/>
                                    </p:animScale>
                                    <p:animScale>
                                      <p:cBhvr>
                                        <p:cTn id="74" dur="166" decel="50000">
                                          <p:stCondLst>
                                            <p:cond delay="1834"/>
                                          </p:stCondLst>
                                        </p:cTn>
                                        <p:tgtEl>
                                          <p:spTgt spid="8"/>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10"/>
                                        </p:tgtEl>
                                        <p:attrNameLst>
                                          <p:attrName>style.visibility</p:attrName>
                                        </p:attrNameLst>
                                      </p:cBhvr>
                                      <p:to>
                                        <p:strVal val="visible"/>
                                      </p:to>
                                    </p:set>
                                    <p:animEffect transition="in" filter="wipe(down)">
                                      <p:cBhvr>
                                        <p:cTn id="79" dur="580">
                                          <p:stCondLst>
                                            <p:cond delay="0"/>
                                          </p:stCondLst>
                                        </p:cTn>
                                        <p:tgtEl>
                                          <p:spTgt spid="10"/>
                                        </p:tgtEl>
                                      </p:cBhvr>
                                    </p:animEffect>
                                    <p:anim calcmode="lin" valueType="num">
                                      <p:cBhvr>
                                        <p:cTn id="8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85" dur="26">
                                          <p:stCondLst>
                                            <p:cond delay="650"/>
                                          </p:stCondLst>
                                        </p:cTn>
                                        <p:tgtEl>
                                          <p:spTgt spid="10"/>
                                        </p:tgtEl>
                                      </p:cBhvr>
                                      <p:to x="100000" y="60000"/>
                                    </p:animScale>
                                    <p:animScale>
                                      <p:cBhvr>
                                        <p:cTn id="86" dur="166" decel="50000">
                                          <p:stCondLst>
                                            <p:cond delay="676"/>
                                          </p:stCondLst>
                                        </p:cTn>
                                        <p:tgtEl>
                                          <p:spTgt spid="10"/>
                                        </p:tgtEl>
                                      </p:cBhvr>
                                      <p:to x="100000" y="100000"/>
                                    </p:animScale>
                                    <p:animScale>
                                      <p:cBhvr>
                                        <p:cTn id="87" dur="26">
                                          <p:stCondLst>
                                            <p:cond delay="1312"/>
                                          </p:stCondLst>
                                        </p:cTn>
                                        <p:tgtEl>
                                          <p:spTgt spid="10"/>
                                        </p:tgtEl>
                                      </p:cBhvr>
                                      <p:to x="100000" y="80000"/>
                                    </p:animScale>
                                    <p:animScale>
                                      <p:cBhvr>
                                        <p:cTn id="88" dur="166" decel="50000">
                                          <p:stCondLst>
                                            <p:cond delay="1338"/>
                                          </p:stCondLst>
                                        </p:cTn>
                                        <p:tgtEl>
                                          <p:spTgt spid="10"/>
                                        </p:tgtEl>
                                      </p:cBhvr>
                                      <p:to x="100000" y="100000"/>
                                    </p:animScale>
                                    <p:animScale>
                                      <p:cBhvr>
                                        <p:cTn id="89" dur="26">
                                          <p:stCondLst>
                                            <p:cond delay="1642"/>
                                          </p:stCondLst>
                                        </p:cTn>
                                        <p:tgtEl>
                                          <p:spTgt spid="10"/>
                                        </p:tgtEl>
                                      </p:cBhvr>
                                      <p:to x="100000" y="90000"/>
                                    </p:animScale>
                                    <p:animScale>
                                      <p:cBhvr>
                                        <p:cTn id="90" dur="166" decel="50000">
                                          <p:stCondLst>
                                            <p:cond delay="1668"/>
                                          </p:stCondLst>
                                        </p:cTn>
                                        <p:tgtEl>
                                          <p:spTgt spid="10"/>
                                        </p:tgtEl>
                                      </p:cBhvr>
                                      <p:to x="100000" y="100000"/>
                                    </p:animScale>
                                    <p:animScale>
                                      <p:cBhvr>
                                        <p:cTn id="91" dur="26">
                                          <p:stCondLst>
                                            <p:cond delay="1808"/>
                                          </p:stCondLst>
                                        </p:cTn>
                                        <p:tgtEl>
                                          <p:spTgt spid="10"/>
                                        </p:tgtEl>
                                      </p:cBhvr>
                                      <p:to x="100000" y="95000"/>
                                    </p:animScale>
                                    <p:animScale>
                                      <p:cBhvr>
                                        <p:cTn id="92" dur="166" decel="50000">
                                          <p:stCondLst>
                                            <p:cond delay="1834"/>
                                          </p:stCondLst>
                                        </p:cTn>
                                        <p:tgtEl>
                                          <p:spTgt spid="10"/>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11"/>
                                        </p:tgtEl>
                                        <p:attrNameLst>
                                          <p:attrName>style.visibility</p:attrName>
                                        </p:attrNameLst>
                                      </p:cBhvr>
                                      <p:to>
                                        <p:strVal val="visible"/>
                                      </p:to>
                                    </p:set>
                                    <p:animEffect transition="in" filter="wipe(down)">
                                      <p:cBhvr>
                                        <p:cTn id="97" dur="580">
                                          <p:stCondLst>
                                            <p:cond delay="0"/>
                                          </p:stCondLst>
                                        </p:cTn>
                                        <p:tgtEl>
                                          <p:spTgt spid="11"/>
                                        </p:tgtEl>
                                      </p:cBhvr>
                                    </p:animEffect>
                                    <p:anim calcmode="lin" valueType="num">
                                      <p:cBhvr>
                                        <p:cTn id="9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03" dur="26">
                                          <p:stCondLst>
                                            <p:cond delay="650"/>
                                          </p:stCondLst>
                                        </p:cTn>
                                        <p:tgtEl>
                                          <p:spTgt spid="11"/>
                                        </p:tgtEl>
                                      </p:cBhvr>
                                      <p:to x="100000" y="60000"/>
                                    </p:animScale>
                                    <p:animScale>
                                      <p:cBhvr>
                                        <p:cTn id="104" dur="166" decel="50000">
                                          <p:stCondLst>
                                            <p:cond delay="676"/>
                                          </p:stCondLst>
                                        </p:cTn>
                                        <p:tgtEl>
                                          <p:spTgt spid="11"/>
                                        </p:tgtEl>
                                      </p:cBhvr>
                                      <p:to x="100000" y="100000"/>
                                    </p:animScale>
                                    <p:animScale>
                                      <p:cBhvr>
                                        <p:cTn id="105" dur="26">
                                          <p:stCondLst>
                                            <p:cond delay="1312"/>
                                          </p:stCondLst>
                                        </p:cTn>
                                        <p:tgtEl>
                                          <p:spTgt spid="11"/>
                                        </p:tgtEl>
                                      </p:cBhvr>
                                      <p:to x="100000" y="80000"/>
                                    </p:animScale>
                                    <p:animScale>
                                      <p:cBhvr>
                                        <p:cTn id="106" dur="166" decel="50000">
                                          <p:stCondLst>
                                            <p:cond delay="1338"/>
                                          </p:stCondLst>
                                        </p:cTn>
                                        <p:tgtEl>
                                          <p:spTgt spid="11"/>
                                        </p:tgtEl>
                                      </p:cBhvr>
                                      <p:to x="100000" y="100000"/>
                                    </p:animScale>
                                    <p:animScale>
                                      <p:cBhvr>
                                        <p:cTn id="107" dur="26">
                                          <p:stCondLst>
                                            <p:cond delay="1642"/>
                                          </p:stCondLst>
                                        </p:cTn>
                                        <p:tgtEl>
                                          <p:spTgt spid="11"/>
                                        </p:tgtEl>
                                      </p:cBhvr>
                                      <p:to x="100000" y="90000"/>
                                    </p:animScale>
                                    <p:animScale>
                                      <p:cBhvr>
                                        <p:cTn id="108" dur="166" decel="50000">
                                          <p:stCondLst>
                                            <p:cond delay="1668"/>
                                          </p:stCondLst>
                                        </p:cTn>
                                        <p:tgtEl>
                                          <p:spTgt spid="11"/>
                                        </p:tgtEl>
                                      </p:cBhvr>
                                      <p:to x="100000" y="100000"/>
                                    </p:animScale>
                                    <p:animScale>
                                      <p:cBhvr>
                                        <p:cTn id="109" dur="26">
                                          <p:stCondLst>
                                            <p:cond delay="1808"/>
                                          </p:stCondLst>
                                        </p:cTn>
                                        <p:tgtEl>
                                          <p:spTgt spid="11"/>
                                        </p:tgtEl>
                                      </p:cBhvr>
                                      <p:to x="100000" y="95000"/>
                                    </p:animScale>
                                    <p:animScale>
                                      <p:cBhvr>
                                        <p:cTn id="110" dur="166" decel="50000">
                                          <p:stCondLst>
                                            <p:cond delay="1834"/>
                                          </p:stCondLst>
                                        </p:cTn>
                                        <p:tgtEl>
                                          <p:spTgt spid="11"/>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12"/>
                                        </p:tgtEl>
                                        <p:attrNameLst>
                                          <p:attrName>style.visibility</p:attrName>
                                        </p:attrNameLst>
                                      </p:cBhvr>
                                      <p:to>
                                        <p:strVal val="visible"/>
                                      </p:to>
                                    </p:set>
                                    <p:animEffect transition="in" filter="wipe(down)">
                                      <p:cBhvr>
                                        <p:cTn id="115" dur="580">
                                          <p:stCondLst>
                                            <p:cond delay="0"/>
                                          </p:stCondLst>
                                        </p:cTn>
                                        <p:tgtEl>
                                          <p:spTgt spid="12"/>
                                        </p:tgtEl>
                                      </p:cBhvr>
                                    </p:animEffect>
                                    <p:anim calcmode="lin" valueType="num">
                                      <p:cBhvr>
                                        <p:cTn id="116"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21" dur="26">
                                          <p:stCondLst>
                                            <p:cond delay="650"/>
                                          </p:stCondLst>
                                        </p:cTn>
                                        <p:tgtEl>
                                          <p:spTgt spid="12"/>
                                        </p:tgtEl>
                                      </p:cBhvr>
                                      <p:to x="100000" y="60000"/>
                                    </p:animScale>
                                    <p:animScale>
                                      <p:cBhvr>
                                        <p:cTn id="122" dur="166" decel="50000">
                                          <p:stCondLst>
                                            <p:cond delay="676"/>
                                          </p:stCondLst>
                                        </p:cTn>
                                        <p:tgtEl>
                                          <p:spTgt spid="12"/>
                                        </p:tgtEl>
                                      </p:cBhvr>
                                      <p:to x="100000" y="100000"/>
                                    </p:animScale>
                                    <p:animScale>
                                      <p:cBhvr>
                                        <p:cTn id="123" dur="26">
                                          <p:stCondLst>
                                            <p:cond delay="1312"/>
                                          </p:stCondLst>
                                        </p:cTn>
                                        <p:tgtEl>
                                          <p:spTgt spid="12"/>
                                        </p:tgtEl>
                                      </p:cBhvr>
                                      <p:to x="100000" y="80000"/>
                                    </p:animScale>
                                    <p:animScale>
                                      <p:cBhvr>
                                        <p:cTn id="124" dur="166" decel="50000">
                                          <p:stCondLst>
                                            <p:cond delay="1338"/>
                                          </p:stCondLst>
                                        </p:cTn>
                                        <p:tgtEl>
                                          <p:spTgt spid="12"/>
                                        </p:tgtEl>
                                      </p:cBhvr>
                                      <p:to x="100000" y="100000"/>
                                    </p:animScale>
                                    <p:animScale>
                                      <p:cBhvr>
                                        <p:cTn id="125" dur="26">
                                          <p:stCondLst>
                                            <p:cond delay="1642"/>
                                          </p:stCondLst>
                                        </p:cTn>
                                        <p:tgtEl>
                                          <p:spTgt spid="12"/>
                                        </p:tgtEl>
                                      </p:cBhvr>
                                      <p:to x="100000" y="90000"/>
                                    </p:animScale>
                                    <p:animScale>
                                      <p:cBhvr>
                                        <p:cTn id="126" dur="166" decel="50000">
                                          <p:stCondLst>
                                            <p:cond delay="1668"/>
                                          </p:stCondLst>
                                        </p:cTn>
                                        <p:tgtEl>
                                          <p:spTgt spid="12"/>
                                        </p:tgtEl>
                                      </p:cBhvr>
                                      <p:to x="100000" y="100000"/>
                                    </p:animScale>
                                    <p:animScale>
                                      <p:cBhvr>
                                        <p:cTn id="127" dur="26">
                                          <p:stCondLst>
                                            <p:cond delay="1808"/>
                                          </p:stCondLst>
                                        </p:cTn>
                                        <p:tgtEl>
                                          <p:spTgt spid="12"/>
                                        </p:tgtEl>
                                      </p:cBhvr>
                                      <p:to x="100000" y="95000"/>
                                    </p:animScale>
                                    <p:animScale>
                                      <p:cBhvr>
                                        <p:cTn id="128" dur="166" decel="50000">
                                          <p:stCondLst>
                                            <p:cond delay="1834"/>
                                          </p:stCondLst>
                                        </p:cTn>
                                        <p:tgtEl>
                                          <p:spTgt spid="12"/>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13"/>
                                        </p:tgtEl>
                                        <p:attrNameLst>
                                          <p:attrName>style.visibility</p:attrName>
                                        </p:attrNameLst>
                                      </p:cBhvr>
                                      <p:to>
                                        <p:strVal val="visible"/>
                                      </p:to>
                                    </p:set>
                                    <p:animEffect transition="in" filter="wipe(down)">
                                      <p:cBhvr>
                                        <p:cTn id="133" dur="580">
                                          <p:stCondLst>
                                            <p:cond delay="0"/>
                                          </p:stCondLst>
                                        </p:cTn>
                                        <p:tgtEl>
                                          <p:spTgt spid="13"/>
                                        </p:tgtEl>
                                      </p:cBhvr>
                                    </p:animEffect>
                                    <p:anim calcmode="lin" valueType="num">
                                      <p:cBhvr>
                                        <p:cTn id="13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9" dur="26">
                                          <p:stCondLst>
                                            <p:cond delay="650"/>
                                          </p:stCondLst>
                                        </p:cTn>
                                        <p:tgtEl>
                                          <p:spTgt spid="13"/>
                                        </p:tgtEl>
                                      </p:cBhvr>
                                      <p:to x="100000" y="60000"/>
                                    </p:animScale>
                                    <p:animScale>
                                      <p:cBhvr>
                                        <p:cTn id="140" dur="166" decel="50000">
                                          <p:stCondLst>
                                            <p:cond delay="676"/>
                                          </p:stCondLst>
                                        </p:cTn>
                                        <p:tgtEl>
                                          <p:spTgt spid="13"/>
                                        </p:tgtEl>
                                      </p:cBhvr>
                                      <p:to x="100000" y="100000"/>
                                    </p:animScale>
                                    <p:animScale>
                                      <p:cBhvr>
                                        <p:cTn id="141" dur="26">
                                          <p:stCondLst>
                                            <p:cond delay="1312"/>
                                          </p:stCondLst>
                                        </p:cTn>
                                        <p:tgtEl>
                                          <p:spTgt spid="13"/>
                                        </p:tgtEl>
                                      </p:cBhvr>
                                      <p:to x="100000" y="80000"/>
                                    </p:animScale>
                                    <p:animScale>
                                      <p:cBhvr>
                                        <p:cTn id="142" dur="166" decel="50000">
                                          <p:stCondLst>
                                            <p:cond delay="1338"/>
                                          </p:stCondLst>
                                        </p:cTn>
                                        <p:tgtEl>
                                          <p:spTgt spid="13"/>
                                        </p:tgtEl>
                                      </p:cBhvr>
                                      <p:to x="100000" y="100000"/>
                                    </p:animScale>
                                    <p:animScale>
                                      <p:cBhvr>
                                        <p:cTn id="143" dur="26">
                                          <p:stCondLst>
                                            <p:cond delay="1642"/>
                                          </p:stCondLst>
                                        </p:cTn>
                                        <p:tgtEl>
                                          <p:spTgt spid="13"/>
                                        </p:tgtEl>
                                      </p:cBhvr>
                                      <p:to x="100000" y="90000"/>
                                    </p:animScale>
                                    <p:animScale>
                                      <p:cBhvr>
                                        <p:cTn id="144" dur="166" decel="50000">
                                          <p:stCondLst>
                                            <p:cond delay="1668"/>
                                          </p:stCondLst>
                                        </p:cTn>
                                        <p:tgtEl>
                                          <p:spTgt spid="13"/>
                                        </p:tgtEl>
                                      </p:cBhvr>
                                      <p:to x="100000" y="100000"/>
                                    </p:animScale>
                                    <p:animScale>
                                      <p:cBhvr>
                                        <p:cTn id="145" dur="26">
                                          <p:stCondLst>
                                            <p:cond delay="1808"/>
                                          </p:stCondLst>
                                        </p:cTn>
                                        <p:tgtEl>
                                          <p:spTgt spid="13"/>
                                        </p:tgtEl>
                                      </p:cBhvr>
                                      <p:to x="100000" y="95000"/>
                                    </p:animScale>
                                    <p:animScale>
                                      <p:cBhvr>
                                        <p:cTn id="146" dur="166" decel="50000">
                                          <p:stCondLst>
                                            <p:cond delay="1834"/>
                                          </p:stCondLst>
                                        </p:cTn>
                                        <p:tgtEl>
                                          <p:spTgt spid="13"/>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14"/>
                                        </p:tgtEl>
                                        <p:attrNameLst>
                                          <p:attrName>style.visibility</p:attrName>
                                        </p:attrNameLst>
                                      </p:cBhvr>
                                      <p:to>
                                        <p:strVal val="visible"/>
                                      </p:to>
                                    </p:set>
                                    <p:animEffect transition="in" filter="wipe(down)">
                                      <p:cBhvr>
                                        <p:cTn id="151" dur="580">
                                          <p:stCondLst>
                                            <p:cond delay="0"/>
                                          </p:stCondLst>
                                        </p:cTn>
                                        <p:tgtEl>
                                          <p:spTgt spid="14"/>
                                        </p:tgtEl>
                                      </p:cBhvr>
                                    </p:animEffect>
                                    <p:anim calcmode="lin" valueType="num">
                                      <p:cBhvr>
                                        <p:cTn id="15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57" dur="26">
                                          <p:stCondLst>
                                            <p:cond delay="650"/>
                                          </p:stCondLst>
                                        </p:cTn>
                                        <p:tgtEl>
                                          <p:spTgt spid="14"/>
                                        </p:tgtEl>
                                      </p:cBhvr>
                                      <p:to x="100000" y="60000"/>
                                    </p:animScale>
                                    <p:animScale>
                                      <p:cBhvr>
                                        <p:cTn id="158" dur="166" decel="50000">
                                          <p:stCondLst>
                                            <p:cond delay="676"/>
                                          </p:stCondLst>
                                        </p:cTn>
                                        <p:tgtEl>
                                          <p:spTgt spid="14"/>
                                        </p:tgtEl>
                                      </p:cBhvr>
                                      <p:to x="100000" y="100000"/>
                                    </p:animScale>
                                    <p:animScale>
                                      <p:cBhvr>
                                        <p:cTn id="159" dur="26">
                                          <p:stCondLst>
                                            <p:cond delay="1312"/>
                                          </p:stCondLst>
                                        </p:cTn>
                                        <p:tgtEl>
                                          <p:spTgt spid="14"/>
                                        </p:tgtEl>
                                      </p:cBhvr>
                                      <p:to x="100000" y="80000"/>
                                    </p:animScale>
                                    <p:animScale>
                                      <p:cBhvr>
                                        <p:cTn id="160" dur="166" decel="50000">
                                          <p:stCondLst>
                                            <p:cond delay="1338"/>
                                          </p:stCondLst>
                                        </p:cTn>
                                        <p:tgtEl>
                                          <p:spTgt spid="14"/>
                                        </p:tgtEl>
                                      </p:cBhvr>
                                      <p:to x="100000" y="100000"/>
                                    </p:animScale>
                                    <p:animScale>
                                      <p:cBhvr>
                                        <p:cTn id="161" dur="26">
                                          <p:stCondLst>
                                            <p:cond delay="1642"/>
                                          </p:stCondLst>
                                        </p:cTn>
                                        <p:tgtEl>
                                          <p:spTgt spid="14"/>
                                        </p:tgtEl>
                                      </p:cBhvr>
                                      <p:to x="100000" y="90000"/>
                                    </p:animScale>
                                    <p:animScale>
                                      <p:cBhvr>
                                        <p:cTn id="162" dur="166" decel="50000">
                                          <p:stCondLst>
                                            <p:cond delay="1668"/>
                                          </p:stCondLst>
                                        </p:cTn>
                                        <p:tgtEl>
                                          <p:spTgt spid="14"/>
                                        </p:tgtEl>
                                      </p:cBhvr>
                                      <p:to x="100000" y="100000"/>
                                    </p:animScale>
                                    <p:animScale>
                                      <p:cBhvr>
                                        <p:cTn id="163" dur="26">
                                          <p:stCondLst>
                                            <p:cond delay="1808"/>
                                          </p:stCondLst>
                                        </p:cTn>
                                        <p:tgtEl>
                                          <p:spTgt spid="14"/>
                                        </p:tgtEl>
                                      </p:cBhvr>
                                      <p:to x="100000" y="95000"/>
                                    </p:animScale>
                                    <p:animScale>
                                      <p:cBhvr>
                                        <p:cTn id="164" dur="166" decel="50000">
                                          <p:stCondLst>
                                            <p:cond delay="1834"/>
                                          </p:stCondLst>
                                        </p:cTn>
                                        <p:tgtEl>
                                          <p:spTgt spid="14"/>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15"/>
                                        </p:tgtEl>
                                        <p:attrNameLst>
                                          <p:attrName>style.visibility</p:attrName>
                                        </p:attrNameLst>
                                      </p:cBhvr>
                                      <p:to>
                                        <p:strVal val="visible"/>
                                      </p:to>
                                    </p:set>
                                    <p:animEffect transition="in" filter="wipe(down)">
                                      <p:cBhvr>
                                        <p:cTn id="169" dur="580">
                                          <p:stCondLst>
                                            <p:cond delay="0"/>
                                          </p:stCondLst>
                                        </p:cTn>
                                        <p:tgtEl>
                                          <p:spTgt spid="15"/>
                                        </p:tgtEl>
                                      </p:cBhvr>
                                    </p:animEffect>
                                    <p:anim calcmode="lin" valueType="num">
                                      <p:cBhvr>
                                        <p:cTn id="17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75" dur="26">
                                          <p:stCondLst>
                                            <p:cond delay="650"/>
                                          </p:stCondLst>
                                        </p:cTn>
                                        <p:tgtEl>
                                          <p:spTgt spid="15"/>
                                        </p:tgtEl>
                                      </p:cBhvr>
                                      <p:to x="100000" y="60000"/>
                                    </p:animScale>
                                    <p:animScale>
                                      <p:cBhvr>
                                        <p:cTn id="176" dur="166" decel="50000">
                                          <p:stCondLst>
                                            <p:cond delay="676"/>
                                          </p:stCondLst>
                                        </p:cTn>
                                        <p:tgtEl>
                                          <p:spTgt spid="15"/>
                                        </p:tgtEl>
                                      </p:cBhvr>
                                      <p:to x="100000" y="100000"/>
                                    </p:animScale>
                                    <p:animScale>
                                      <p:cBhvr>
                                        <p:cTn id="177" dur="26">
                                          <p:stCondLst>
                                            <p:cond delay="1312"/>
                                          </p:stCondLst>
                                        </p:cTn>
                                        <p:tgtEl>
                                          <p:spTgt spid="15"/>
                                        </p:tgtEl>
                                      </p:cBhvr>
                                      <p:to x="100000" y="80000"/>
                                    </p:animScale>
                                    <p:animScale>
                                      <p:cBhvr>
                                        <p:cTn id="178" dur="166" decel="50000">
                                          <p:stCondLst>
                                            <p:cond delay="1338"/>
                                          </p:stCondLst>
                                        </p:cTn>
                                        <p:tgtEl>
                                          <p:spTgt spid="15"/>
                                        </p:tgtEl>
                                      </p:cBhvr>
                                      <p:to x="100000" y="100000"/>
                                    </p:animScale>
                                    <p:animScale>
                                      <p:cBhvr>
                                        <p:cTn id="179" dur="26">
                                          <p:stCondLst>
                                            <p:cond delay="1642"/>
                                          </p:stCondLst>
                                        </p:cTn>
                                        <p:tgtEl>
                                          <p:spTgt spid="15"/>
                                        </p:tgtEl>
                                      </p:cBhvr>
                                      <p:to x="100000" y="90000"/>
                                    </p:animScale>
                                    <p:animScale>
                                      <p:cBhvr>
                                        <p:cTn id="180" dur="166" decel="50000">
                                          <p:stCondLst>
                                            <p:cond delay="1668"/>
                                          </p:stCondLst>
                                        </p:cTn>
                                        <p:tgtEl>
                                          <p:spTgt spid="15"/>
                                        </p:tgtEl>
                                      </p:cBhvr>
                                      <p:to x="100000" y="100000"/>
                                    </p:animScale>
                                    <p:animScale>
                                      <p:cBhvr>
                                        <p:cTn id="181" dur="26">
                                          <p:stCondLst>
                                            <p:cond delay="1808"/>
                                          </p:stCondLst>
                                        </p:cTn>
                                        <p:tgtEl>
                                          <p:spTgt spid="15"/>
                                        </p:tgtEl>
                                      </p:cBhvr>
                                      <p:to x="100000" y="95000"/>
                                    </p:animScale>
                                    <p:animScale>
                                      <p:cBhvr>
                                        <p:cTn id="182" dur="166" decel="50000">
                                          <p:stCondLst>
                                            <p:cond delay="1834"/>
                                          </p:stCondLst>
                                        </p:cTn>
                                        <p:tgtEl>
                                          <p:spTgt spid="15"/>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16"/>
                                        </p:tgtEl>
                                        <p:attrNameLst>
                                          <p:attrName>style.visibility</p:attrName>
                                        </p:attrNameLst>
                                      </p:cBhvr>
                                      <p:to>
                                        <p:strVal val="visible"/>
                                      </p:to>
                                    </p:set>
                                    <p:animEffect transition="in" filter="wipe(down)">
                                      <p:cBhvr>
                                        <p:cTn id="187" dur="580">
                                          <p:stCondLst>
                                            <p:cond delay="0"/>
                                          </p:stCondLst>
                                        </p:cTn>
                                        <p:tgtEl>
                                          <p:spTgt spid="16"/>
                                        </p:tgtEl>
                                      </p:cBhvr>
                                    </p:animEffect>
                                    <p:anim calcmode="lin" valueType="num">
                                      <p:cBhvr>
                                        <p:cTn id="18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93" dur="26">
                                          <p:stCondLst>
                                            <p:cond delay="650"/>
                                          </p:stCondLst>
                                        </p:cTn>
                                        <p:tgtEl>
                                          <p:spTgt spid="16"/>
                                        </p:tgtEl>
                                      </p:cBhvr>
                                      <p:to x="100000" y="60000"/>
                                    </p:animScale>
                                    <p:animScale>
                                      <p:cBhvr>
                                        <p:cTn id="194" dur="166" decel="50000">
                                          <p:stCondLst>
                                            <p:cond delay="676"/>
                                          </p:stCondLst>
                                        </p:cTn>
                                        <p:tgtEl>
                                          <p:spTgt spid="16"/>
                                        </p:tgtEl>
                                      </p:cBhvr>
                                      <p:to x="100000" y="100000"/>
                                    </p:animScale>
                                    <p:animScale>
                                      <p:cBhvr>
                                        <p:cTn id="195" dur="26">
                                          <p:stCondLst>
                                            <p:cond delay="1312"/>
                                          </p:stCondLst>
                                        </p:cTn>
                                        <p:tgtEl>
                                          <p:spTgt spid="16"/>
                                        </p:tgtEl>
                                      </p:cBhvr>
                                      <p:to x="100000" y="80000"/>
                                    </p:animScale>
                                    <p:animScale>
                                      <p:cBhvr>
                                        <p:cTn id="196" dur="166" decel="50000">
                                          <p:stCondLst>
                                            <p:cond delay="1338"/>
                                          </p:stCondLst>
                                        </p:cTn>
                                        <p:tgtEl>
                                          <p:spTgt spid="16"/>
                                        </p:tgtEl>
                                      </p:cBhvr>
                                      <p:to x="100000" y="100000"/>
                                    </p:animScale>
                                    <p:animScale>
                                      <p:cBhvr>
                                        <p:cTn id="197" dur="26">
                                          <p:stCondLst>
                                            <p:cond delay="1642"/>
                                          </p:stCondLst>
                                        </p:cTn>
                                        <p:tgtEl>
                                          <p:spTgt spid="16"/>
                                        </p:tgtEl>
                                      </p:cBhvr>
                                      <p:to x="100000" y="90000"/>
                                    </p:animScale>
                                    <p:animScale>
                                      <p:cBhvr>
                                        <p:cTn id="198" dur="166" decel="50000">
                                          <p:stCondLst>
                                            <p:cond delay="1668"/>
                                          </p:stCondLst>
                                        </p:cTn>
                                        <p:tgtEl>
                                          <p:spTgt spid="16"/>
                                        </p:tgtEl>
                                      </p:cBhvr>
                                      <p:to x="100000" y="100000"/>
                                    </p:animScale>
                                    <p:animScale>
                                      <p:cBhvr>
                                        <p:cTn id="199" dur="26">
                                          <p:stCondLst>
                                            <p:cond delay="1808"/>
                                          </p:stCondLst>
                                        </p:cTn>
                                        <p:tgtEl>
                                          <p:spTgt spid="16"/>
                                        </p:tgtEl>
                                      </p:cBhvr>
                                      <p:to x="100000" y="95000"/>
                                    </p:animScale>
                                    <p:animScale>
                                      <p:cBhvr>
                                        <p:cTn id="200" dur="166" decel="50000">
                                          <p:stCondLst>
                                            <p:cond delay="1834"/>
                                          </p:stCondLst>
                                        </p:cTn>
                                        <p:tgtEl>
                                          <p:spTgt spid="16"/>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2"/>
                                        </p:tgtEl>
                                        <p:attrNameLst>
                                          <p:attrName>style.visibility</p:attrName>
                                        </p:attrNameLst>
                                      </p:cBhvr>
                                      <p:to>
                                        <p:strVal val="visible"/>
                                      </p:to>
                                    </p:set>
                                    <p:animEffect transition="in" filter="wipe(down)">
                                      <p:cBhvr>
                                        <p:cTn id="205" dur="580">
                                          <p:stCondLst>
                                            <p:cond delay="0"/>
                                          </p:stCondLst>
                                        </p:cTn>
                                        <p:tgtEl>
                                          <p:spTgt spid="2"/>
                                        </p:tgtEl>
                                      </p:cBhvr>
                                    </p:animEffect>
                                    <p:anim calcmode="lin" valueType="num">
                                      <p:cBhvr>
                                        <p:cTn id="20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0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0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0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1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11" dur="26">
                                          <p:stCondLst>
                                            <p:cond delay="650"/>
                                          </p:stCondLst>
                                        </p:cTn>
                                        <p:tgtEl>
                                          <p:spTgt spid="2"/>
                                        </p:tgtEl>
                                      </p:cBhvr>
                                      <p:to x="100000" y="60000"/>
                                    </p:animScale>
                                    <p:animScale>
                                      <p:cBhvr>
                                        <p:cTn id="212" dur="166" decel="50000">
                                          <p:stCondLst>
                                            <p:cond delay="676"/>
                                          </p:stCondLst>
                                        </p:cTn>
                                        <p:tgtEl>
                                          <p:spTgt spid="2"/>
                                        </p:tgtEl>
                                      </p:cBhvr>
                                      <p:to x="100000" y="100000"/>
                                    </p:animScale>
                                    <p:animScale>
                                      <p:cBhvr>
                                        <p:cTn id="213" dur="26">
                                          <p:stCondLst>
                                            <p:cond delay="1312"/>
                                          </p:stCondLst>
                                        </p:cTn>
                                        <p:tgtEl>
                                          <p:spTgt spid="2"/>
                                        </p:tgtEl>
                                      </p:cBhvr>
                                      <p:to x="100000" y="80000"/>
                                    </p:animScale>
                                    <p:animScale>
                                      <p:cBhvr>
                                        <p:cTn id="214" dur="166" decel="50000">
                                          <p:stCondLst>
                                            <p:cond delay="1338"/>
                                          </p:stCondLst>
                                        </p:cTn>
                                        <p:tgtEl>
                                          <p:spTgt spid="2"/>
                                        </p:tgtEl>
                                      </p:cBhvr>
                                      <p:to x="100000" y="100000"/>
                                    </p:animScale>
                                    <p:animScale>
                                      <p:cBhvr>
                                        <p:cTn id="215" dur="26">
                                          <p:stCondLst>
                                            <p:cond delay="1642"/>
                                          </p:stCondLst>
                                        </p:cTn>
                                        <p:tgtEl>
                                          <p:spTgt spid="2"/>
                                        </p:tgtEl>
                                      </p:cBhvr>
                                      <p:to x="100000" y="90000"/>
                                    </p:animScale>
                                    <p:animScale>
                                      <p:cBhvr>
                                        <p:cTn id="216" dur="166" decel="50000">
                                          <p:stCondLst>
                                            <p:cond delay="1668"/>
                                          </p:stCondLst>
                                        </p:cTn>
                                        <p:tgtEl>
                                          <p:spTgt spid="2"/>
                                        </p:tgtEl>
                                      </p:cBhvr>
                                      <p:to x="100000" y="100000"/>
                                    </p:animScale>
                                    <p:animScale>
                                      <p:cBhvr>
                                        <p:cTn id="217" dur="26">
                                          <p:stCondLst>
                                            <p:cond delay="1808"/>
                                          </p:stCondLst>
                                        </p:cTn>
                                        <p:tgtEl>
                                          <p:spTgt spid="2"/>
                                        </p:tgtEl>
                                      </p:cBhvr>
                                      <p:to x="100000" y="95000"/>
                                    </p:animScale>
                                    <p:animScale>
                                      <p:cBhvr>
                                        <p:cTn id="218" dur="166" decel="50000">
                                          <p:stCondLst>
                                            <p:cond delay="1834"/>
                                          </p:stCondLst>
                                        </p:cTn>
                                        <p:tgtEl>
                                          <p:spTgt spid="2"/>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grpId="0" nodeType="clickEffect">
                                  <p:stCondLst>
                                    <p:cond delay="0"/>
                                  </p:stCondLst>
                                  <p:childTnLst>
                                    <p:set>
                                      <p:cBhvr>
                                        <p:cTn id="222" dur="1" fill="hold">
                                          <p:stCondLst>
                                            <p:cond delay="0"/>
                                          </p:stCondLst>
                                        </p:cTn>
                                        <p:tgtEl>
                                          <p:spTgt spid="9"/>
                                        </p:tgtEl>
                                        <p:attrNameLst>
                                          <p:attrName>style.visibility</p:attrName>
                                        </p:attrNameLst>
                                      </p:cBhvr>
                                      <p:to>
                                        <p:strVal val="visible"/>
                                      </p:to>
                                    </p:set>
                                    <p:animEffect transition="in" filter="wipe(down)">
                                      <p:cBhvr>
                                        <p:cTn id="223" dur="580">
                                          <p:stCondLst>
                                            <p:cond delay="0"/>
                                          </p:stCondLst>
                                        </p:cTn>
                                        <p:tgtEl>
                                          <p:spTgt spid="9"/>
                                        </p:tgtEl>
                                      </p:cBhvr>
                                    </p:animEffect>
                                    <p:anim calcmode="lin" valueType="num">
                                      <p:cBhvr>
                                        <p:cTn id="22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29" dur="26">
                                          <p:stCondLst>
                                            <p:cond delay="650"/>
                                          </p:stCondLst>
                                        </p:cTn>
                                        <p:tgtEl>
                                          <p:spTgt spid="9"/>
                                        </p:tgtEl>
                                      </p:cBhvr>
                                      <p:to x="100000" y="60000"/>
                                    </p:animScale>
                                    <p:animScale>
                                      <p:cBhvr>
                                        <p:cTn id="230" dur="166" decel="50000">
                                          <p:stCondLst>
                                            <p:cond delay="676"/>
                                          </p:stCondLst>
                                        </p:cTn>
                                        <p:tgtEl>
                                          <p:spTgt spid="9"/>
                                        </p:tgtEl>
                                      </p:cBhvr>
                                      <p:to x="100000" y="100000"/>
                                    </p:animScale>
                                    <p:animScale>
                                      <p:cBhvr>
                                        <p:cTn id="231" dur="26">
                                          <p:stCondLst>
                                            <p:cond delay="1312"/>
                                          </p:stCondLst>
                                        </p:cTn>
                                        <p:tgtEl>
                                          <p:spTgt spid="9"/>
                                        </p:tgtEl>
                                      </p:cBhvr>
                                      <p:to x="100000" y="80000"/>
                                    </p:animScale>
                                    <p:animScale>
                                      <p:cBhvr>
                                        <p:cTn id="232" dur="166" decel="50000">
                                          <p:stCondLst>
                                            <p:cond delay="1338"/>
                                          </p:stCondLst>
                                        </p:cTn>
                                        <p:tgtEl>
                                          <p:spTgt spid="9"/>
                                        </p:tgtEl>
                                      </p:cBhvr>
                                      <p:to x="100000" y="100000"/>
                                    </p:animScale>
                                    <p:animScale>
                                      <p:cBhvr>
                                        <p:cTn id="233" dur="26">
                                          <p:stCondLst>
                                            <p:cond delay="1642"/>
                                          </p:stCondLst>
                                        </p:cTn>
                                        <p:tgtEl>
                                          <p:spTgt spid="9"/>
                                        </p:tgtEl>
                                      </p:cBhvr>
                                      <p:to x="100000" y="90000"/>
                                    </p:animScale>
                                    <p:animScale>
                                      <p:cBhvr>
                                        <p:cTn id="234" dur="166" decel="50000">
                                          <p:stCondLst>
                                            <p:cond delay="1668"/>
                                          </p:stCondLst>
                                        </p:cTn>
                                        <p:tgtEl>
                                          <p:spTgt spid="9"/>
                                        </p:tgtEl>
                                      </p:cBhvr>
                                      <p:to x="100000" y="100000"/>
                                    </p:animScale>
                                    <p:animScale>
                                      <p:cBhvr>
                                        <p:cTn id="235" dur="26">
                                          <p:stCondLst>
                                            <p:cond delay="1808"/>
                                          </p:stCondLst>
                                        </p:cTn>
                                        <p:tgtEl>
                                          <p:spTgt spid="9"/>
                                        </p:tgtEl>
                                      </p:cBhvr>
                                      <p:to x="100000" y="95000"/>
                                    </p:animScale>
                                    <p:animScale>
                                      <p:cBhvr>
                                        <p:cTn id="236" dur="166" decel="50000">
                                          <p:stCondLst>
                                            <p:cond delay="1834"/>
                                          </p:stCondLst>
                                        </p:cTn>
                                        <p:tgtEl>
                                          <p:spTgt spid="9"/>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grpId="0" nodeType="clickEffect">
                                  <p:stCondLst>
                                    <p:cond delay="0"/>
                                  </p:stCondLst>
                                  <p:childTnLst>
                                    <p:set>
                                      <p:cBhvr>
                                        <p:cTn id="240" dur="1" fill="hold">
                                          <p:stCondLst>
                                            <p:cond delay="0"/>
                                          </p:stCondLst>
                                        </p:cTn>
                                        <p:tgtEl>
                                          <p:spTgt spid="17"/>
                                        </p:tgtEl>
                                        <p:attrNameLst>
                                          <p:attrName>style.visibility</p:attrName>
                                        </p:attrNameLst>
                                      </p:cBhvr>
                                      <p:to>
                                        <p:strVal val="visible"/>
                                      </p:to>
                                    </p:set>
                                    <p:animEffect transition="in" filter="wipe(down)">
                                      <p:cBhvr>
                                        <p:cTn id="241" dur="580">
                                          <p:stCondLst>
                                            <p:cond delay="0"/>
                                          </p:stCondLst>
                                        </p:cTn>
                                        <p:tgtEl>
                                          <p:spTgt spid="17"/>
                                        </p:tgtEl>
                                      </p:cBhvr>
                                    </p:animEffect>
                                    <p:anim calcmode="lin" valueType="num">
                                      <p:cBhvr>
                                        <p:cTn id="242"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43"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44"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45"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46"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47" dur="26">
                                          <p:stCondLst>
                                            <p:cond delay="650"/>
                                          </p:stCondLst>
                                        </p:cTn>
                                        <p:tgtEl>
                                          <p:spTgt spid="17"/>
                                        </p:tgtEl>
                                      </p:cBhvr>
                                      <p:to x="100000" y="60000"/>
                                    </p:animScale>
                                    <p:animScale>
                                      <p:cBhvr>
                                        <p:cTn id="248" dur="166" decel="50000">
                                          <p:stCondLst>
                                            <p:cond delay="676"/>
                                          </p:stCondLst>
                                        </p:cTn>
                                        <p:tgtEl>
                                          <p:spTgt spid="17"/>
                                        </p:tgtEl>
                                      </p:cBhvr>
                                      <p:to x="100000" y="100000"/>
                                    </p:animScale>
                                    <p:animScale>
                                      <p:cBhvr>
                                        <p:cTn id="249" dur="26">
                                          <p:stCondLst>
                                            <p:cond delay="1312"/>
                                          </p:stCondLst>
                                        </p:cTn>
                                        <p:tgtEl>
                                          <p:spTgt spid="17"/>
                                        </p:tgtEl>
                                      </p:cBhvr>
                                      <p:to x="100000" y="80000"/>
                                    </p:animScale>
                                    <p:animScale>
                                      <p:cBhvr>
                                        <p:cTn id="250" dur="166" decel="50000">
                                          <p:stCondLst>
                                            <p:cond delay="1338"/>
                                          </p:stCondLst>
                                        </p:cTn>
                                        <p:tgtEl>
                                          <p:spTgt spid="17"/>
                                        </p:tgtEl>
                                      </p:cBhvr>
                                      <p:to x="100000" y="100000"/>
                                    </p:animScale>
                                    <p:animScale>
                                      <p:cBhvr>
                                        <p:cTn id="251" dur="26">
                                          <p:stCondLst>
                                            <p:cond delay="1642"/>
                                          </p:stCondLst>
                                        </p:cTn>
                                        <p:tgtEl>
                                          <p:spTgt spid="17"/>
                                        </p:tgtEl>
                                      </p:cBhvr>
                                      <p:to x="100000" y="90000"/>
                                    </p:animScale>
                                    <p:animScale>
                                      <p:cBhvr>
                                        <p:cTn id="252" dur="166" decel="50000">
                                          <p:stCondLst>
                                            <p:cond delay="1668"/>
                                          </p:stCondLst>
                                        </p:cTn>
                                        <p:tgtEl>
                                          <p:spTgt spid="17"/>
                                        </p:tgtEl>
                                      </p:cBhvr>
                                      <p:to x="100000" y="100000"/>
                                    </p:animScale>
                                    <p:animScale>
                                      <p:cBhvr>
                                        <p:cTn id="253" dur="26">
                                          <p:stCondLst>
                                            <p:cond delay="1808"/>
                                          </p:stCondLst>
                                        </p:cTn>
                                        <p:tgtEl>
                                          <p:spTgt spid="17"/>
                                        </p:tgtEl>
                                      </p:cBhvr>
                                      <p:to x="100000" y="95000"/>
                                    </p:animScale>
                                    <p:animScale>
                                      <p:cBhvr>
                                        <p:cTn id="254" dur="166" decel="50000">
                                          <p:stCondLst>
                                            <p:cond delay="1834"/>
                                          </p:stCondLst>
                                        </p:cTn>
                                        <p:tgtEl>
                                          <p:spTgt spid="17"/>
                                        </p:tgtEl>
                                      </p:cBhvr>
                                      <p:to x="100000" y="100000"/>
                                    </p:animScale>
                                  </p:childTnLst>
                                </p:cTn>
                              </p:par>
                            </p:childTnLst>
                          </p:cTn>
                        </p:par>
                      </p:childTnLst>
                    </p:cTn>
                  </p:par>
                  <p:par>
                    <p:cTn id="255" fill="hold">
                      <p:stCondLst>
                        <p:cond delay="indefinite"/>
                      </p:stCondLst>
                      <p:childTnLst>
                        <p:par>
                          <p:cTn id="256" fill="hold">
                            <p:stCondLst>
                              <p:cond delay="0"/>
                            </p:stCondLst>
                            <p:childTnLst>
                              <p:par>
                                <p:cTn id="257" presetID="26" presetClass="entr" presetSubtype="0" fill="hold" grpId="0" nodeType="clickEffect">
                                  <p:stCondLst>
                                    <p:cond delay="0"/>
                                  </p:stCondLst>
                                  <p:childTnLst>
                                    <p:set>
                                      <p:cBhvr>
                                        <p:cTn id="258" dur="1" fill="hold">
                                          <p:stCondLst>
                                            <p:cond delay="0"/>
                                          </p:stCondLst>
                                        </p:cTn>
                                        <p:tgtEl>
                                          <p:spTgt spid="18"/>
                                        </p:tgtEl>
                                        <p:attrNameLst>
                                          <p:attrName>style.visibility</p:attrName>
                                        </p:attrNameLst>
                                      </p:cBhvr>
                                      <p:to>
                                        <p:strVal val="visible"/>
                                      </p:to>
                                    </p:set>
                                    <p:animEffect transition="in" filter="wipe(down)">
                                      <p:cBhvr>
                                        <p:cTn id="259" dur="580">
                                          <p:stCondLst>
                                            <p:cond delay="0"/>
                                          </p:stCondLst>
                                        </p:cTn>
                                        <p:tgtEl>
                                          <p:spTgt spid="18"/>
                                        </p:tgtEl>
                                      </p:cBhvr>
                                    </p:animEffect>
                                    <p:anim calcmode="lin" valueType="num">
                                      <p:cBhvr>
                                        <p:cTn id="260"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61"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62"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63"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64"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65" dur="26">
                                          <p:stCondLst>
                                            <p:cond delay="650"/>
                                          </p:stCondLst>
                                        </p:cTn>
                                        <p:tgtEl>
                                          <p:spTgt spid="18"/>
                                        </p:tgtEl>
                                      </p:cBhvr>
                                      <p:to x="100000" y="60000"/>
                                    </p:animScale>
                                    <p:animScale>
                                      <p:cBhvr>
                                        <p:cTn id="266" dur="166" decel="50000">
                                          <p:stCondLst>
                                            <p:cond delay="676"/>
                                          </p:stCondLst>
                                        </p:cTn>
                                        <p:tgtEl>
                                          <p:spTgt spid="18"/>
                                        </p:tgtEl>
                                      </p:cBhvr>
                                      <p:to x="100000" y="100000"/>
                                    </p:animScale>
                                    <p:animScale>
                                      <p:cBhvr>
                                        <p:cTn id="267" dur="26">
                                          <p:stCondLst>
                                            <p:cond delay="1312"/>
                                          </p:stCondLst>
                                        </p:cTn>
                                        <p:tgtEl>
                                          <p:spTgt spid="18"/>
                                        </p:tgtEl>
                                      </p:cBhvr>
                                      <p:to x="100000" y="80000"/>
                                    </p:animScale>
                                    <p:animScale>
                                      <p:cBhvr>
                                        <p:cTn id="268" dur="166" decel="50000">
                                          <p:stCondLst>
                                            <p:cond delay="1338"/>
                                          </p:stCondLst>
                                        </p:cTn>
                                        <p:tgtEl>
                                          <p:spTgt spid="18"/>
                                        </p:tgtEl>
                                      </p:cBhvr>
                                      <p:to x="100000" y="100000"/>
                                    </p:animScale>
                                    <p:animScale>
                                      <p:cBhvr>
                                        <p:cTn id="269" dur="26">
                                          <p:stCondLst>
                                            <p:cond delay="1642"/>
                                          </p:stCondLst>
                                        </p:cTn>
                                        <p:tgtEl>
                                          <p:spTgt spid="18"/>
                                        </p:tgtEl>
                                      </p:cBhvr>
                                      <p:to x="100000" y="90000"/>
                                    </p:animScale>
                                    <p:animScale>
                                      <p:cBhvr>
                                        <p:cTn id="270" dur="166" decel="50000">
                                          <p:stCondLst>
                                            <p:cond delay="1668"/>
                                          </p:stCondLst>
                                        </p:cTn>
                                        <p:tgtEl>
                                          <p:spTgt spid="18"/>
                                        </p:tgtEl>
                                      </p:cBhvr>
                                      <p:to x="100000" y="100000"/>
                                    </p:animScale>
                                    <p:animScale>
                                      <p:cBhvr>
                                        <p:cTn id="271" dur="26">
                                          <p:stCondLst>
                                            <p:cond delay="1808"/>
                                          </p:stCondLst>
                                        </p:cTn>
                                        <p:tgtEl>
                                          <p:spTgt spid="18"/>
                                        </p:tgtEl>
                                      </p:cBhvr>
                                      <p:to x="100000" y="95000"/>
                                    </p:animScale>
                                    <p:animScale>
                                      <p:cBhvr>
                                        <p:cTn id="272" dur="166" decel="50000">
                                          <p:stCondLst>
                                            <p:cond delay="1834"/>
                                          </p:stCondLst>
                                        </p:cTn>
                                        <p:tgtEl>
                                          <p:spTgt spid="18"/>
                                        </p:tgtEl>
                                      </p:cBhvr>
                                      <p:to x="100000" y="100000"/>
                                    </p:animScale>
                                  </p:childTnLst>
                                </p:cTn>
                              </p:par>
                            </p:childTnLst>
                          </p:cTn>
                        </p:par>
                      </p:childTnLst>
                    </p:cTn>
                  </p:par>
                  <p:par>
                    <p:cTn id="273" fill="hold">
                      <p:stCondLst>
                        <p:cond delay="indefinite"/>
                      </p:stCondLst>
                      <p:childTnLst>
                        <p:par>
                          <p:cTn id="274" fill="hold">
                            <p:stCondLst>
                              <p:cond delay="0"/>
                            </p:stCondLst>
                            <p:childTnLst>
                              <p:par>
                                <p:cTn id="275" presetID="26" presetClass="entr" presetSubtype="0" fill="hold" nodeType="clickEffect">
                                  <p:stCondLst>
                                    <p:cond delay="0"/>
                                  </p:stCondLst>
                                  <p:childTnLst>
                                    <p:set>
                                      <p:cBhvr>
                                        <p:cTn id="276" dur="1" fill="hold">
                                          <p:stCondLst>
                                            <p:cond delay="0"/>
                                          </p:stCondLst>
                                        </p:cTn>
                                        <p:tgtEl>
                                          <p:spTgt spid="19">
                                            <p:txEl>
                                              <p:pRg st="0" end="0"/>
                                            </p:txEl>
                                          </p:spTgt>
                                        </p:tgtEl>
                                        <p:attrNameLst>
                                          <p:attrName>style.visibility</p:attrName>
                                        </p:attrNameLst>
                                      </p:cBhvr>
                                      <p:to>
                                        <p:strVal val="visible"/>
                                      </p:to>
                                    </p:set>
                                    <p:animEffect transition="in" filter="wipe(down)">
                                      <p:cBhvr>
                                        <p:cTn id="277" dur="580">
                                          <p:stCondLst>
                                            <p:cond delay="0"/>
                                          </p:stCondLst>
                                        </p:cTn>
                                        <p:tgtEl>
                                          <p:spTgt spid="19">
                                            <p:txEl>
                                              <p:pRg st="0" end="0"/>
                                            </p:txEl>
                                          </p:spTgt>
                                        </p:tgtEl>
                                      </p:cBhvr>
                                    </p:animEffect>
                                    <p:anim calcmode="lin" valueType="num">
                                      <p:cBhvr>
                                        <p:cTn id="278" dur="1822" tmFilter="0,0; 0.14,0.36; 0.43,0.73; 0.71,0.91; 1.0,1.0">
                                          <p:stCondLst>
                                            <p:cond delay="0"/>
                                          </p:stCondLst>
                                        </p:cTn>
                                        <p:tgtEl>
                                          <p:spTgt spid="19">
                                            <p:txEl>
                                              <p:pRg st="0" end="0"/>
                                            </p:txEl>
                                          </p:spTgt>
                                        </p:tgtEl>
                                        <p:attrNameLst>
                                          <p:attrName>ppt_x</p:attrName>
                                        </p:attrNameLst>
                                      </p:cBhvr>
                                      <p:tavLst>
                                        <p:tav tm="0">
                                          <p:val>
                                            <p:strVal val="#ppt_x-0.25"/>
                                          </p:val>
                                        </p:tav>
                                        <p:tav tm="100000">
                                          <p:val>
                                            <p:strVal val="#ppt_x"/>
                                          </p:val>
                                        </p:tav>
                                      </p:tavLst>
                                    </p:anim>
                                    <p:anim calcmode="lin" valueType="num">
                                      <p:cBhvr>
                                        <p:cTn id="279" dur="664" tmFilter="0.0,0.0; 0.25,0.07; 0.50,0.2; 0.75,0.467; 1.0,1.0">
                                          <p:stCondLst>
                                            <p:cond delay="0"/>
                                          </p:stCondLst>
                                        </p:cTn>
                                        <p:tgtEl>
                                          <p:spTgt spid="19">
                                            <p:txEl>
                                              <p:pRg st="0" end="0"/>
                                            </p:txEl>
                                          </p:spTgt>
                                        </p:tgtEl>
                                        <p:attrNameLst>
                                          <p:attrName>ppt_y</p:attrName>
                                        </p:attrNameLst>
                                      </p:cBhvr>
                                      <p:tavLst>
                                        <p:tav tm="0" fmla="#ppt_y-sin(pi*$)/3">
                                          <p:val>
                                            <p:fltVal val="0.5"/>
                                          </p:val>
                                        </p:tav>
                                        <p:tav tm="100000">
                                          <p:val>
                                            <p:fltVal val="1"/>
                                          </p:val>
                                        </p:tav>
                                      </p:tavLst>
                                    </p:anim>
                                    <p:anim calcmode="lin" valueType="num">
                                      <p:cBhvr>
                                        <p:cTn id="280" dur="664" tmFilter="0, 0; 0.125,0.2665; 0.25,0.4; 0.375,0.465; 0.5,0.5;  0.625,0.535; 0.75,0.6; 0.875,0.7335; 1,1">
                                          <p:stCondLst>
                                            <p:cond delay="664"/>
                                          </p:stCondLst>
                                        </p:cTn>
                                        <p:tgtEl>
                                          <p:spTgt spid="19">
                                            <p:txEl>
                                              <p:pRg st="0" end="0"/>
                                            </p:txEl>
                                          </p:spTgt>
                                        </p:tgtEl>
                                        <p:attrNameLst>
                                          <p:attrName>ppt_y</p:attrName>
                                        </p:attrNameLst>
                                      </p:cBhvr>
                                      <p:tavLst>
                                        <p:tav tm="0" fmla="#ppt_y-sin(pi*$)/9">
                                          <p:val>
                                            <p:fltVal val="0"/>
                                          </p:val>
                                        </p:tav>
                                        <p:tav tm="100000">
                                          <p:val>
                                            <p:fltVal val="1"/>
                                          </p:val>
                                        </p:tav>
                                      </p:tavLst>
                                    </p:anim>
                                    <p:anim calcmode="lin" valueType="num">
                                      <p:cBhvr>
                                        <p:cTn id="281" dur="332" tmFilter="0, 0; 0.125,0.2665; 0.25,0.4; 0.375,0.465; 0.5,0.5;  0.625,0.535; 0.75,0.6; 0.875,0.7335; 1,1">
                                          <p:stCondLst>
                                            <p:cond delay="1324"/>
                                          </p:stCondLst>
                                        </p:cTn>
                                        <p:tgtEl>
                                          <p:spTgt spid="19">
                                            <p:txEl>
                                              <p:pRg st="0" end="0"/>
                                            </p:txEl>
                                          </p:spTgt>
                                        </p:tgtEl>
                                        <p:attrNameLst>
                                          <p:attrName>ppt_y</p:attrName>
                                        </p:attrNameLst>
                                      </p:cBhvr>
                                      <p:tavLst>
                                        <p:tav tm="0" fmla="#ppt_y-sin(pi*$)/27">
                                          <p:val>
                                            <p:fltVal val="0"/>
                                          </p:val>
                                        </p:tav>
                                        <p:tav tm="100000">
                                          <p:val>
                                            <p:fltVal val="1"/>
                                          </p:val>
                                        </p:tav>
                                      </p:tavLst>
                                    </p:anim>
                                    <p:anim calcmode="lin" valueType="num">
                                      <p:cBhvr>
                                        <p:cTn id="282" dur="164" tmFilter="0, 0; 0.125,0.2665; 0.25,0.4; 0.375,0.465; 0.5,0.5;  0.625,0.535; 0.75,0.6; 0.875,0.7335; 1,1">
                                          <p:stCondLst>
                                            <p:cond delay="1656"/>
                                          </p:stCondLst>
                                        </p:cTn>
                                        <p:tgtEl>
                                          <p:spTgt spid="19">
                                            <p:txEl>
                                              <p:pRg st="0" end="0"/>
                                            </p:txEl>
                                          </p:spTgt>
                                        </p:tgtEl>
                                        <p:attrNameLst>
                                          <p:attrName>ppt_y</p:attrName>
                                        </p:attrNameLst>
                                      </p:cBhvr>
                                      <p:tavLst>
                                        <p:tav tm="0" fmla="#ppt_y-sin(pi*$)/81">
                                          <p:val>
                                            <p:fltVal val="0"/>
                                          </p:val>
                                        </p:tav>
                                        <p:tav tm="100000">
                                          <p:val>
                                            <p:fltVal val="1"/>
                                          </p:val>
                                        </p:tav>
                                      </p:tavLst>
                                    </p:anim>
                                    <p:animScale>
                                      <p:cBhvr>
                                        <p:cTn id="283" dur="26">
                                          <p:stCondLst>
                                            <p:cond delay="650"/>
                                          </p:stCondLst>
                                        </p:cTn>
                                        <p:tgtEl>
                                          <p:spTgt spid="19">
                                            <p:txEl>
                                              <p:pRg st="0" end="0"/>
                                            </p:txEl>
                                          </p:spTgt>
                                        </p:tgtEl>
                                      </p:cBhvr>
                                      <p:to x="100000" y="60000"/>
                                    </p:animScale>
                                    <p:animScale>
                                      <p:cBhvr>
                                        <p:cTn id="284" dur="166" decel="50000">
                                          <p:stCondLst>
                                            <p:cond delay="676"/>
                                          </p:stCondLst>
                                        </p:cTn>
                                        <p:tgtEl>
                                          <p:spTgt spid="19">
                                            <p:txEl>
                                              <p:pRg st="0" end="0"/>
                                            </p:txEl>
                                          </p:spTgt>
                                        </p:tgtEl>
                                      </p:cBhvr>
                                      <p:to x="100000" y="100000"/>
                                    </p:animScale>
                                    <p:animScale>
                                      <p:cBhvr>
                                        <p:cTn id="285" dur="26">
                                          <p:stCondLst>
                                            <p:cond delay="1312"/>
                                          </p:stCondLst>
                                        </p:cTn>
                                        <p:tgtEl>
                                          <p:spTgt spid="19">
                                            <p:txEl>
                                              <p:pRg st="0" end="0"/>
                                            </p:txEl>
                                          </p:spTgt>
                                        </p:tgtEl>
                                      </p:cBhvr>
                                      <p:to x="100000" y="80000"/>
                                    </p:animScale>
                                    <p:animScale>
                                      <p:cBhvr>
                                        <p:cTn id="286" dur="166" decel="50000">
                                          <p:stCondLst>
                                            <p:cond delay="1338"/>
                                          </p:stCondLst>
                                        </p:cTn>
                                        <p:tgtEl>
                                          <p:spTgt spid="19">
                                            <p:txEl>
                                              <p:pRg st="0" end="0"/>
                                            </p:txEl>
                                          </p:spTgt>
                                        </p:tgtEl>
                                      </p:cBhvr>
                                      <p:to x="100000" y="100000"/>
                                    </p:animScale>
                                    <p:animScale>
                                      <p:cBhvr>
                                        <p:cTn id="287" dur="26">
                                          <p:stCondLst>
                                            <p:cond delay="1642"/>
                                          </p:stCondLst>
                                        </p:cTn>
                                        <p:tgtEl>
                                          <p:spTgt spid="19">
                                            <p:txEl>
                                              <p:pRg st="0" end="0"/>
                                            </p:txEl>
                                          </p:spTgt>
                                        </p:tgtEl>
                                      </p:cBhvr>
                                      <p:to x="100000" y="90000"/>
                                    </p:animScale>
                                    <p:animScale>
                                      <p:cBhvr>
                                        <p:cTn id="288" dur="166" decel="50000">
                                          <p:stCondLst>
                                            <p:cond delay="1668"/>
                                          </p:stCondLst>
                                        </p:cTn>
                                        <p:tgtEl>
                                          <p:spTgt spid="19">
                                            <p:txEl>
                                              <p:pRg st="0" end="0"/>
                                            </p:txEl>
                                          </p:spTgt>
                                        </p:tgtEl>
                                      </p:cBhvr>
                                      <p:to x="100000" y="100000"/>
                                    </p:animScale>
                                    <p:animScale>
                                      <p:cBhvr>
                                        <p:cTn id="289" dur="26">
                                          <p:stCondLst>
                                            <p:cond delay="1808"/>
                                          </p:stCondLst>
                                        </p:cTn>
                                        <p:tgtEl>
                                          <p:spTgt spid="19">
                                            <p:txEl>
                                              <p:pRg st="0" end="0"/>
                                            </p:txEl>
                                          </p:spTgt>
                                        </p:tgtEl>
                                      </p:cBhvr>
                                      <p:to x="100000" y="95000"/>
                                    </p:animScale>
                                    <p:animScale>
                                      <p:cBhvr>
                                        <p:cTn id="290" dur="166" decel="50000">
                                          <p:stCondLst>
                                            <p:cond delay="1834"/>
                                          </p:stCondLst>
                                        </p:cTn>
                                        <p:tgtEl>
                                          <p:spTgt spid="19">
                                            <p:txEl>
                                              <p:pRg st="0" end="0"/>
                                            </p:txEl>
                                          </p:spTgt>
                                        </p:tgtEl>
                                      </p:cBhvr>
                                      <p:to x="100000" y="100000"/>
                                    </p:animScale>
                                  </p:childTnLst>
                                </p:cTn>
                              </p:par>
                            </p:childTnLst>
                          </p:cTn>
                        </p:par>
                      </p:childTnLst>
                    </p:cTn>
                  </p:par>
                  <p:par>
                    <p:cTn id="291" fill="hold">
                      <p:stCondLst>
                        <p:cond delay="indefinite"/>
                      </p:stCondLst>
                      <p:childTnLst>
                        <p:par>
                          <p:cTn id="292" fill="hold">
                            <p:stCondLst>
                              <p:cond delay="0"/>
                            </p:stCondLst>
                            <p:childTnLst>
                              <p:par>
                                <p:cTn id="293" presetID="26" presetClass="entr" presetSubtype="0" fill="hold" grpId="0" nodeType="clickEffect">
                                  <p:stCondLst>
                                    <p:cond delay="0"/>
                                  </p:stCondLst>
                                  <p:childTnLst>
                                    <p:set>
                                      <p:cBhvr>
                                        <p:cTn id="294" dur="1" fill="hold">
                                          <p:stCondLst>
                                            <p:cond delay="0"/>
                                          </p:stCondLst>
                                        </p:cTn>
                                        <p:tgtEl>
                                          <p:spTgt spid="20"/>
                                        </p:tgtEl>
                                        <p:attrNameLst>
                                          <p:attrName>style.visibility</p:attrName>
                                        </p:attrNameLst>
                                      </p:cBhvr>
                                      <p:to>
                                        <p:strVal val="visible"/>
                                      </p:to>
                                    </p:set>
                                    <p:animEffect transition="in" filter="wipe(down)">
                                      <p:cBhvr>
                                        <p:cTn id="295" dur="580">
                                          <p:stCondLst>
                                            <p:cond delay="0"/>
                                          </p:stCondLst>
                                        </p:cTn>
                                        <p:tgtEl>
                                          <p:spTgt spid="20"/>
                                        </p:tgtEl>
                                      </p:cBhvr>
                                    </p:animEffect>
                                    <p:anim calcmode="lin" valueType="num">
                                      <p:cBhvr>
                                        <p:cTn id="29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9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9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9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30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301" dur="26">
                                          <p:stCondLst>
                                            <p:cond delay="650"/>
                                          </p:stCondLst>
                                        </p:cTn>
                                        <p:tgtEl>
                                          <p:spTgt spid="20"/>
                                        </p:tgtEl>
                                      </p:cBhvr>
                                      <p:to x="100000" y="60000"/>
                                    </p:animScale>
                                    <p:animScale>
                                      <p:cBhvr>
                                        <p:cTn id="302" dur="166" decel="50000">
                                          <p:stCondLst>
                                            <p:cond delay="676"/>
                                          </p:stCondLst>
                                        </p:cTn>
                                        <p:tgtEl>
                                          <p:spTgt spid="20"/>
                                        </p:tgtEl>
                                      </p:cBhvr>
                                      <p:to x="100000" y="100000"/>
                                    </p:animScale>
                                    <p:animScale>
                                      <p:cBhvr>
                                        <p:cTn id="303" dur="26">
                                          <p:stCondLst>
                                            <p:cond delay="1312"/>
                                          </p:stCondLst>
                                        </p:cTn>
                                        <p:tgtEl>
                                          <p:spTgt spid="20"/>
                                        </p:tgtEl>
                                      </p:cBhvr>
                                      <p:to x="100000" y="80000"/>
                                    </p:animScale>
                                    <p:animScale>
                                      <p:cBhvr>
                                        <p:cTn id="304" dur="166" decel="50000">
                                          <p:stCondLst>
                                            <p:cond delay="1338"/>
                                          </p:stCondLst>
                                        </p:cTn>
                                        <p:tgtEl>
                                          <p:spTgt spid="20"/>
                                        </p:tgtEl>
                                      </p:cBhvr>
                                      <p:to x="100000" y="100000"/>
                                    </p:animScale>
                                    <p:animScale>
                                      <p:cBhvr>
                                        <p:cTn id="305" dur="26">
                                          <p:stCondLst>
                                            <p:cond delay="1642"/>
                                          </p:stCondLst>
                                        </p:cTn>
                                        <p:tgtEl>
                                          <p:spTgt spid="20"/>
                                        </p:tgtEl>
                                      </p:cBhvr>
                                      <p:to x="100000" y="90000"/>
                                    </p:animScale>
                                    <p:animScale>
                                      <p:cBhvr>
                                        <p:cTn id="306" dur="166" decel="50000">
                                          <p:stCondLst>
                                            <p:cond delay="1668"/>
                                          </p:stCondLst>
                                        </p:cTn>
                                        <p:tgtEl>
                                          <p:spTgt spid="20"/>
                                        </p:tgtEl>
                                      </p:cBhvr>
                                      <p:to x="100000" y="100000"/>
                                    </p:animScale>
                                    <p:animScale>
                                      <p:cBhvr>
                                        <p:cTn id="307" dur="26">
                                          <p:stCondLst>
                                            <p:cond delay="1808"/>
                                          </p:stCondLst>
                                        </p:cTn>
                                        <p:tgtEl>
                                          <p:spTgt spid="20"/>
                                        </p:tgtEl>
                                      </p:cBhvr>
                                      <p:to x="100000" y="95000"/>
                                    </p:animScale>
                                    <p:animScale>
                                      <p:cBhvr>
                                        <p:cTn id="308"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10" grpId="0"/>
      <p:bldP spid="11" grpId="0"/>
      <p:bldP spid="12" grpId="0"/>
      <p:bldP spid="13" grpId="0"/>
      <p:bldP spid="14" grpId="0"/>
      <p:bldP spid="15" grpId="0"/>
      <p:bldP spid="16" grpId="0"/>
      <p:bldP spid="2" grpId="0"/>
      <p:bldP spid="9" grpId="0"/>
      <p:bldP spid="17" grpId="0"/>
      <p:bldP spid="18"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B0FDB2-F338-41F6-9864-0A6DDA070980}"/>
              </a:ext>
            </a:extLst>
          </p:cNvPr>
          <p:cNvPicPr>
            <a:picLocks noChangeAspect="1"/>
          </p:cNvPicPr>
          <p:nvPr/>
        </p:nvPicPr>
        <p:blipFill>
          <a:blip r:embed="rId2"/>
          <a:stretch>
            <a:fillRect/>
          </a:stretch>
        </p:blipFill>
        <p:spPr>
          <a:xfrm>
            <a:off x="9298744" y="1350498"/>
            <a:ext cx="2893255" cy="5479369"/>
          </a:xfrm>
          <a:prstGeom prst="rect">
            <a:avLst/>
          </a:prstGeom>
        </p:spPr>
      </p:pic>
      <p:sp>
        <p:nvSpPr>
          <p:cNvPr id="2" name="Rectangle 1">
            <a:extLst>
              <a:ext uri="{FF2B5EF4-FFF2-40B4-BE49-F238E27FC236}">
                <a16:creationId xmlns:a16="http://schemas.microsoft.com/office/drawing/2014/main" id="{1DF9B642-CFE3-4C06-872D-5FED1F781C47}"/>
              </a:ext>
            </a:extLst>
          </p:cNvPr>
          <p:cNvSpPr/>
          <p:nvPr/>
        </p:nvSpPr>
        <p:spPr>
          <a:xfrm>
            <a:off x="-1" y="1350498"/>
            <a:ext cx="9298743" cy="5016758"/>
          </a:xfrm>
          <a:prstGeom prst="rect">
            <a:avLst/>
          </a:prstGeom>
        </p:spPr>
        <p:txBody>
          <a:bodyPr wrap="square">
            <a:spAutoFit/>
          </a:bodyPr>
          <a:lstStyle/>
          <a:p>
            <a:r>
              <a:rPr lang="en-US" sz="3200" dirty="0"/>
              <a:t> Once there was a tree and she loved a little boy. Every day the boy would gather leaves and make them into crowns. He would play king of the forest wearing the crown. He would climb up her trunk and swing from her branches . When he was tired , he would sleep in her shade. The boy loved the tree very much. And the tree was happy.</a:t>
            </a:r>
          </a:p>
          <a:p>
            <a:endParaRPr lang="en-US" sz="3200" dirty="0"/>
          </a:p>
          <a:p>
            <a:r>
              <a:rPr lang="en-US" sz="3200" dirty="0"/>
              <a:t>    But time went by. The boy grew older. He stopped playing with the tree . And the tree was often alone.</a:t>
            </a:r>
          </a:p>
        </p:txBody>
      </p:sp>
      <p:sp>
        <p:nvSpPr>
          <p:cNvPr id="6" name="Rectangle 5">
            <a:extLst>
              <a:ext uri="{FF2B5EF4-FFF2-40B4-BE49-F238E27FC236}">
                <a16:creationId xmlns:a16="http://schemas.microsoft.com/office/drawing/2014/main" id="{99C40FFA-D80E-478E-86A7-A523FAB0ABDD}"/>
              </a:ext>
            </a:extLst>
          </p:cNvPr>
          <p:cNvSpPr/>
          <p:nvPr/>
        </p:nvSpPr>
        <p:spPr>
          <a:xfrm>
            <a:off x="70993" y="8760"/>
            <a:ext cx="8278228" cy="1323439"/>
          </a:xfrm>
          <a:prstGeom prst="rect">
            <a:avLst/>
          </a:prstGeom>
        </p:spPr>
        <p:txBody>
          <a:bodyPr wrap="none">
            <a:spAutoFit/>
          </a:bodyPr>
          <a:lstStyle/>
          <a:p>
            <a:r>
              <a:rPr lang="en-US" sz="8000" b="1" i="1" u="sng" dirty="0">
                <a:solidFill>
                  <a:srgbClr val="FF0000"/>
                </a:solidFill>
                <a:latin typeface="Times New Roman" panose="02020603050405020304" pitchFamily="18" charset="0"/>
                <a:cs typeface="Times New Roman" panose="02020603050405020304" pitchFamily="18" charset="0"/>
              </a:rPr>
              <a:t>1.2 Read the story .</a:t>
            </a:r>
            <a:endParaRPr lang="en-US" sz="3600" b="1" i="1" u="sng"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656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down)">
                                      <p:cBhvr>
                                        <p:cTn id="32" dur="580">
                                          <p:stCondLst>
                                            <p:cond delay="0"/>
                                          </p:stCondLst>
                                        </p:cTn>
                                        <p:tgtEl>
                                          <p:spTgt spid="2"/>
                                        </p:tgtEl>
                                      </p:cBhvr>
                                    </p:animEffect>
                                    <p:anim calcmode="lin" valueType="num">
                                      <p:cBhvr>
                                        <p:cTn id="33"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8" dur="26">
                                          <p:stCondLst>
                                            <p:cond delay="650"/>
                                          </p:stCondLst>
                                        </p:cTn>
                                        <p:tgtEl>
                                          <p:spTgt spid="2"/>
                                        </p:tgtEl>
                                      </p:cBhvr>
                                      <p:to x="100000" y="60000"/>
                                    </p:animScale>
                                    <p:animScale>
                                      <p:cBhvr>
                                        <p:cTn id="39" dur="166" decel="50000">
                                          <p:stCondLst>
                                            <p:cond delay="676"/>
                                          </p:stCondLst>
                                        </p:cTn>
                                        <p:tgtEl>
                                          <p:spTgt spid="2"/>
                                        </p:tgtEl>
                                      </p:cBhvr>
                                      <p:to x="100000" y="100000"/>
                                    </p:animScale>
                                    <p:animScale>
                                      <p:cBhvr>
                                        <p:cTn id="40" dur="26">
                                          <p:stCondLst>
                                            <p:cond delay="1312"/>
                                          </p:stCondLst>
                                        </p:cTn>
                                        <p:tgtEl>
                                          <p:spTgt spid="2"/>
                                        </p:tgtEl>
                                      </p:cBhvr>
                                      <p:to x="100000" y="80000"/>
                                    </p:animScale>
                                    <p:animScale>
                                      <p:cBhvr>
                                        <p:cTn id="41" dur="166" decel="50000">
                                          <p:stCondLst>
                                            <p:cond delay="1338"/>
                                          </p:stCondLst>
                                        </p:cTn>
                                        <p:tgtEl>
                                          <p:spTgt spid="2"/>
                                        </p:tgtEl>
                                      </p:cBhvr>
                                      <p:to x="100000" y="100000"/>
                                    </p:animScale>
                                    <p:animScale>
                                      <p:cBhvr>
                                        <p:cTn id="42" dur="26">
                                          <p:stCondLst>
                                            <p:cond delay="1642"/>
                                          </p:stCondLst>
                                        </p:cTn>
                                        <p:tgtEl>
                                          <p:spTgt spid="2"/>
                                        </p:tgtEl>
                                      </p:cBhvr>
                                      <p:to x="100000" y="90000"/>
                                    </p:animScale>
                                    <p:animScale>
                                      <p:cBhvr>
                                        <p:cTn id="43" dur="166" decel="50000">
                                          <p:stCondLst>
                                            <p:cond delay="1668"/>
                                          </p:stCondLst>
                                        </p:cTn>
                                        <p:tgtEl>
                                          <p:spTgt spid="2"/>
                                        </p:tgtEl>
                                      </p:cBhvr>
                                      <p:to x="100000" y="100000"/>
                                    </p:animScale>
                                    <p:animScale>
                                      <p:cBhvr>
                                        <p:cTn id="44" dur="26">
                                          <p:stCondLst>
                                            <p:cond delay="1808"/>
                                          </p:stCondLst>
                                        </p:cTn>
                                        <p:tgtEl>
                                          <p:spTgt spid="2"/>
                                        </p:tgtEl>
                                      </p:cBhvr>
                                      <p:to x="100000" y="95000"/>
                                    </p:animScale>
                                    <p:animScale>
                                      <p:cBhvr>
                                        <p:cTn id="45"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451301-629C-40AD-ABD7-83C451F0660C}"/>
              </a:ext>
            </a:extLst>
          </p:cNvPr>
          <p:cNvSpPr/>
          <p:nvPr/>
        </p:nvSpPr>
        <p:spPr>
          <a:xfrm>
            <a:off x="0" y="0"/>
            <a:ext cx="12192000" cy="5632311"/>
          </a:xfrm>
          <a:prstGeom prst="rect">
            <a:avLst/>
          </a:prstGeom>
        </p:spPr>
        <p:txBody>
          <a:bodyPr wrap="square">
            <a:spAutoFit/>
          </a:bodyPr>
          <a:lstStyle/>
          <a:p>
            <a:r>
              <a:rPr lang="en-US" sz="3600" dirty="0"/>
              <a:t>Then one day the boy came to the tree. The tree said, ‘Come, Boy , come and climb up my trunk. Swing from my branches and eat apples. Play in my shade and be happy.’ ‘I am too big to climb and play,’ said the boy. ‘I want to buy things. I want some money. Can you give me some money?’</a:t>
            </a:r>
          </a:p>
          <a:p>
            <a:endParaRPr lang="en-US" sz="3600" dirty="0"/>
          </a:p>
          <a:p>
            <a:r>
              <a:rPr lang="en-US" sz="3600" dirty="0"/>
              <a:t>‘I'm sorry,’ said the tree. ‘I have no money. I have only leaves and</a:t>
            </a:r>
          </a:p>
          <a:p>
            <a:r>
              <a:rPr lang="en-US" sz="3600" dirty="0"/>
              <a:t>apples. Take my apples, Boy, and sell them in the city’. And so, the boy climbed up the tree and gathered her apples. And the tree was happy.</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078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19D0C21-768E-4BE0-9050-21A20E9EE866}"/>
              </a:ext>
            </a:extLst>
          </p:cNvPr>
          <p:cNvSpPr/>
          <p:nvPr/>
        </p:nvSpPr>
        <p:spPr>
          <a:xfrm>
            <a:off x="150054" y="298996"/>
            <a:ext cx="12041946" cy="6247864"/>
          </a:xfrm>
          <a:prstGeom prst="rect">
            <a:avLst/>
          </a:prstGeom>
        </p:spPr>
        <p:txBody>
          <a:bodyPr wrap="square">
            <a:spAutoFit/>
          </a:bodyPr>
          <a:lstStyle/>
          <a:p>
            <a:r>
              <a:rPr lang="en-US" sz="4000" dirty="0">
                <a:latin typeface="TimesNewRomanPSMT"/>
              </a:rPr>
              <a:t>But the boy stayed away for a long time. And then one day the boy came back . The tree shook with joy. She said , ‘Come, Boy, climb up my trunk. Swing from my branches and be happy.’ ‘I am too busy to climb trees,’ said the boy. ‘I want a house to keep me warm,’ he said .‘ Can you give me a house?’ ‘I have no house,’ said the tree. ‘The forest is my house. But you may cut off my branches  and build a house. Then you will be happy .’ So, the boy cut off her branches and carried them away to build his house. And the tree was happy.</a:t>
            </a:r>
            <a:endParaRPr lang="en-US" sz="4000" dirty="0"/>
          </a:p>
        </p:txBody>
      </p:sp>
    </p:spTree>
    <p:extLst>
      <p:ext uri="{BB962C8B-B14F-4D97-AF65-F5344CB8AC3E}">
        <p14:creationId xmlns:p14="http://schemas.microsoft.com/office/powerpoint/2010/main" val="4106666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1584</TotalTime>
  <Words>1951</Words>
  <Application>Microsoft Office PowerPoint</Application>
  <PresentationFormat>Widescreen</PresentationFormat>
  <Paragraphs>217</Paragraphs>
  <Slides>21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Calibri Light</vt:lpstr>
      <vt:lpstr>NikoshBAN</vt:lpstr>
      <vt:lpstr>Times New Roman</vt:lpstr>
      <vt:lpstr>TimesNewRomanPS-BoldMT</vt:lpstr>
      <vt:lpstr>TimesNewRomanPSMT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Saboil GPS</dc:creator>
  <cp:lastModifiedBy>Saboil GPS</cp:lastModifiedBy>
  <cp:revision>199</cp:revision>
  <dcterms:created xsi:type="dcterms:W3CDTF">2026-06-28T05:37:50Z</dcterms:created>
  <dcterms:modified xsi:type="dcterms:W3CDTF">2026-07-28T05:47:01Z</dcterms:modified>
</cp:coreProperties>
</file>