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2" r:id="rId32"/>
    <p:sldId id="29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023448-098A-4BEC-9085-FE67F03C0D4F}" v="1" dt="2026-07-28T05:42:27.350"/>
    <p1510:client id="{DF286D59-8F04-4FC8-862F-B70F800FDAA5}" v="13" dt="2026-07-27T09:49:14.0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36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dp4 WPBX4125BLF092401296" userId="a08c5b50-a55d-4039-b35d-1375ca8bea68" providerId="ADAL" clId="{EDC8AC5C-A68E-4AE4-A8C0-F37E8A7B259D}"/>
    <pc:docChg chg="undo custSel modSld sldOrd">
      <pc:chgData name="Pedp4 WPBX4125BLF092401296" userId="a08c5b50-a55d-4039-b35d-1375ca8bea68" providerId="ADAL" clId="{EDC8AC5C-A68E-4AE4-A8C0-F37E8A7B259D}" dt="2026-07-28T05:47:22.010" v="184" actId="404"/>
      <pc:docMkLst>
        <pc:docMk/>
      </pc:docMkLst>
      <pc:sldChg chg="addSp delSp modSp mod setBg delAnim">
        <pc:chgData name="Pedp4 WPBX4125BLF092401296" userId="a08c5b50-a55d-4039-b35d-1375ca8bea68" providerId="ADAL" clId="{EDC8AC5C-A68E-4AE4-A8C0-F37E8A7B259D}" dt="2026-07-28T05:46:03.856" v="147" actId="26606"/>
        <pc:sldMkLst>
          <pc:docMk/>
          <pc:sldMk cId="2567295908" sldId="257"/>
        </pc:sldMkLst>
        <pc:spChg chg="ord">
          <ac:chgData name="Pedp4 WPBX4125BLF092401296" userId="a08c5b50-a55d-4039-b35d-1375ca8bea68" providerId="ADAL" clId="{EDC8AC5C-A68E-4AE4-A8C0-F37E8A7B259D}" dt="2026-07-28T05:46:03.856" v="147" actId="26606"/>
          <ac:spMkLst>
            <pc:docMk/>
            <pc:sldMk cId="2567295908" sldId="257"/>
            <ac:spMk id="2" creationId="{2FDC567E-D435-E116-E139-66BC7FC3E55E}"/>
          </ac:spMkLst>
        </pc:spChg>
        <pc:spChg chg="del">
          <ac:chgData name="Pedp4 WPBX4125BLF092401296" userId="a08c5b50-a55d-4039-b35d-1375ca8bea68" providerId="ADAL" clId="{EDC8AC5C-A68E-4AE4-A8C0-F37E8A7B259D}" dt="2026-07-28T05:41:19.355" v="16" actId="478"/>
          <ac:spMkLst>
            <pc:docMk/>
            <pc:sldMk cId="2567295908" sldId="257"/>
            <ac:spMk id="3" creationId="{17E346E9-807C-B8F0-C834-6C5D1B306F05}"/>
          </ac:spMkLst>
        </pc:spChg>
        <pc:spChg chg="ord">
          <ac:chgData name="Pedp4 WPBX4125BLF092401296" userId="a08c5b50-a55d-4039-b35d-1375ca8bea68" providerId="ADAL" clId="{EDC8AC5C-A68E-4AE4-A8C0-F37E8A7B259D}" dt="2026-07-28T05:46:03.856" v="147" actId="26606"/>
          <ac:spMkLst>
            <pc:docMk/>
            <pc:sldMk cId="2567295908" sldId="257"/>
            <ac:spMk id="5" creationId="{2668252A-71A2-3F27-1D91-A510C78556DA}"/>
          </ac:spMkLst>
        </pc:spChg>
        <pc:spChg chg="del">
          <ac:chgData name="Pedp4 WPBX4125BLF092401296" userId="a08c5b50-a55d-4039-b35d-1375ca8bea68" providerId="ADAL" clId="{EDC8AC5C-A68E-4AE4-A8C0-F37E8A7B259D}" dt="2026-07-28T05:41:13.148" v="14" actId="478"/>
          <ac:spMkLst>
            <pc:docMk/>
            <pc:sldMk cId="2567295908" sldId="257"/>
            <ac:spMk id="6" creationId="{5F28FC70-FD80-9A7E-B508-87ECC800E7BD}"/>
          </ac:spMkLst>
        </pc:spChg>
        <pc:spChg chg="del">
          <ac:chgData name="Pedp4 WPBX4125BLF092401296" userId="a08c5b50-a55d-4039-b35d-1375ca8bea68" providerId="ADAL" clId="{EDC8AC5C-A68E-4AE4-A8C0-F37E8A7B259D}" dt="2026-07-28T05:41:22.735" v="17" actId="478"/>
          <ac:spMkLst>
            <pc:docMk/>
            <pc:sldMk cId="2567295908" sldId="257"/>
            <ac:spMk id="7" creationId="{6AF460D0-F67D-C700-E101-4C386C91A629}"/>
          </ac:spMkLst>
        </pc:spChg>
        <pc:spChg chg="add del mod">
          <ac:chgData name="Pedp4 WPBX4125BLF092401296" userId="a08c5b50-a55d-4039-b35d-1375ca8bea68" providerId="ADAL" clId="{EDC8AC5C-A68E-4AE4-A8C0-F37E8A7B259D}" dt="2026-07-28T05:42:56.591" v="60" actId="478"/>
          <ac:spMkLst>
            <pc:docMk/>
            <pc:sldMk cId="2567295908" sldId="257"/>
            <ac:spMk id="10" creationId="{180A9219-4D3C-51F4-4735-626BE1E5CC8E}"/>
          </ac:spMkLst>
        </pc:spChg>
        <pc:spChg chg="add mod ord">
          <ac:chgData name="Pedp4 WPBX4125BLF092401296" userId="a08c5b50-a55d-4039-b35d-1375ca8bea68" providerId="ADAL" clId="{EDC8AC5C-A68E-4AE4-A8C0-F37E8A7B259D}" dt="2026-07-28T05:46:03.856" v="147" actId="26606"/>
          <ac:spMkLst>
            <pc:docMk/>
            <pc:sldMk cId="2567295908" sldId="257"/>
            <ac:spMk id="11" creationId="{31B8A33C-8A92-3B78-F97C-546BCA947848}"/>
          </ac:spMkLst>
        </pc:spChg>
        <pc:spChg chg="add del">
          <ac:chgData name="Pedp4 WPBX4125BLF092401296" userId="a08c5b50-a55d-4039-b35d-1375ca8bea68" providerId="ADAL" clId="{EDC8AC5C-A68E-4AE4-A8C0-F37E8A7B259D}" dt="2026-07-28T05:45:22.754" v="141" actId="26606"/>
          <ac:spMkLst>
            <pc:docMk/>
            <pc:sldMk cId="2567295908" sldId="257"/>
            <ac:spMk id="16" creationId="{D009D6D5-DAC2-4A8B-A17A-E206B9012D09}"/>
          </ac:spMkLst>
        </pc:spChg>
        <pc:spChg chg="add del">
          <ac:chgData name="Pedp4 WPBX4125BLF092401296" userId="a08c5b50-a55d-4039-b35d-1375ca8bea68" providerId="ADAL" clId="{EDC8AC5C-A68E-4AE4-A8C0-F37E8A7B259D}" dt="2026-07-28T05:45:49.563" v="143" actId="26606"/>
          <ac:spMkLst>
            <pc:docMk/>
            <pc:sldMk cId="2567295908" sldId="257"/>
            <ac:spMk id="18" creationId="{DD3981AC-7B61-4947-BCF3-F7AA7FA385B9}"/>
          </ac:spMkLst>
        </pc:spChg>
        <pc:spChg chg="add del">
          <ac:chgData name="Pedp4 WPBX4125BLF092401296" userId="a08c5b50-a55d-4039-b35d-1375ca8bea68" providerId="ADAL" clId="{EDC8AC5C-A68E-4AE4-A8C0-F37E8A7B259D}" dt="2026-07-28T05:45:49.563" v="143" actId="26606"/>
          <ac:spMkLst>
            <pc:docMk/>
            <pc:sldMk cId="2567295908" sldId="257"/>
            <ac:spMk id="19" creationId="{9AA72BD9-2C5A-4EDC-931F-5AA08EACA0F3}"/>
          </ac:spMkLst>
        </pc:spChg>
        <pc:spChg chg="add del">
          <ac:chgData name="Pedp4 WPBX4125BLF092401296" userId="a08c5b50-a55d-4039-b35d-1375ca8bea68" providerId="ADAL" clId="{EDC8AC5C-A68E-4AE4-A8C0-F37E8A7B259D}" dt="2026-07-28T05:45:49.563" v="143" actId="26606"/>
          <ac:spMkLst>
            <pc:docMk/>
            <pc:sldMk cId="2567295908" sldId="257"/>
            <ac:spMk id="20" creationId="{55D4142C-5077-457F-A6AD-3FECFDB39685}"/>
          </ac:spMkLst>
        </pc:spChg>
        <pc:spChg chg="add del">
          <ac:chgData name="Pedp4 WPBX4125BLF092401296" userId="a08c5b50-a55d-4039-b35d-1375ca8bea68" providerId="ADAL" clId="{EDC8AC5C-A68E-4AE4-A8C0-F37E8A7B259D}" dt="2026-07-28T05:45:49.563" v="143" actId="26606"/>
          <ac:spMkLst>
            <pc:docMk/>
            <pc:sldMk cId="2567295908" sldId="257"/>
            <ac:spMk id="22" creationId="{7A5F0580-5EE9-419F-96EE-B6529EF6E7D0}"/>
          </ac:spMkLst>
        </pc:spChg>
        <pc:picChg chg="del">
          <ac:chgData name="Pedp4 WPBX4125BLF092401296" userId="a08c5b50-a55d-4039-b35d-1375ca8bea68" providerId="ADAL" clId="{EDC8AC5C-A68E-4AE4-A8C0-F37E8A7B259D}" dt="2026-07-28T05:41:16.187" v="15" actId="478"/>
          <ac:picMkLst>
            <pc:docMk/>
            <pc:sldMk cId="2567295908" sldId="257"/>
            <ac:picMk id="4" creationId="{B2E91DBC-A396-81A0-03AC-9FDF1B299BDF}"/>
          </ac:picMkLst>
        </pc:picChg>
        <pc:picChg chg="add mod ord">
          <ac:chgData name="Pedp4 WPBX4125BLF092401296" userId="a08c5b50-a55d-4039-b35d-1375ca8bea68" providerId="ADAL" clId="{EDC8AC5C-A68E-4AE4-A8C0-F37E8A7B259D}" dt="2026-07-28T05:46:03.856" v="147" actId="26606"/>
          <ac:picMkLst>
            <pc:docMk/>
            <pc:sldMk cId="2567295908" sldId="257"/>
            <ac:picMk id="9" creationId="{448373D0-4FFD-ECC3-E300-BBC94F74697D}"/>
          </ac:picMkLst>
        </pc:picChg>
        <pc:cxnChg chg="add del">
          <ac:chgData name="Pedp4 WPBX4125BLF092401296" userId="a08c5b50-a55d-4039-b35d-1375ca8bea68" providerId="ADAL" clId="{EDC8AC5C-A68E-4AE4-A8C0-F37E8A7B259D}" dt="2026-07-28T05:46:03.856" v="147" actId="26606"/>
          <ac:cxnSpMkLst>
            <pc:docMk/>
            <pc:sldMk cId="2567295908" sldId="257"/>
            <ac:cxnSpMk id="24" creationId="{249EDD1B-F94D-B4E6-ACAA-566B9A26FDE3}"/>
          </ac:cxnSpMkLst>
        </pc:cxnChg>
      </pc:sldChg>
      <pc:sldChg chg="addSp modSp modAnim">
        <pc:chgData name="Pedp4 WPBX4125BLF092401296" userId="a08c5b50-a55d-4039-b35d-1375ca8bea68" providerId="ADAL" clId="{EDC8AC5C-A68E-4AE4-A8C0-F37E8A7B259D}" dt="2026-07-27T09:41:35.018" v="0"/>
        <pc:sldMkLst>
          <pc:docMk/>
          <pc:sldMk cId="332476558" sldId="282"/>
        </pc:sldMkLst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27" creationId="{C1CAFC83-E36A-22AE-C572-28EAD609F03D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38" creationId="{74B1E56F-88E5-6898-0C74-F54BECC1EF5E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49" creationId="{B2C4C6AC-E76E-5150-3C80-8B6FC76359D0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57" creationId="{AEA65F2D-6A9F-A743-6BBD-A944D575A4BB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61" creationId="{6884AC21-AE9E-15E6-96C5-BFDF6305F68F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81" creationId="{C60B033C-058D-1142-5E82-D134A7E53685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83" creationId="{912247C0-0257-E102-E9AC-8A0570EC5D1D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85" creationId="{AC6763D2-13B8-76AF-E2FD-C08ACE07ED77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95" creationId="{9148B87A-6D07-E6BD-E8D9-377696EA0B58}"/>
          </ac:spMkLst>
        </pc:spChg>
        <pc:spChg chg="mod">
          <ac:chgData name="Pedp4 WPBX4125BLF092401296" userId="a08c5b50-a55d-4039-b35d-1375ca8bea68" providerId="ADAL" clId="{EDC8AC5C-A68E-4AE4-A8C0-F37E8A7B259D}" dt="2026-07-27T09:41:35.018" v="0"/>
          <ac:spMkLst>
            <pc:docMk/>
            <pc:sldMk cId="332476558" sldId="282"/>
            <ac:spMk id="133" creationId="{DAE49BCA-DE74-0E25-F08E-29F970FDA951}"/>
          </ac:spMkLst>
        </pc:spChg>
      </pc:sldChg>
      <pc:sldChg chg="addSp modSp modAnim">
        <pc:chgData name="Pedp4 WPBX4125BLF092401296" userId="a08c5b50-a55d-4039-b35d-1375ca8bea68" providerId="ADAL" clId="{EDC8AC5C-A68E-4AE4-A8C0-F37E8A7B259D}" dt="2026-07-27T09:41:59.414" v="1"/>
        <pc:sldMkLst>
          <pc:docMk/>
          <pc:sldMk cId="2891027270" sldId="283"/>
        </pc:sldMkLst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5" creationId="{C24ACFB6-A7EB-1072-10C2-AE5B023B28AE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20" creationId="{8BBEF29E-8CF5-D6A2-6CE5-A60D1E66762F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22" creationId="{B0682629-73A1-9FE4-4947-7028EFAE1A8F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65" creationId="{5E063D3B-706D-BF45-4E3A-1A0AAB4597C9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76" creationId="{756C12E0-827A-8963-ECD3-DEB4831188D7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89" creationId="{CB46244E-4E7D-C692-549C-911465777356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91" creationId="{F2E59281-DA26-CEE1-708D-534B71568045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108" creationId="{1BB230A7-ECDF-F051-70CE-CEA52945D61A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126" creationId="{FCF8ED88-8C62-37A0-B8F7-E949A1AD76EF}"/>
          </ac:spMkLst>
        </pc:spChg>
        <pc:spChg chg="mod">
          <ac:chgData name="Pedp4 WPBX4125BLF092401296" userId="a08c5b50-a55d-4039-b35d-1375ca8bea68" providerId="ADAL" clId="{EDC8AC5C-A68E-4AE4-A8C0-F37E8A7B259D}" dt="2026-07-27T09:41:59.414" v="1"/>
          <ac:spMkLst>
            <pc:docMk/>
            <pc:sldMk cId="2891027270" sldId="283"/>
            <ac:spMk id="139" creationId="{6A9985FC-152A-31C9-DF8D-B38233B49502}"/>
          </ac:spMkLst>
        </pc:spChg>
      </pc:sldChg>
      <pc:sldChg chg="addSp modSp modAnim">
        <pc:chgData name="Pedp4 WPBX4125BLF092401296" userId="a08c5b50-a55d-4039-b35d-1375ca8bea68" providerId="ADAL" clId="{EDC8AC5C-A68E-4AE4-A8C0-F37E8A7B259D}" dt="2026-07-27T09:42:25.914" v="2"/>
        <pc:sldMkLst>
          <pc:docMk/>
          <pc:sldMk cId="2469819689" sldId="284"/>
        </pc:sldMkLst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11" creationId="{59E10D82-2CF9-6947-846A-3364B2D6E85F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13" creationId="{6FF72A05-8DC0-C21C-2805-28A27A4E528C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17" creationId="{CE635F82-AF62-05F3-3F3D-F66A18AC312A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18" creationId="{AD28AB2B-310B-5E3D-1846-86EA243C14BA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22" creationId="{505DCA77-D113-1938-0E0A-C58766B39F5A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23" creationId="{77545A30-5DAC-AFD1-793E-55C68C5CD471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24" creationId="{2C6B69BB-05D4-2953-1E57-EF0A5C42C898}"/>
          </ac:spMkLst>
        </pc:spChg>
        <pc:spChg chg="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25" creationId="{7BD1F04E-612D-BB4D-BC73-27096993BBE5}"/>
          </ac:spMkLst>
        </pc:spChg>
        <pc:spChg chg="add 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26" creationId="{764B1324-68ED-5CFB-21BF-945634A1D9B8}"/>
          </ac:spMkLst>
        </pc:spChg>
        <pc:spChg chg="add mod">
          <ac:chgData name="Pedp4 WPBX4125BLF092401296" userId="a08c5b50-a55d-4039-b35d-1375ca8bea68" providerId="ADAL" clId="{EDC8AC5C-A68E-4AE4-A8C0-F37E8A7B259D}" dt="2026-07-27T09:42:25.914" v="2"/>
          <ac:spMkLst>
            <pc:docMk/>
            <pc:sldMk cId="2469819689" sldId="284"/>
            <ac:spMk id="27" creationId="{281F1EC1-1B2C-8D14-EF5A-6C8AE2267929}"/>
          </ac:spMkLst>
        </pc:spChg>
      </pc:sldChg>
      <pc:sldChg chg="addSp modSp modAnim">
        <pc:chgData name="Pedp4 WPBX4125BLF092401296" userId="a08c5b50-a55d-4039-b35d-1375ca8bea68" providerId="ADAL" clId="{EDC8AC5C-A68E-4AE4-A8C0-F37E8A7B259D}" dt="2026-07-27T09:42:49.347" v="3"/>
        <pc:sldMkLst>
          <pc:docMk/>
          <pc:sldMk cId="846323292" sldId="285"/>
        </pc:sldMkLst>
        <pc:spChg chg="add mod">
          <ac:chgData name="Pedp4 WPBX4125BLF092401296" userId="a08c5b50-a55d-4039-b35d-1375ca8bea68" providerId="ADAL" clId="{EDC8AC5C-A68E-4AE4-A8C0-F37E8A7B259D}" dt="2026-07-27T09:42:49.347" v="3"/>
          <ac:spMkLst>
            <pc:docMk/>
            <pc:sldMk cId="846323292" sldId="285"/>
            <ac:spMk id="2" creationId="{30C44E54-4E01-E7DA-414A-ED7D6A059A95}"/>
          </ac:spMkLst>
        </pc:spChg>
        <pc:spChg chg="add mod">
          <ac:chgData name="Pedp4 WPBX4125BLF092401296" userId="a08c5b50-a55d-4039-b35d-1375ca8bea68" providerId="ADAL" clId="{EDC8AC5C-A68E-4AE4-A8C0-F37E8A7B259D}" dt="2026-07-27T09:42:49.347" v="3"/>
          <ac:spMkLst>
            <pc:docMk/>
            <pc:sldMk cId="846323292" sldId="285"/>
            <ac:spMk id="7" creationId="{4E65780D-D78B-3B1D-DFD2-0E5C4F6D354B}"/>
          </ac:spMkLst>
        </pc:spChg>
        <pc:spChg chg="add mod">
          <ac:chgData name="Pedp4 WPBX4125BLF092401296" userId="a08c5b50-a55d-4039-b35d-1375ca8bea68" providerId="ADAL" clId="{EDC8AC5C-A68E-4AE4-A8C0-F37E8A7B259D}" dt="2026-07-27T09:42:49.347" v="3"/>
          <ac:spMkLst>
            <pc:docMk/>
            <pc:sldMk cId="846323292" sldId="285"/>
            <ac:spMk id="8" creationId="{C5E7CCB3-AD94-F16A-29B1-0A911A5ED3F8}"/>
          </ac:spMkLst>
        </pc:spChg>
        <pc:spChg chg="add mod">
          <ac:chgData name="Pedp4 WPBX4125BLF092401296" userId="a08c5b50-a55d-4039-b35d-1375ca8bea68" providerId="ADAL" clId="{EDC8AC5C-A68E-4AE4-A8C0-F37E8A7B259D}" dt="2026-07-27T09:42:49.347" v="3"/>
          <ac:spMkLst>
            <pc:docMk/>
            <pc:sldMk cId="846323292" sldId="285"/>
            <ac:spMk id="9" creationId="{2669ABB7-B98B-71CD-7AA3-BFCFA22FDB36}"/>
          </ac:spMkLst>
        </pc:spChg>
        <pc:spChg chg="add mod">
          <ac:chgData name="Pedp4 WPBX4125BLF092401296" userId="a08c5b50-a55d-4039-b35d-1375ca8bea68" providerId="ADAL" clId="{EDC8AC5C-A68E-4AE4-A8C0-F37E8A7B259D}" dt="2026-07-27T09:42:49.347" v="3"/>
          <ac:spMkLst>
            <pc:docMk/>
            <pc:sldMk cId="846323292" sldId="285"/>
            <ac:spMk id="10" creationId="{B4BDD327-0E10-0744-6442-2007E313FA62}"/>
          </ac:spMkLst>
        </pc:spChg>
        <pc:spChg chg="add mod">
          <ac:chgData name="Pedp4 WPBX4125BLF092401296" userId="a08c5b50-a55d-4039-b35d-1375ca8bea68" providerId="ADAL" clId="{EDC8AC5C-A68E-4AE4-A8C0-F37E8A7B259D}" dt="2026-07-27T09:42:49.347" v="3"/>
          <ac:spMkLst>
            <pc:docMk/>
            <pc:sldMk cId="846323292" sldId="285"/>
            <ac:spMk id="11" creationId="{C471F459-81DE-82F5-78F2-AF934E97BC88}"/>
          </ac:spMkLst>
        </pc:spChg>
        <pc:graphicFrameChg chg="add mod">
          <ac:chgData name="Pedp4 WPBX4125BLF092401296" userId="a08c5b50-a55d-4039-b35d-1375ca8bea68" providerId="ADAL" clId="{EDC8AC5C-A68E-4AE4-A8C0-F37E8A7B259D}" dt="2026-07-27T09:42:49.347" v="3"/>
          <ac:graphicFrameMkLst>
            <pc:docMk/>
            <pc:sldMk cId="846323292" sldId="285"/>
            <ac:graphicFrameMk id="4" creationId="{C778DA08-7187-6EE7-C9E5-C0E86CE92A18}"/>
          </ac:graphicFrameMkLst>
        </pc:graphicFrameChg>
        <pc:graphicFrameChg chg="add mod">
          <ac:chgData name="Pedp4 WPBX4125BLF092401296" userId="a08c5b50-a55d-4039-b35d-1375ca8bea68" providerId="ADAL" clId="{EDC8AC5C-A68E-4AE4-A8C0-F37E8A7B259D}" dt="2026-07-27T09:42:49.347" v="3"/>
          <ac:graphicFrameMkLst>
            <pc:docMk/>
            <pc:sldMk cId="846323292" sldId="285"/>
            <ac:graphicFrameMk id="5" creationId="{CFCAE02B-41C5-7A50-7C03-E7A1509AE026}"/>
          </ac:graphicFrameMkLst>
        </pc:graphicFrameChg>
        <pc:graphicFrameChg chg="add mod">
          <ac:chgData name="Pedp4 WPBX4125BLF092401296" userId="a08c5b50-a55d-4039-b35d-1375ca8bea68" providerId="ADAL" clId="{EDC8AC5C-A68E-4AE4-A8C0-F37E8A7B259D}" dt="2026-07-27T09:42:49.347" v="3"/>
          <ac:graphicFrameMkLst>
            <pc:docMk/>
            <pc:sldMk cId="846323292" sldId="285"/>
            <ac:graphicFrameMk id="6" creationId="{93A9EC70-9874-2E0C-0D65-F6F4DB1C1E09}"/>
          </ac:graphicFrameMkLst>
        </pc:graphicFrameChg>
      </pc:sldChg>
      <pc:sldChg chg="addSp modSp modAnim">
        <pc:chgData name="Pedp4 WPBX4125BLF092401296" userId="a08c5b50-a55d-4039-b35d-1375ca8bea68" providerId="ADAL" clId="{EDC8AC5C-A68E-4AE4-A8C0-F37E8A7B259D}" dt="2026-07-27T09:43:17.071" v="4"/>
        <pc:sldMkLst>
          <pc:docMk/>
          <pc:sldMk cId="4032953904" sldId="286"/>
        </pc:sldMkLst>
        <pc:spChg chg="add 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4" creationId="{037E8A0F-B11B-C73F-9551-3D51EF053B16}"/>
          </ac:spMkLst>
        </pc:spChg>
        <pc:spChg chg="add 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5" creationId="{DBA38BCD-3F0F-E534-EE9B-3351265B7B2B}"/>
          </ac:spMkLst>
        </pc:spChg>
        <pc:spChg chg="add 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9" creationId="{6E3DF91C-3B37-4CEB-48BB-E5D945AF4C1D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13" creationId="{04C4A426-DB97-086F-64F6-AF7C082D94DF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15" creationId="{F679DAF4-8A63-8F61-25CC-6E48616C124A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20" creationId="{9A2482E6-6DB3-F3E6-75F5-40DD7A084B98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33" creationId="{FA86FCDF-D64A-22E7-FA6B-9E656A4CF71D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37" creationId="{21F93F92-119B-07E0-473F-D210628AB5C1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42" creationId="{BD44BF6D-1CA7-AF93-83F8-AD1E77917C1B}"/>
          </ac:spMkLst>
        </pc:spChg>
        <pc:spChg chg="mod">
          <ac:chgData name="Pedp4 WPBX4125BLF092401296" userId="a08c5b50-a55d-4039-b35d-1375ca8bea68" providerId="ADAL" clId="{EDC8AC5C-A68E-4AE4-A8C0-F37E8A7B259D}" dt="2026-07-27T09:43:17.071" v="4"/>
          <ac:spMkLst>
            <pc:docMk/>
            <pc:sldMk cId="4032953904" sldId="286"/>
            <ac:spMk id="43" creationId="{989890F0-E437-C720-F284-5D911E6F1CBB}"/>
          </ac:spMkLst>
        </pc:spChg>
      </pc:sldChg>
      <pc:sldChg chg="addSp modSp modAnim">
        <pc:chgData name="Pedp4 WPBX4125BLF092401296" userId="a08c5b50-a55d-4039-b35d-1375ca8bea68" providerId="ADAL" clId="{EDC8AC5C-A68E-4AE4-A8C0-F37E8A7B259D}" dt="2026-07-27T09:44:46.188" v="7"/>
        <pc:sldMkLst>
          <pc:docMk/>
          <pc:sldMk cId="2986098928" sldId="287"/>
        </pc:sldMkLst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2" creationId="{94DC29CF-BAA1-C759-D0AB-02C6E0863B36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4" creationId="{9587B878-D037-9623-3CC4-1F8780377331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5" creationId="{CDED24EA-6905-9183-93B3-7492877A7FFF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6" creationId="{4E1EA84C-292A-E0D9-B9A6-FE7ECF6D3D16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11" creationId="{32775001-EB5B-8690-F283-C576F84F32CD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12" creationId="{764CEEB5-A265-A91B-7BA9-BC0EE463F279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14" creationId="{B4C84541-EC2A-C9AA-A2B7-B25C6879BB13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15" creationId="{626D1016-92B3-3781-4B97-760DDE1742A8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16" creationId="{13AB13A3-99B2-7018-887C-F80143BF4990}"/>
          </ac:spMkLst>
        </pc:spChg>
        <pc:spChg chg="add mod">
          <ac:chgData name="Pedp4 WPBX4125BLF092401296" userId="a08c5b50-a55d-4039-b35d-1375ca8bea68" providerId="ADAL" clId="{EDC8AC5C-A68E-4AE4-A8C0-F37E8A7B259D}" dt="2026-07-27T09:43:56.502" v="5"/>
          <ac:spMkLst>
            <pc:docMk/>
            <pc:sldMk cId="2986098928" sldId="287"/>
            <ac:spMk id="20" creationId="{6D2ECFCB-9C70-314B-158D-D31BC1EBBAEA}"/>
          </ac:spMkLst>
        </pc:spChg>
        <pc:spChg chg="add mod">
          <ac:chgData name="Pedp4 WPBX4125BLF092401296" userId="a08c5b50-a55d-4039-b35d-1375ca8bea68" providerId="ADAL" clId="{EDC8AC5C-A68E-4AE4-A8C0-F37E8A7B259D}" dt="2026-07-27T09:44:46.188" v="7"/>
          <ac:spMkLst>
            <pc:docMk/>
            <pc:sldMk cId="2986098928" sldId="287"/>
            <ac:spMk id="26" creationId="{C47D3F2D-9825-0008-5155-11AE102ADBEF}"/>
          </ac:spMkLst>
        </pc:spChg>
        <pc:grpChg chg="add mod">
          <ac:chgData name="Pedp4 WPBX4125BLF092401296" userId="a08c5b50-a55d-4039-b35d-1375ca8bea68" providerId="ADAL" clId="{EDC8AC5C-A68E-4AE4-A8C0-F37E8A7B259D}" dt="2026-07-27T09:44:46.188" v="7"/>
          <ac:grpSpMkLst>
            <pc:docMk/>
            <pc:sldMk cId="2986098928" sldId="287"/>
            <ac:grpSpMk id="27" creationId="{10518F89-1953-D468-5D04-398AE83987BF}"/>
          </ac:grpSpMkLst>
        </pc:grpChg>
        <pc:grpChg chg="mod">
          <ac:chgData name="Pedp4 WPBX4125BLF092401296" userId="a08c5b50-a55d-4039-b35d-1375ca8bea68" providerId="ADAL" clId="{EDC8AC5C-A68E-4AE4-A8C0-F37E8A7B259D}" dt="2026-07-27T09:44:46.188" v="7"/>
          <ac:grpSpMkLst>
            <pc:docMk/>
            <pc:sldMk cId="2986098928" sldId="287"/>
            <ac:grpSpMk id="29" creationId="{5A5F3E51-1211-72E4-CAAD-235FD8B5CB35}"/>
          </ac:grpSpMkLst>
        </pc:grpChg>
        <pc:picChg chg="mod">
          <ac:chgData name="Pedp4 WPBX4125BLF092401296" userId="a08c5b50-a55d-4039-b35d-1375ca8bea68" providerId="ADAL" clId="{EDC8AC5C-A68E-4AE4-A8C0-F37E8A7B259D}" dt="2026-07-27T09:44:46.188" v="7"/>
          <ac:picMkLst>
            <pc:docMk/>
            <pc:sldMk cId="2986098928" sldId="287"/>
            <ac:picMk id="28" creationId="{4AF4C7C9-A98E-8416-A3D5-BAF046E038D7}"/>
          </ac:picMkLst>
        </pc:picChg>
        <pc:picChg chg="mod">
          <ac:chgData name="Pedp4 WPBX4125BLF092401296" userId="a08c5b50-a55d-4039-b35d-1375ca8bea68" providerId="ADAL" clId="{EDC8AC5C-A68E-4AE4-A8C0-F37E8A7B259D}" dt="2026-07-27T09:44:46.188" v="7"/>
          <ac:picMkLst>
            <pc:docMk/>
            <pc:sldMk cId="2986098928" sldId="287"/>
            <ac:picMk id="30" creationId="{D406CC1C-EF33-4AF1-D453-F7EA57B92999}"/>
          </ac:picMkLst>
        </pc:picChg>
        <pc:picChg chg="mod">
          <ac:chgData name="Pedp4 WPBX4125BLF092401296" userId="a08c5b50-a55d-4039-b35d-1375ca8bea68" providerId="ADAL" clId="{EDC8AC5C-A68E-4AE4-A8C0-F37E8A7B259D}" dt="2026-07-27T09:44:46.188" v="7"/>
          <ac:picMkLst>
            <pc:docMk/>
            <pc:sldMk cId="2986098928" sldId="287"/>
            <ac:picMk id="31" creationId="{214B79BF-E68A-B79E-F130-F339C12ED6F0}"/>
          </ac:picMkLst>
        </pc:picChg>
      </pc:sldChg>
      <pc:sldChg chg="addSp modSp modAnim">
        <pc:chgData name="Pedp4 WPBX4125BLF092401296" userId="a08c5b50-a55d-4039-b35d-1375ca8bea68" providerId="ADAL" clId="{EDC8AC5C-A68E-4AE4-A8C0-F37E8A7B259D}" dt="2026-07-27T09:45:32.652" v="8"/>
        <pc:sldMkLst>
          <pc:docMk/>
          <pc:sldMk cId="212972263" sldId="288"/>
        </pc:sldMkLst>
        <pc:spChg chg="add mod">
          <ac:chgData name="Pedp4 WPBX4125BLF092401296" userId="a08c5b50-a55d-4039-b35d-1375ca8bea68" providerId="ADAL" clId="{EDC8AC5C-A68E-4AE4-A8C0-F37E8A7B259D}" dt="2026-07-27T09:45:32.652" v="8"/>
          <ac:spMkLst>
            <pc:docMk/>
            <pc:sldMk cId="212972263" sldId="288"/>
            <ac:spMk id="2" creationId="{553A8D59-B853-F404-CC9F-F261FECAD89A}"/>
          </ac:spMkLst>
        </pc:spChg>
        <pc:spChg chg="add mod">
          <ac:chgData name="Pedp4 WPBX4125BLF092401296" userId="a08c5b50-a55d-4039-b35d-1375ca8bea68" providerId="ADAL" clId="{EDC8AC5C-A68E-4AE4-A8C0-F37E8A7B259D}" dt="2026-07-27T09:45:32.652" v="8"/>
          <ac:spMkLst>
            <pc:docMk/>
            <pc:sldMk cId="212972263" sldId="288"/>
            <ac:spMk id="13" creationId="{41FB36DE-6CEB-954F-5954-07A3F61B7EB3}"/>
          </ac:spMkLst>
        </pc:sp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4" creationId="{DB4570BA-566F-FDA0-91E2-0FB3539CCC58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5" creationId="{9F411D68-DF14-855A-F069-74B21B85AFF4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6" creationId="{E07A91F7-C71C-98FB-ECCF-CFB27D4C71CD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7" creationId="{1F6707EB-6CF1-C723-DEA4-66C90E4F9CA2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8" creationId="{22CBCCEF-AF22-E752-1ED1-2004D03F30BD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9" creationId="{E405855D-CABF-4CE4-0B48-9B82B6857D2B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10" creationId="{4A315D21-9380-7BB6-FBCC-F7DA3DB58977}"/>
          </ac:picMkLst>
        </pc:picChg>
        <pc:picChg chg="add mod">
          <ac:chgData name="Pedp4 WPBX4125BLF092401296" userId="a08c5b50-a55d-4039-b35d-1375ca8bea68" providerId="ADAL" clId="{EDC8AC5C-A68E-4AE4-A8C0-F37E8A7B259D}" dt="2026-07-27T09:45:32.652" v="8"/>
          <ac:picMkLst>
            <pc:docMk/>
            <pc:sldMk cId="212972263" sldId="288"/>
            <ac:picMk id="11" creationId="{2F905020-D3F9-9628-683B-74A0050E892A}"/>
          </ac:picMkLst>
        </pc:picChg>
      </pc:sldChg>
      <pc:sldChg chg="addSp modSp modAnim">
        <pc:chgData name="Pedp4 WPBX4125BLF092401296" userId="a08c5b50-a55d-4039-b35d-1375ca8bea68" providerId="ADAL" clId="{EDC8AC5C-A68E-4AE4-A8C0-F37E8A7B259D}" dt="2026-07-27T09:47:35.105" v="9"/>
        <pc:sldMkLst>
          <pc:docMk/>
          <pc:sldMk cId="1336863952" sldId="289"/>
        </pc:sldMkLst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2" creationId="{53C87FF4-EE1B-438E-CC7F-15E3D552257A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4" creationId="{FE6EB862-214C-DF52-494D-F273D45F268C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5" creationId="{0E40E3C2-9E57-3894-418D-B7EC5FE90268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6" creationId="{E8D068AB-6574-C4ED-79A7-206568542674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7" creationId="{695CD982-B1B7-7FB7-7CDF-143D8908662D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8" creationId="{D212E677-0A9D-920B-5B68-BBDF7325D6D1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9" creationId="{DF9C073F-B2F3-D7E1-C086-B3794A2AC909}"/>
          </ac:spMkLst>
        </pc:spChg>
        <pc:spChg chg="add mod">
          <ac:chgData name="Pedp4 WPBX4125BLF092401296" userId="a08c5b50-a55d-4039-b35d-1375ca8bea68" providerId="ADAL" clId="{EDC8AC5C-A68E-4AE4-A8C0-F37E8A7B259D}" dt="2026-07-27T09:47:35.105" v="9"/>
          <ac:spMkLst>
            <pc:docMk/>
            <pc:sldMk cId="1336863952" sldId="289"/>
            <ac:spMk id="10" creationId="{A5BF17FA-6A3B-18AA-322D-6C460D4D6A1C}"/>
          </ac:spMkLst>
        </pc:spChg>
      </pc:sldChg>
      <pc:sldChg chg="addSp modSp modAnim">
        <pc:chgData name="Pedp4 WPBX4125BLF092401296" userId="a08c5b50-a55d-4039-b35d-1375ca8bea68" providerId="ADAL" clId="{EDC8AC5C-A68E-4AE4-A8C0-F37E8A7B259D}" dt="2026-07-27T09:47:58.769" v="10"/>
        <pc:sldMkLst>
          <pc:docMk/>
          <pc:sldMk cId="552000131" sldId="290"/>
        </pc:sldMkLst>
        <pc:spChg chg="add 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5" creationId="{58D77C96-8A56-820C-BE6B-8AFC8712A7BB}"/>
          </ac:spMkLst>
        </pc:spChg>
        <pc:spChg chg="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9" creationId="{DAF6E7A5-DDFF-887F-04B5-2EB44088E410}"/>
          </ac:spMkLst>
        </pc:spChg>
        <pc:spChg chg="add 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13" creationId="{A015F271-D459-63F8-CBED-39223A242A89}"/>
          </ac:spMkLst>
        </pc:spChg>
        <pc:spChg chg="add 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14" creationId="{8C97CCD2-9C0A-BE94-F665-7F7A70440F2A}"/>
          </ac:spMkLst>
        </pc:spChg>
        <pc:spChg chg="add 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17" creationId="{B9B60E9E-396F-E4F8-CE4D-E9BB8038C100}"/>
          </ac:spMkLst>
        </pc:spChg>
        <pc:spChg chg="add 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23" creationId="{11B66AB0-A163-16DF-4361-955DC504C798}"/>
          </ac:spMkLst>
        </pc:spChg>
        <pc:spChg chg="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25" creationId="{471C4F7A-1A24-5C92-8524-0E3DA194D063}"/>
          </ac:spMkLst>
        </pc:spChg>
        <pc:spChg chg="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28" creationId="{91DFF410-8695-32FB-8E92-2F9CB5199A48}"/>
          </ac:spMkLst>
        </pc:spChg>
        <pc:spChg chg="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31" creationId="{A76BD321-234D-C69B-91C6-977CB69B6D8D}"/>
          </ac:spMkLst>
        </pc:spChg>
        <pc:spChg chg="mod">
          <ac:chgData name="Pedp4 WPBX4125BLF092401296" userId="a08c5b50-a55d-4039-b35d-1375ca8bea68" providerId="ADAL" clId="{EDC8AC5C-A68E-4AE4-A8C0-F37E8A7B259D}" dt="2026-07-27T09:47:58.769" v="10"/>
          <ac:spMkLst>
            <pc:docMk/>
            <pc:sldMk cId="552000131" sldId="290"/>
            <ac:spMk id="32" creationId="{AEF2BC12-6181-E988-D25E-3DD7B275C25A}"/>
          </ac:spMkLst>
        </pc:spChg>
      </pc:sldChg>
      <pc:sldChg chg="addSp delSp modSp mod ord delAnim modAnim">
        <pc:chgData name="Pedp4 WPBX4125BLF092401296" userId="a08c5b50-a55d-4039-b35d-1375ca8bea68" providerId="ADAL" clId="{EDC8AC5C-A68E-4AE4-A8C0-F37E8A7B259D}" dt="2026-07-28T05:47:22.010" v="184" actId="404"/>
        <pc:sldMkLst>
          <pc:docMk/>
          <pc:sldMk cId="968780905" sldId="291"/>
        </pc:sldMkLst>
        <pc:spChg chg="add del mod">
          <ac:chgData name="Pedp4 WPBX4125BLF092401296" userId="a08c5b50-a55d-4039-b35d-1375ca8bea68" providerId="ADAL" clId="{EDC8AC5C-A68E-4AE4-A8C0-F37E8A7B259D}" dt="2026-07-28T05:46:16.874" v="148" actId="478"/>
          <ac:spMkLst>
            <pc:docMk/>
            <pc:sldMk cId="968780905" sldId="291"/>
            <ac:spMk id="4" creationId="{4BB2861E-4203-10C6-A3FF-0419A0E9C5B8}"/>
          </ac:spMkLst>
        </pc:spChg>
        <pc:spChg chg="add mod">
          <ac:chgData name="Pedp4 WPBX4125BLF092401296" userId="a08c5b50-a55d-4039-b35d-1375ca8bea68" providerId="ADAL" clId="{EDC8AC5C-A68E-4AE4-A8C0-F37E8A7B259D}" dt="2026-07-28T05:47:22.010" v="184" actId="404"/>
          <ac:spMkLst>
            <pc:docMk/>
            <pc:sldMk cId="968780905" sldId="291"/>
            <ac:spMk id="11" creationId="{4160E1FD-A5AD-A503-78C5-2D1C787ADAAF}"/>
          </ac:spMkLst>
        </pc:spChg>
        <pc:picChg chg="add del mod">
          <ac:chgData name="Pedp4 WPBX4125BLF092401296" userId="a08c5b50-a55d-4039-b35d-1375ca8bea68" providerId="ADAL" clId="{EDC8AC5C-A68E-4AE4-A8C0-F37E8A7B259D}" dt="2026-07-28T05:46:19.806" v="149" actId="478"/>
          <ac:picMkLst>
            <pc:docMk/>
            <pc:sldMk cId="968780905" sldId="291"/>
            <ac:picMk id="2" creationId="{0E468BB5-1047-9A6A-CC99-08805884D2C5}"/>
          </ac:picMkLst>
        </pc:picChg>
        <pc:picChg chg="del">
          <ac:chgData name="Pedp4 WPBX4125BLF092401296" userId="a08c5b50-a55d-4039-b35d-1375ca8bea68" providerId="ADAL" clId="{EDC8AC5C-A68E-4AE4-A8C0-F37E8A7B259D}" dt="2026-07-28T05:46:22.385" v="150" actId="478"/>
          <ac:picMkLst>
            <pc:docMk/>
            <pc:sldMk cId="968780905" sldId="291"/>
            <ac:picMk id="3" creationId="{817D452B-7545-6425-2738-021D43DC7A13}"/>
          </ac:picMkLst>
        </pc:picChg>
        <pc:picChg chg="add mod">
          <ac:chgData name="Pedp4 WPBX4125BLF092401296" userId="a08c5b50-a55d-4039-b35d-1375ca8bea68" providerId="ADAL" clId="{EDC8AC5C-A68E-4AE4-A8C0-F37E8A7B259D}" dt="2026-07-28T05:46:35.485" v="151" actId="931"/>
          <ac:picMkLst>
            <pc:docMk/>
            <pc:sldMk cId="968780905" sldId="291"/>
            <ac:picMk id="9" creationId="{1CFF5BBC-0545-8309-A0B8-0FC25E821850}"/>
          </ac:picMkLst>
        </pc:picChg>
      </pc:sldChg>
      <pc:sldChg chg="addSp modSp modAnim">
        <pc:chgData name="Pedp4 WPBX4125BLF092401296" userId="a08c5b50-a55d-4039-b35d-1375ca8bea68" providerId="ADAL" clId="{EDC8AC5C-A68E-4AE4-A8C0-F37E8A7B259D}" dt="2026-07-27T09:48:40.267" v="11"/>
        <pc:sldMkLst>
          <pc:docMk/>
          <pc:sldMk cId="4115450185" sldId="292"/>
        </pc:sldMkLst>
        <pc:spChg chg="add mod">
          <ac:chgData name="Pedp4 WPBX4125BLF092401296" userId="a08c5b50-a55d-4039-b35d-1375ca8bea68" providerId="ADAL" clId="{EDC8AC5C-A68E-4AE4-A8C0-F37E8A7B259D}" dt="2026-07-27T09:48:40.267" v="11"/>
          <ac:spMkLst>
            <pc:docMk/>
            <pc:sldMk cId="4115450185" sldId="292"/>
            <ac:spMk id="2" creationId="{FAF2A654-5A65-5C08-1657-11F3028E2C16}"/>
          </ac:spMkLst>
        </pc:spChg>
        <pc:spChg chg="add mod">
          <ac:chgData name="Pedp4 WPBX4125BLF092401296" userId="a08c5b50-a55d-4039-b35d-1375ca8bea68" providerId="ADAL" clId="{EDC8AC5C-A68E-4AE4-A8C0-F37E8A7B259D}" dt="2026-07-27T09:48:40.267" v="11"/>
          <ac:spMkLst>
            <pc:docMk/>
            <pc:sldMk cId="4115450185" sldId="292"/>
            <ac:spMk id="4" creationId="{A65C1A6A-EC51-2A6E-2406-95777DADABA4}"/>
          </ac:spMkLst>
        </pc:spChg>
        <pc:spChg chg="add mod">
          <ac:chgData name="Pedp4 WPBX4125BLF092401296" userId="a08c5b50-a55d-4039-b35d-1375ca8bea68" providerId="ADAL" clId="{EDC8AC5C-A68E-4AE4-A8C0-F37E8A7B259D}" dt="2026-07-27T09:48:40.267" v="11"/>
          <ac:spMkLst>
            <pc:docMk/>
            <pc:sldMk cId="4115450185" sldId="292"/>
            <ac:spMk id="5" creationId="{2354CE6A-FBA0-64F8-2D45-E11F09E1E704}"/>
          </ac:spMkLst>
        </pc:spChg>
        <pc:picChg chg="add mod">
          <ac:chgData name="Pedp4 WPBX4125BLF092401296" userId="a08c5b50-a55d-4039-b35d-1375ca8bea68" providerId="ADAL" clId="{EDC8AC5C-A68E-4AE4-A8C0-F37E8A7B259D}" dt="2026-07-27T09:48:40.267" v="11"/>
          <ac:picMkLst>
            <pc:docMk/>
            <pc:sldMk cId="4115450185" sldId="292"/>
            <ac:picMk id="6" creationId="{7A823130-5962-296E-B593-FCF3DEBB243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271985-D4A2-452A-9F2A-C6D8B6FB8596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8AC1E-0FC3-43F0-A97E-289E7DDF0E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654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88AC1E-0FC3-43F0-A97E-289E7DDF0E1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059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5895A-EDC5-389F-B566-BC6DDEDBAD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701EC8-44F5-3640-0187-D6EA013C5D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1978B8-FF96-3C3C-7320-17C9A2B60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BFB06-8B57-27DA-AA51-8EAE0D554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8AAE24-0586-E2C4-1505-82952622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889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7D6AB-AF25-FBBF-088F-4E68E2D4E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11DC7-0805-78E0-A8B8-A43289290D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EE14A-DFD0-A04B-488A-E4F975315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AAD7C-8853-CE54-2ED7-05ED84B33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4BCFB-5034-2E6D-66E7-1B126889C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97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9620D-D787-13A8-05B1-2E7AE10FC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545CBF-C20B-54C7-31B5-AE444FFDB2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F45FE1-7AC4-9851-DDE5-4E1BC6390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E8248-1A85-06B3-15B3-8D7237B02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1FFE01-4CD5-1761-1C98-89F15861C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978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BC551-296B-AC20-86F9-28FB2B686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D1A40-C528-DD9B-38DD-56B6DF5834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D6BD9-6CD2-D5C1-FDDF-FCEEE228C6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346C14-8EFA-EE79-1957-8A0AA2DB3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78B920-4992-2F47-5800-DB7A12D19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48CAFE-5780-0391-3050-0C3895E4C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47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69279-39FC-4E8E-03D5-F7F27BED7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ABC066-442A-974D-C3B0-4C54BDAE5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6CD830-EF85-CF72-4D08-ADDBE80D8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5600E3-4A5E-AB20-CC54-58E4768DA2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94033D-2022-0261-AB8B-F34A9BB5EE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C3EA0B-7FA3-FEFC-7CEB-C231383BD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246882-69ED-5651-EE08-B36A86B5C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2A8293-240C-7A0F-A319-222AD06E0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08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CD015-D8A4-17D7-5854-6F5F80B11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6A9987-5900-A0C0-18BD-DE4B16FC0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3456AF-0E3E-4ECF-4260-8ECE8FE4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BC0251-CB32-3537-3CC7-8375BDA2A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682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E80C67-E755-72DB-CBD2-993001B8D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F4639B-492C-7E35-6F1A-66129310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287095-1FC0-B39D-4FC8-CD591661E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023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724E6E-6A5D-8FA8-100E-C0E4F9851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7431C3-73C1-EF94-6467-A18B6362D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9BA789-86C4-F7BB-7069-9C5412FBED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9DA64E-4232-53BC-0D9C-95EDD2FCE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16D4D-2F1D-6157-F735-14697FE13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6D0081-F188-5C55-6AC5-AA5419991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60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27032-0B1A-83DE-8176-E262FEBCB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249953-0468-C91D-0B8E-22EF9E1225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BD7B1C-6558-8D81-CE1D-F38E50A36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860B98-C123-EAE3-C419-23736C3A9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DF0DDE-39C7-B5F7-5D39-1446645F1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3A49A9-97B0-F070-28CC-CCF2CD8CE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261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F5470-A09F-B680-F073-83601B657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59DFF-84CA-F02F-C2A0-C469C5037C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C8832B-BEB6-68DA-8F42-4624F049B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8E48-9CCE-E62D-4013-6A71B4638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E6C4C3-0CBE-F699-27C3-CAD869F41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822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E7187B-F6CF-7597-0676-2F111680C5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9E63FD-6EDA-E2D4-701B-B3D2AAEB09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C1DCD-8DEE-D658-271B-DFF140304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B5C5A-C9D9-CC2C-F539-8F82AFBAA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83DA09-0748-D6AD-3CD4-60326B37D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3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A41F1C-CA00-B2A8-98E9-1128A5326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8D454-3703-79E0-8D41-D9BBC4DB9B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10B2F-653A-5DBE-9774-827A41482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D6892C-78C6-44A7-AF73-0BE56C9C9E81}" type="datetimeFigureOut">
              <a:rPr lang="en-US" smtClean="0"/>
              <a:t>7/28/2026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10960-C36F-0233-467F-825B71605E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8680C-AAF4-20D7-11A6-F2E8331314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3D72E78-6DEF-49D9-9C38-8A44857A82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009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DC567E-D435-E116-E139-66BC7FC3E55E}"/>
              </a:ext>
            </a:extLst>
          </p:cNvPr>
          <p:cNvSpPr txBox="1"/>
          <p:nvPr/>
        </p:nvSpPr>
        <p:spPr>
          <a:xfrm>
            <a:off x="3046912" y="3244334"/>
            <a:ext cx="60938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1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68252A-71A2-3F27-1D91-A510C78556DA}"/>
              </a:ext>
            </a:extLst>
          </p:cNvPr>
          <p:cNvSpPr txBox="1"/>
          <p:nvPr/>
        </p:nvSpPr>
        <p:spPr>
          <a:xfrm>
            <a:off x="1758462" y="1083212"/>
            <a:ext cx="86516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8373D0-4FFD-ECC3-E300-BBC94F746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1B8A33C-8A92-3B78-F97C-546BCA947848}"/>
              </a:ext>
            </a:extLst>
          </p:cNvPr>
          <p:cNvSpPr/>
          <p:nvPr/>
        </p:nvSpPr>
        <p:spPr>
          <a:xfrm>
            <a:off x="1410789" y="1338943"/>
            <a:ext cx="9551125" cy="43107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0">
                <a:solidFill>
                  <a:schemeClr val="accent3">
                    <a:lumMod val="60000"/>
                    <a:lumOff val="40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আজকের পাঠে সবাইকে স্বাগতম</a:t>
            </a:r>
            <a:endParaRPr lang="en-US" sz="8000" dirty="0">
              <a:solidFill>
                <a:schemeClr val="accent3">
                  <a:lumMod val="60000"/>
                  <a:lumOff val="40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29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A8D9D-78FE-5A92-34CC-1EFB662F6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45153DD0-6CCD-4FB7-ACF7-470EC8957BD1}"/>
              </a:ext>
            </a:extLst>
          </p:cNvPr>
          <p:cNvGrpSpPr/>
          <p:nvPr/>
        </p:nvGrpSpPr>
        <p:grpSpPr>
          <a:xfrm>
            <a:off x="1511764" y="652606"/>
            <a:ext cx="7751100" cy="1324661"/>
            <a:chOff x="1418146" y="645893"/>
            <a:chExt cx="7751100" cy="1324661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2A3C16FE-05C8-EB6E-D37A-15F44037BC91}"/>
                </a:ext>
              </a:extLst>
            </p:cNvPr>
            <p:cNvGrpSpPr/>
            <p:nvPr/>
          </p:nvGrpSpPr>
          <p:grpSpPr>
            <a:xfrm>
              <a:off x="1418146" y="645893"/>
              <a:ext cx="7751100" cy="1308293"/>
              <a:chOff x="1477106" y="647113"/>
              <a:chExt cx="7067582" cy="1308293"/>
            </a:xfrm>
          </p:grpSpPr>
          <p:sp>
            <p:nvSpPr>
              <p:cNvPr id="22" name="Arrow: Pentagon 21">
                <a:extLst>
                  <a:ext uri="{FF2B5EF4-FFF2-40B4-BE49-F238E27FC236}">
                    <a16:creationId xmlns:a16="http://schemas.microsoft.com/office/drawing/2014/main" id="{D1C3F3A4-B86F-9B5E-B9A5-36222BF1818A}"/>
                  </a:ext>
                </a:extLst>
              </p:cNvPr>
              <p:cNvSpPr/>
              <p:nvPr/>
            </p:nvSpPr>
            <p:spPr>
              <a:xfrm rot="10800000">
                <a:off x="1477106" y="647113"/>
                <a:ext cx="1110744" cy="1308292"/>
              </a:xfrm>
              <a:prstGeom prst="homePlat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Arrow: Pentagon 22">
                <a:extLst>
                  <a:ext uri="{FF2B5EF4-FFF2-40B4-BE49-F238E27FC236}">
                    <a16:creationId xmlns:a16="http://schemas.microsoft.com/office/drawing/2014/main" id="{1DBA0937-D165-5648-0D10-916D0C3CA45B}"/>
                  </a:ext>
                </a:extLst>
              </p:cNvPr>
              <p:cNvSpPr/>
              <p:nvPr/>
            </p:nvSpPr>
            <p:spPr>
              <a:xfrm>
                <a:off x="7433339" y="647113"/>
                <a:ext cx="1111349" cy="1308293"/>
              </a:xfrm>
              <a:prstGeom prst="homePlat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7528244-FDBE-6D32-5A99-ED73F30F794D}"/>
                </a:ext>
              </a:extLst>
            </p:cNvPr>
            <p:cNvSpPr/>
            <p:nvPr/>
          </p:nvSpPr>
          <p:spPr>
            <a:xfrm>
              <a:off x="2636312" y="647115"/>
              <a:ext cx="5449334" cy="1323439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>
              <a:spAutoFit/>
            </a:bodyPr>
            <a:lstStyle/>
            <a:p>
              <a:pPr algn="r"/>
              <a:r>
                <a:rPr lang="en-US" sz="8000" b="1" dirty="0" err="1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শিক্ষক</a:t>
              </a:r>
              <a:r>
                <a:rPr lang="en-US" sz="80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 </a:t>
              </a:r>
              <a:r>
                <a:rPr lang="bn-IN" sz="80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পরিচিতি</a:t>
              </a:r>
              <a:endParaRPr lang="en-US" sz="8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4810FF2E-C41C-2F15-2B03-A0ABE803A727}"/>
              </a:ext>
            </a:extLst>
          </p:cNvPr>
          <p:cNvSpPr/>
          <p:nvPr/>
        </p:nvSpPr>
        <p:spPr>
          <a:xfrm>
            <a:off x="93618" y="3101605"/>
            <a:ext cx="5880296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buNone/>
            </a:pPr>
            <a:r>
              <a:rPr lang="en-US" sz="6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আবদুল</a:t>
            </a:r>
            <a:r>
              <a:rPr 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6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আহাদ</a:t>
            </a:r>
            <a:endParaRPr lang="bn-BD" sz="6600" b="1" dirty="0">
              <a:solidFill>
                <a:schemeClr val="tx1">
                  <a:lumMod val="85000"/>
                  <a:lumOff val="15000"/>
                </a:schemeClr>
              </a:solidFill>
              <a:latin typeface="NikoshBAN" pitchFamily="2" charset="0"/>
              <a:cs typeface="NikoshBAN" pitchFamily="2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সহকারী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শিক্ষক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bn-BD" sz="3600" b="1" dirty="0">
              <a:solidFill>
                <a:schemeClr val="tx1">
                  <a:lumMod val="85000"/>
                  <a:lumOff val="15000"/>
                </a:schemeClr>
              </a:solidFill>
              <a:latin typeface="NikoshBAN" pitchFamily="2" charset="0"/>
              <a:cs typeface="NikoshBAN" pitchFamily="2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ছিল</a:t>
            </a:r>
            <a:r>
              <a:rPr lang="bn-BD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ো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নিয়া</a:t>
            </a: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BD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সরকারি প্রাথমিক বিদ্যালয়</a:t>
            </a:r>
          </a:p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 </a:t>
            </a:r>
            <a:r>
              <a:rPr lang="en-US" sz="3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সেনবাগ,নোয়াখালী</a:t>
            </a:r>
            <a:r>
              <a:rPr lang="bn-BD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।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itchFamily="2" charset="0"/>
                <a:cs typeface="NikoshBAN" pitchFamily="2" charset="0"/>
              </a:rPr>
              <a:t>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099CFAC-DBFC-0156-3593-AF4FC1C613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7718" b="45940"/>
          <a:stretch/>
        </p:blipFill>
        <p:spPr>
          <a:xfrm>
            <a:off x="5666641" y="1977267"/>
            <a:ext cx="1477366" cy="4146341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761BF137-B743-E3CC-8EBF-A870D9B0437C}"/>
              </a:ext>
            </a:extLst>
          </p:cNvPr>
          <p:cNvSpPr/>
          <p:nvPr/>
        </p:nvSpPr>
        <p:spPr>
          <a:xfrm rot="21359291">
            <a:off x="7524036" y="1983213"/>
            <a:ext cx="4010633" cy="3998742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0B122D2-64BF-1B4D-450F-E6446C782231}"/>
              </a:ext>
            </a:extLst>
          </p:cNvPr>
          <p:cNvSpPr/>
          <p:nvPr/>
        </p:nvSpPr>
        <p:spPr>
          <a:xfrm>
            <a:off x="93619" y="0"/>
            <a:ext cx="12192000" cy="6864713"/>
          </a:xfrm>
          <a:prstGeom prst="rect">
            <a:avLst/>
          </a:prstGeom>
          <a:noFill/>
          <a:ln w="76200"/>
          <a:scene3d>
            <a:camera prst="perspective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86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09256B-3214-DE4A-450C-F51AEF115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Arrow: Left-Right 3" descr="Colorful confetti on pink background">
            <a:extLst>
              <a:ext uri="{FF2B5EF4-FFF2-40B4-BE49-F238E27FC236}">
                <a16:creationId xmlns:a16="http://schemas.microsoft.com/office/drawing/2014/main" id="{0168F5A0-9FE0-2524-B99F-0D0B4506B6B3}"/>
              </a:ext>
            </a:extLst>
          </p:cNvPr>
          <p:cNvSpPr/>
          <p:nvPr/>
        </p:nvSpPr>
        <p:spPr>
          <a:xfrm>
            <a:off x="2276742" y="487680"/>
            <a:ext cx="5347231" cy="1429469"/>
          </a:xfrm>
          <a:prstGeom prst="leftRightArrow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7030A0"/>
            </a:solidFill>
            <a:headEnd type="triangle" w="med" len="med"/>
            <a:tailEnd type="triangl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95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 পরিচিতি</a:t>
            </a:r>
            <a:endParaRPr lang="en-US" sz="495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Octagon 4" descr="Bouquet of pink roses">
            <a:extLst>
              <a:ext uri="{FF2B5EF4-FFF2-40B4-BE49-F238E27FC236}">
                <a16:creationId xmlns:a16="http://schemas.microsoft.com/office/drawing/2014/main" id="{5A98FAA7-45D4-D207-998C-917674047A58}"/>
              </a:ext>
            </a:extLst>
          </p:cNvPr>
          <p:cNvSpPr/>
          <p:nvPr/>
        </p:nvSpPr>
        <p:spPr>
          <a:xfrm>
            <a:off x="957944" y="2134194"/>
            <a:ext cx="6749142" cy="4083726"/>
          </a:xfrm>
          <a:prstGeom prst="octag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tx1"/>
            </a:solidFill>
            <a:headEnd type="triangle" w="med" len="med"/>
            <a:tailEnd type="triangl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495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en-US" sz="4950" dirty="0">
              <a:solidFill>
                <a:srgbClr val="FFFF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bn-IN" sz="3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শ্রেণিঃ২য়</a:t>
            </a:r>
          </a:p>
          <a:p>
            <a:pPr algn="ctr"/>
            <a:r>
              <a:rPr lang="bn-IN" sz="33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বিষয়ঃ গণিত</a:t>
            </a:r>
          </a:p>
          <a:p>
            <a:pPr algn="ctr"/>
            <a:r>
              <a:rPr lang="bn-IN" sz="3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পাঠঃযোগ ২</a:t>
            </a:r>
            <a:endParaRPr lang="en-US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3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পাঠ্যাংশঃউপকরণ</a:t>
            </a:r>
            <a:r>
              <a:rPr lang="en-US" sz="3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3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highlight>
                  <a:srgbClr val="00FFFF"/>
                </a:highlight>
                <a:latin typeface="NikoshBAN" panose="02000000000000000000" pitchFamily="2" charset="0"/>
                <a:cs typeface="NikoshBAN" panose="02000000000000000000" pitchFamily="2" charset="0"/>
              </a:rPr>
              <a:t>যোগ</a:t>
            </a:r>
            <a:r>
              <a:rPr lang="en-US" sz="3000" dirty="0">
                <a:solidFill>
                  <a:schemeClr val="tx1"/>
                </a:solidFill>
                <a:highlight>
                  <a:srgbClr val="00FFFF"/>
                </a:highlight>
                <a:latin typeface="NikoshBAN" panose="02000000000000000000" pitchFamily="2" charset="0"/>
                <a:cs typeface="NikoshBAN" panose="02000000000000000000" pitchFamily="2" charset="0"/>
              </a:rPr>
              <a:t>…</a:t>
            </a:r>
            <a:r>
              <a:rPr lang="bn-IN" sz="3000" dirty="0">
                <a:solidFill>
                  <a:schemeClr val="tx1"/>
                </a:solidFill>
                <a:highlight>
                  <a:srgbClr val="00FFFF"/>
                </a:highlight>
                <a:latin typeface="NikoshBAN" panose="02000000000000000000" pitchFamily="2" charset="0"/>
                <a:cs typeface="NikoshBAN" panose="02000000000000000000" pitchFamily="2" charset="0"/>
              </a:rPr>
              <a:t>হাতে রেখে যোগ পর্যন্ত</a:t>
            </a:r>
          </a:p>
          <a:p>
            <a:pPr algn="ctr"/>
            <a:r>
              <a:rPr lang="bn-IN" sz="3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পৃষ্টাঃ৫৫</a:t>
            </a:r>
          </a:p>
          <a:p>
            <a:pPr algn="ctr"/>
            <a:r>
              <a:rPr lang="bn-IN" sz="3000" dirty="0">
                <a:solidFill>
                  <a:schemeClr val="tx1"/>
                </a:solidFill>
                <a:highlight>
                  <a:srgbClr val="FF00FF"/>
                </a:highlight>
                <a:latin typeface="NikoshBAN" panose="02000000000000000000" pitchFamily="2" charset="0"/>
                <a:cs typeface="NikoshBAN" panose="02000000000000000000" pitchFamily="2" charset="0"/>
              </a:rPr>
              <a:t>সময়ঃ ৪৫ মিনিট</a:t>
            </a:r>
          </a:p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3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en-US" sz="21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FFFF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bn-IN" sz="3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15" name="Picture 14" descr="A book cover with cartoon characters&#10;&#10;AI-generated content may be incorrect.">
            <a:extLst>
              <a:ext uri="{FF2B5EF4-FFF2-40B4-BE49-F238E27FC236}">
                <a16:creationId xmlns:a16="http://schemas.microsoft.com/office/drawing/2014/main" id="{9F9AF4BF-AC82-CBEE-22C8-D9DD712A93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463" y="1198223"/>
            <a:ext cx="3624293" cy="501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1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11C596-2FC2-F8A3-472C-2072D6046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Scroll: Vertical 5">
            <a:extLst>
              <a:ext uri="{FF2B5EF4-FFF2-40B4-BE49-F238E27FC236}">
                <a16:creationId xmlns:a16="http://schemas.microsoft.com/office/drawing/2014/main" id="{3406C8BD-8A38-C8DC-27C7-32A7E9BFEA22}"/>
              </a:ext>
            </a:extLst>
          </p:cNvPr>
          <p:cNvSpPr/>
          <p:nvPr/>
        </p:nvSpPr>
        <p:spPr>
          <a:xfrm>
            <a:off x="1014549" y="243840"/>
            <a:ext cx="10162902" cy="6139543"/>
          </a:xfrm>
          <a:prstGeom prst="verticalScroll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Front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bn-IN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bn-IN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bn-IN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en-US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en-US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en-US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endParaRPr lang="en-US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1800225" lvl="3" indent="-428625">
              <a:buFont typeface="Wingdings" panose="05000000000000000000" pitchFamily="2" charset="2"/>
              <a:buChar char="v"/>
            </a:pPr>
            <a:endParaRPr lang="bn-IN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885825" lvl="1" indent="-428625">
              <a:buFont typeface="Wingdings" panose="05000000000000000000" pitchFamily="2" charset="2"/>
              <a:buChar char="v"/>
            </a:pP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শেষে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শিক্ষার্থীরা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…….</a:t>
            </a:r>
          </a:p>
          <a:p>
            <a:pPr marL="1028700" lvl="1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1028700" lvl="1" indent="-571500">
              <a:buFont typeface="Wingdings" panose="05000000000000000000" pitchFamily="2" charset="2"/>
              <a:buChar char="Ø"/>
            </a:pPr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২.১.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৩</a:t>
            </a:r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বিভিন্ন বস্তু ব্যবহার করে হাতে না</a:t>
            </a:r>
            <a:r>
              <a:rPr lang="bn-IN" sz="2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রেখে দুই /তিন সংখ্যার যোগ করতে পারবে যোগফল সর্বোচ্চ ১০০০।</a:t>
            </a:r>
          </a:p>
          <a:p>
            <a:pPr marL="1028700" lvl="1" indent="-571500">
              <a:buFont typeface="Wingdings" panose="05000000000000000000" pitchFamily="2" charset="2"/>
              <a:buChar char="Ø"/>
            </a:pPr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২.১.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৪বিভিন্ন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বস্তু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হাতে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রেখে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দুই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/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তিন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অঙ্কের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যোগ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যেখানে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 lvl="1"/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যোগফল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সর্বোচ্চ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১০০০।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২.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.৫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তিন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অঙ্ক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বিশিষ্ট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দুইটি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সংখ্যা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হাতে</a:t>
            </a:r>
            <a:r>
              <a:rPr lang="en-US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রেখে</a:t>
            </a:r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উপরে</a:t>
            </a:r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নিচে</a:t>
            </a:r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2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পাশপাশি</a:t>
            </a:r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যোগ</a:t>
            </a:r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করতে</a:t>
            </a:r>
            <a:r>
              <a: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2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endParaRPr lang="bn-IN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1028700" lvl="1" indent="-571500">
              <a:buFont typeface="Wingdings" panose="05000000000000000000" pitchFamily="2" charset="2"/>
              <a:buChar char="Ø"/>
            </a:pPr>
            <a:endParaRPr lang="bn-IN" sz="2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1028700" lvl="1" indent="-571500">
              <a:buFont typeface="Wingdings" panose="05000000000000000000" pitchFamily="2" charset="2"/>
              <a:buChar char="Ø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32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 algn="ctr">
              <a:buFont typeface="Wingdings" panose="05000000000000000000" pitchFamily="2" charset="2"/>
              <a:buChar char="v"/>
            </a:pPr>
            <a:endParaRPr lang="bn-IN" sz="33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 algn="ctr">
              <a:buFont typeface="Wingdings" panose="05000000000000000000" pitchFamily="2" charset="2"/>
              <a:buChar char="v"/>
            </a:pPr>
            <a:endParaRPr lang="bn-IN" sz="33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 algn="ctr">
              <a:buFont typeface="Wingdings" panose="05000000000000000000" pitchFamily="2" charset="2"/>
              <a:buChar char="v"/>
            </a:pPr>
            <a:endParaRPr lang="bn-IN" sz="33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bn-IN" sz="33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428625" indent="-428625">
              <a:buFont typeface="Wingdings" panose="05000000000000000000" pitchFamily="2" charset="2"/>
              <a:buChar char="v"/>
            </a:pPr>
            <a:endParaRPr lang="bn-IN" sz="3300" dirty="0">
              <a:solidFill>
                <a:srgbClr val="00206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05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21CC32-6713-9CC8-2CF7-C386A223C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DA9A94BE-9CC6-094E-AF73-BFE355EF778B}"/>
              </a:ext>
            </a:extLst>
          </p:cNvPr>
          <p:cNvSpPr/>
          <p:nvPr/>
        </p:nvSpPr>
        <p:spPr>
          <a:xfrm>
            <a:off x="2270496" y="1066140"/>
            <a:ext cx="7924800" cy="3718560"/>
          </a:xfrm>
          <a:prstGeom prst="cloudCallout">
            <a:avLst/>
          </a:prstGeom>
          <a:gradFill>
            <a:gsLst>
              <a:gs pos="2900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98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en-US" sz="5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endParaRPr lang="en-US" sz="5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en-US" sz="40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আবেগ</a:t>
            </a:r>
            <a:r>
              <a:rPr lang="bn-IN" sz="4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সৃষ্টি</a:t>
            </a:r>
          </a:p>
          <a:p>
            <a:r>
              <a:rPr lang="bn-IN" sz="40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চলো একটি ভিডিও দেখি......</a:t>
            </a:r>
            <a:endParaRPr lang="en-US" sz="40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bn-IN" sz="45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endParaRPr lang="bn-IN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56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2045DC-832D-0730-94C6-F973A9E729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45567D-F620-DD67-F2A3-0E8D0D1FF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850" y="907024"/>
            <a:ext cx="3832379" cy="4838781"/>
          </a:xfrm>
          <a:prstGeom prst="rect">
            <a:avLst/>
          </a:prstGeom>
        </p:spPr>
      </p:pic>
      <p:pic>
        <p:nvPicPr>
          <p:cNvPr id="5" name="Picture 4" descr="A green butterfly with black background&#10;&#10;AI-generated content may be incorrect.">
            <a:extLst>
              <a:ext uri="{FF2B5EF4-FFF2-40B4-BE49-F238E27FC236}">
                <a16:creationId xmlns:a16="http://schemas.microsoft.com/office/drawing/2014/main" id="{4B50C9F2-035A-EBD2-302B-70F3F7B198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99634">
            <a:off x="6576814" y="1426500"/>
            <a:ext cx="591924" cy="828492"/>
          </a:xfrm>
          <a:prstGeom prst="rect">
            <a:avLst/>
          </a:prstGeom>
        </p:spPr>
      </p:pic>
      <p:pic>
        <p:nvPicPr>
          <p:cNvPr id="6" name="Picture 5" descr="A pink and white butterfly&#10;&#10;AI-generated content may be incorrect.">
            <a:extLst>
              <a:ext uri="{FF2B5EF4-FFF2-40B4-BE49-F238E27FC236}">
                <a16:creationId xmlns:a16="http://schemas.microsoft.com/office/drawing/2014/main" id="{0E27F96E-E2A0-7274-100E-5438D5A546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72762">
            <a:off x="5476540" y="2291197"/>
            <a:ext cx="775600" cy="948254"/>
          </a:xfrm>
          <a:prstGeom prst="rect">
            <a:avLst/>
          </a:prstGeom>
        </p:spPr>
      </p:pic>
      <p:pic>
        <p:nvPicPr>
          <p:cNvPr id="7" name="Picture 6" descr="A colorful bird flying in the air&#10;&#10;AI-generated content may be incorrect.">
            <a:extLst>
              <a:ext uri="{FF2B5EF4-FFF2-40B4-BE49-F238E27FC236}">
                <a16:creationId xmlns:a16="http://schemas.microsoft.com/office/drawing/2014/main" id="{6F1D37FA-DC81-5C00-8EEB-DFDD0D63F2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48654">
            <a:off x="7244343" y="2500122"/>
            <a:ext cx="1259694" cy="881453"/>
          </a:xfrm>
          <a:prstGeom prst="rect">
            <a:avLst/>
          </a:prstGeom>
        </p:spPr>
      </p:pic>
      <p:pic>
        <p:nvPicPr>
          <p:cNvPr id="8" name="Picture 7" descr="A pink and white butterfly&#10;&#10;AI-generated content may be incorrect.">
            <a:extLst>
              <a:ext uri="{FF2B5EF4-FFF2-40B4-BE49-F238E27FC236}">
                <a16:creationId xmlns:a16="http://schemas.microsoft.com/office/drawing/2014/main" id="{DCAAD286-7FDA-E615-6248-5AD314311D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72762">
            <a:off x="6160093" y="2920934"/>
            <a:ext cx="775600" cy="948254"/>
          </a:xfrm>
          <a:prstGeom prst="rect">
            <a:avLst/>
          </a:prstGeom>
        </p:spPr>
      </p:pic>
      <p:pic>
        <p:nvPicPr>
          <p:cNvPr id="9" name="Picture 8" descr="A green butterfly with black background&#10;&#10;AI-generated content may be incorrect.">
            <a:extLst>
              <a:ext uri="{FF2B5EF4-FFF2-40B4-BE49-F238E27FC236}">
                <a16:creationId xmlns:a16="http://schemas.microsoft.com/office/drawing/2014/main" id="{109D365C-1029-B78C-5BD2-03C6CFE6C5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99634">
            <a:off x="5534320" y="974207"/>
            <a:ext cx="591924" cy="828492"/>
          </a:xfrm>
          <a:prstGeom prst="rect">
            <a:avLst/>
          </a:prstGeom>
        </p:spPr>
      </p:pic>
      <p:pic>
        <p:nvPicPr>
          <p:cNvPr id="10" name="Picture 9" descr="A blue bird flying in the sky&#10;&#10;AI-generated content may be incorrect.">
            <a:extLst>
              <a:ext uri="{FF2B5EF4-FFF2-40B4-BE49-F238E27FC236}">
                <a16:creationId xmlns:a16="http://schemas.microsoft.com/office/drawing/2014/main" id="{5C8D4846-31EE-97A4-834A-1E04182DCE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051" y="1557350"/>
            <a:ext cx="1059214" cy="747158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242098E-B283-D343-C0BF-FA940B473AD8}"/>
              </a:ext>
            </a:extLst>
          </p:cNvPr>
          <p:cNvSpPr/>
          <p:nvPr/>
        </p:nvSpPr>
        <p:spPr>
          <a:xfrm>
            <a:off x="236381" y="487348"/>
            <a:ext cx="4757195" cy="2432763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rgbClr val="00206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চলো</a:t>
            </a:r>
            <a:r>
              <a:rPr lang="en-US" sz="3600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আমরা</a:t>
            </a:r>
            <a:r>
              <a:rPr lang="en-US" sz="3600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কিছু</a:t>
            </a:r>
            <a:r>
              <a:rPr lang="en-US" sz="3600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ছবি</a:t>
            </a:r>
            <a:r>
              <a:rPr lang="en-US" sz="3600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দেখি</a:t>
            </a:r>
            <a:endParaRPr lang="en-US" sz="3600" dirty="0">
              <a:solidFill>
                <a:srgbClr val="C0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48A4AE-721D-23DC-CEB9-4D5C0A03C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Picture 10" descr="A group of pens in different colors">
            <a:extLst>
              <a:ext uri="{FF2B5EF4-FFF2-40B4-BE49-F238E27FC236}">
                <a16:creationId xmlns:a16="http://schemas.microsoft.com/office/drawing/2014/main" id="{0ED84C5A-B5C3-978E-D3E8-B6BA6A311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442" y="2283285"/>
            <a:ext cx="3263901" cy="3756161"/>
          </a:xfrm>
          <a:prstGeom prst="rect">
            <a:avLst/>
          </a:prstGeom>
        </p:spPr>
      </p:pic>
      <p:pic>
        <p:nvPicPr>
          <p:cNvPr id="12" name="Picture 11" descr="A group of pencils on a table&#10;&#10;AI-generated content may be incorrect.">
            <a:extLst>
              <a:ext uri="{FF2B5EF4-FFF2-40B4-BE49-F238E27FC236}">
                <a16:creationId xmlns:a16="http://schemas.microsoft.com/office/drawing/2014/main" id="{3C79DE79-DC5A-CBCE-E448-0BD1EE06EE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410" y="2501538"/>
            <a:ext cx="3538221" cy="35388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54A3FEC-47A7-D24B-45C7-64AF8BDAAB5F}"/>
              </a:ext>
            </a:extLst>
          </p:cNvPr>
          <p:cNvSpPr txBox="1"/>
          <p:nvPr/>
        </p:nvSpPr>
        <p:spPr>
          <a:xfrm>
            <a:off x="5597260" y="2947510"/>
            <a:ext cx="1526538" cy="264687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l"/>
            <a:r>
              <a:rPr lang="en-US" sz="16600" dirty="0">
                <a:solidFill>
                  <a:srgbClr val="C0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D9DEA9-7219-A85A-B15F-DE3CC2074F65}"/>
              </a:ext>
            </a:extLst>
          </p:cNvPr>
          <p:cNvSpPr txBox="1"/>
          <p:nvPr/>
        </p:nvSpPr>
        <p:spPr>
          <a:xfrm>
            <a:off x="3045823" y="486099"/>
            <a:ext cx="4922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এখানে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কয়টি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কলম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আছে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FB7FB8-194E-5939-6D1C-3688F36A5CE2}"/>
              </a:ext>
            </a:extLst>
          </p:cNvPr>
          <p:cNvSpPr txBox="1"/>
          <p:nvPr/>
        </p:nvSpPr>
        <p:spPr>
          <a:xfrm>
            <a:off x="3045823" y="1138841"/>
            <a:ext cx="4389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Wingdings" panose="05000000000000000000" pitchFamily="2" charset="2"/>
              <a:buChar char="v"/>
            </a:pPr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কয়টি পেন্সিল আছে 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08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42DF77-2690-3103-22B5-DC7905DE8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87" y="-23265"/>
            <a:ext cx="12192000" cy="6858000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96E35E77-E285-FA90-AD83-855BE3C8AFE4}"/>
              </a:ext>
            </a:extLst>
          </p:cNvPr>
          <p:cNvSpPr/>
          <p:nvPr/>
        </p:nvSpPr>
        <p:spPr>
          <a:xfrm flipV="1">
            <a:off x="2420661" y="801886"/>
            <a:ext cx="7785212" cy="106401"/>
          </a:xfrm>
          <a:prstGeom prst="rect">
            <a:avLst/>
          </a:prstGeom>
          <a:gradFill>
            <a:gsLst>
              <a:gs pos="4100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68000">
                <a:srgbClr val="D42C7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52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C3C91B60-78E3-834E-3D35-8806E10B3682}"/>
              </a:ext>
            </a:extLst>
          </p:cNvPr>
          <p:cNvGrpSpPr/>
          <p:nvPr/>
        </p:nvGrpSpPr>
        <p:grpSpPr>
          <a:xfrm>
            <a:off x="1769364" y="656547"/>
            <a:ext cx="1543368" cy="3328686"/>
            <a:chOff x="381617" y="357687"/>
            <a:chExt cx="2388284" cy="5331942"/>
          </a:xfrm>
        </p:grpSpPr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C48A1207-D132-D360-90CD-EF51893AD3CF}"/>
                </a:ext>
              </a:extLst>
            </p:cNvPr>
            <p:cNvGrpSpPr/>
            <p:nvPr/>
          </p:nvGrpSpPr>
          <p:grpSpPr>
            <a:xfrm>
              <a:off x="381617" y="357687"/>
              <a:ext cx="2388284" cy="5267017"/>
              <a:chOff x="367372" y="260919"/>
              <a:chExt cx="2388284" cy="5267017"/>
            </a:xfrm>
          </p:grpSpPr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593C2AC6-7B0F-B63E-AD96-0B91994958AF}"/>
                  </a:ext>
                </a:extLst>
              </p:cNvPr>
              <p:cNvGrpSpPr/>
              <p:nvPr/>
            </p:nvGrpSpPr>
            <p:grpSpPr>
              <a:xfrm>
                <a:off x="1142088" y="260919"/>
                <a:ext cx="769551" cy="1281126"/>
                <a:chOff x="4279182" y="4453091"/>
                <a:chExt cx="769551" cy="1281126"/>
              </a:xfrm>
            </p:grpSpPr>
            <p:sp>
              <p:nvSpPr>
                <p:cNvPr id="66" name="Freeform: Shape 65">
                  <a:extLst>
                    <a:ext uri="{FF2B5EF4-FFF2-40B4-BE49-F238E27FC236}">
                      <a16:creationId xmlns:a16="http://schemas.microsoft.com/office/drawing/2014/main" id="{F86723B8-0E60-D912-4A9C-F733FD37CF89}"/>
                    </a:ext>
                  </a:extLst>
                </p:cNvPr>
                <p:cNvSpPr/>
                <p:nvPr/>
              </p:nvSpPr>
              <p:spPr>
                <a:xfrm rot="10800000">
                  <a:off x="4600195" y="4453091"/>
                  <a:ext cx="338862" cy="511532"/>
                </a:xfrm>
                <a:custGeom>
                  <a:avLst/>
                  <a:gdLst>
                    <a:gd name="connsiteX0" fmla="*/ 173304 w 353891"/>
                    <a:gd name="connsiteY0" fmla="*/ 511532 h 511532"/>
                    <a:gd name="connsiteX1" fmla="*/ 6908 w 353891"/>
                    <a:gd name="connsiteY1" fmla="*/ 401237 h 511532"/>
                    <a:gd name="connsiteX2" fmla="*/ 0 w 353891"/>
                    <a:gd name="connsiteY2" fmla="*/ 378980 h 511532"/>
                    <a:gd name="connsiteX3" fmla="*/ 68015 w 353891"/>
                    <a:gd name="connsiteY3" fmla="*/ 378980 h 511532"/>
                    <a:gd name="connsiteX4" fmla="*/ 91072 w 353891"/>
                    <a:gd name="connsiteY4" fmla="*/ 413178 h 511532"/>
                    <a:gd name="connsiteX5" fmla="*/ 128038 w 353891"/>
                    <a:gd name="connsiteY5" fmla="*/ 438101 h 511532"/>
                    <a:gd name="connsiteX6" fmla="*/ 173305 w 353891"/>
                    <a:gd name="connsiteY6" fmla="*/ 447240 h 511532"/>
                    <a:gd name="connsiteX7" fmla="*/ 173304 w 353891"/>
                    <a:gd name="connsiteY7" fmla="*/ 447240 h 511532"/>
                    <a:gd name="connsiteX8" fmla="*/ 173305 w 353891"/>
                    <a:gd name="connsiteY8" fmla="*/ 447240 h 511532"/>
                    <a:gd name="connsiteX9" fmla="*/ 173305 w 353891"/>
                    <a:gd name="connsiteY9" fmla="*/ 447240 h 511532"/>
                    <a:gd name="connsiteX10" fmla="*/ 218571 w 353891"/>
                    <a:gd name="connsiteY10" fmla="*/ 438101 h 511532"/>
                    <a:gd name="connsiteX11" fmla="*/ 289599 w 353891"/>
                    <a:gd name="connsiteY11" fmla="*/ 330945 h 511532"/>
                    <a:gd name="connsiteX12" fmla="*/ 289599 w 353891"/>
                    <a:gd name="connsiteY12" fmla="*/ 0 h 511532"/>
                    <a:gd name="connsiteX13" fmla="*/ 353891 w 353891"/>
                    <a:gd name="connsiteY13" fmla="*/ 0 h 511532"/>
                    <a:gd name="connsiteX14" fmla="*/ 353891 w 353891"/>
                    <a:gd name="connsiteY14" fmla="*/ 330945 h 511532"/>
                    <a:gd name="connsiteX15" fmla="*/ 173304 w 353891"/>
                    <a:gd name="connsiteY15" fmla="*/ 511532 h 511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53891" h="511532">
                      <a:moveTo>
                        <a:pt x="173304" y="511532"/>
                      </a:moveTo>
                      <a:cubicBezTo>
                        <a:pt x="98503" y="511532"/>
                        <a:pt x="34323" y="466053"/>
                        <a:pt x="6908" y="401237"/>
                      </a:cubicBezTo>
                      <a:lnTo>
                        <a:pt x="0" y="378980"/>
                      </a:lnTo>
                      <a:lnTo>
                        <a:pt x="68015" y="378980"/>
                      </a:lnTo>
                      <a:lnTo>
                        <a:pt x="91072" y="413178"/>
                      </a:lnTo>
                      <a:cubicBezTo>
                        <a:pt x="101595" y="423701"/>
                        <a:pt x="114125" y="432216"/>
                        <a:pt x="128038" y="438101"/>
                      </a:cubicBezTo>
                      <a:lnTo>
                        <a:pt x="173305" y="447240"/>
                      </a:lnTo>
                      <a:lnTo>
                        <a:pt x="173304" y="447240"/>
                      </a:lnTo>
                      <a:lnTo>
                        <a:pt x="173305" y="447240"/>
                      </a:lnTo>
                      <a:lnTo>
                        <a:pt x="173305" y="447240"/>
                      </a:lnTo>
                      <a:lnTo>
                        <a:pt x="218571" y="438101"/>
                      </a:lnTo>
                      <a:cubicBezTo>
                        <a:pt x="260312" y="420447"/>
                        <a:pt x="289599" y="379116"/>
                        <a:pt x="289599" y="330945"/>
                      </a:cubicBezTo>
                      <a:lnTo>
                        <a:pt x="289599" y="0"/>
                      </a:lnTo>
                      <a:lnTo>
                        <a:pt x="353891" y="0"/>
                      </a:lnTo>
                      <a:lnTo>
                        <a:pt x="353891" y="330945"/>
                      </a:lnTo>
                      <a:cubicBezTo>
                        <a:pt x="353891" y="430680"/>
                        <a:pt x="273039" y="511532"/>
                        <a:pt x="173304" y="511532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 dirty="0"/>
                </a:p>
              </p:txBody>
            </p:sp>
            <p:sp>
              <p:nvSpPr>
                <p:cNvPr id="67" name="Freeform: Shape 66">
                  <a:extLst>
                    <a:ext uri="{FF2B5EF4-FFF2-40B4-BE49-F238E27FC236}">
                      <a16:creationId xmlns:a16="http://schemas.microsoft.com/office/drawing/2014/main" id="{6D3F4B24-54C2-4FFE-690B-9B934031AB52}"/>
                    </a:ext>
                  </a:extLst>
                </p:cNvPr>
                <p:cNvSpPr/>
                <p:nvPr/>
              </p:nvSpPr>
              <p:spPr>
                <a:xfrm rot="10800000">
                  <a:off x="4829382" y="4743146"/>
                  <a:ext cx="219351" cy="170432"/>
                </a:xfrm>
                <a:custGeom>
                  <a:avLst/>
                  <a:gdLst>
                    <a:gd name="connsiteX0" fmla="*/ 141822 w 219351"/>
                    <a:gd name="connsiteY0" fmla="*/ 170432 h 170432"/>
                    <a:gd name="connsiteX1" fmla="*/ 77530 w 219351"/>
                    <a:gd name="connsiteY1" fmla="*/ 170432 h 170432"/>
                    <a:gd name="connsiteX2" fmla="*/ 77530 w 219351"/>
                    <a:gd name="connsiteY2" fmla="*/ 56272 h 170432"/>
                    <a:gd name="connsiteX3" fmla="*/ 0 w 219351"/>
                    <a:gd name="connsiteY3" fmla="*/ 56272 h 170432"/>
                    <a:gd name="connsiteX4" fmla="*/ 109676 w 219351"/>
                    <a:gd name="connsiteY4" fmla="*/ 0 h 170432"/>
                    <a:gd name="connsiteX5" fmla="*/ 219351 w 219351"/>
                    <a:gd name="connsiteY5" fmla="*/ 56272 h 170432"/>
                    <a:gd name="connsiteX6" fmla="*/ 141822 w 219351"/>
                    <a:gd name="connsiteY6" fmla="*/ 56272 h 170432"/>
                    <a:gd name="connsiteX7" fmla="*/ 141822 w 219351"/>
                    <a:gd name="connsiteY7" fmla="*/ 170432 h 17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9351" h="170432">
                      <a:moveTo>
                        <a:pt x="141822" y="170432"/>
                      </a:moveTo>
                      <a:lnTo>
                        <a:pt x="77530" y="170432"/>
                      </a:lnTo>
                      <a:lnTo>
                        <a:pt x="77530" y="56272"/>
                      </a:lnTo>
                      <a:lnTo>
                        <a:pt x="0" y="56272"/>
                      </a:lnTo>
                      <a:lnTo>
                        <a:pt x="109676" y="0"/>
                      </a:lnTo>
                      <a:lnTo>
                        <a:pt x="219351" y="56272"/>
                      </a:lnTo>
                      <a:lnTo>
                        <a:pt x="141822" y="56272"/>
                      </a:lnTo>
                      <a:lnTo>
                        <a:pt x="141822" y="170432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  <p:sp>
              <p:nvSpPr>
                <p:cNvPr id="68" name="Oval 67">
                  <a:extLst>
                    <a:ext uri="{FF2B5EF4-FFF2-40B4-BE49-F238E27FC236}">
                      <a16:creationId xmlns:a16="http://schemas.microsoft.com/office/drawing/2014/main" id="{5F55C94A-DD2B-BBE8-D70D-561CC6AA2013}"/>
                    </a:ext>
                  </a:extLst>
                </p:cNvPr>
                <p:cNvSpPr/>
                <p:nvPr/>
              </p:nvSpPr>
              <p:spPr>
                <a:xfrm>
                  <a:off x="4279182" y="4990360"/>
                  <a:ext cx="725166" cy="743857"/>
                </a:xfrm>
                <a:prstGeom prst="ellipse">
                  <a:avLst/>
                </a:prstGeom>
                <a:noFill/>
                <a:ln w="762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</p:grp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9A4CD7F4-0D22-05B3-C1E0-24A4674D4F31}"/>
                  </a:ext>
                </a:extLst>
              </p:cNvPr>
              <p:cNvSpPr/>
              <p:nvPr/>
            </p:nvSpPr>
            <p:spPr>
              <a:xfrm rot="5400000">
                <a:off x="359520" y="2624419"/>
                <a:ext cx="2284368" cy="119620"/>
              </a:xfrm>
              <a:custGeom>
                <a:avLst/>
                <a:gdLst>
                  <a:gd name="connsiteX0" fmla="*/ 845007 w 845007"/>
                  <a:gd name="connsiteY0" fmla="*/ 123214 h 123214"/>
                  <a:gd name="connsiteX1" fmla="*/ 0 w 845007"/>
                  <a:gd name="connsiteY1" fmla="*/ 123214 h 123214"/>
                  <a:gd name="connsiteX2" fmla="*/ 0 w 845007"/>
                  <a:gd name="connsiteY2" fmla="*/ 0 h 123214"/>
                  <a:gd name="connsiteX3" fmla="*/ 837725 w 845007"/>
                  <a:gd name="connsiteY3" fmla="*/ 0 h 123214"/>
                  <a:gd name="connsiteX4" fmla="*/ 837724 w 845007"/>
                  <a:gd name="connsiteY4" fmla="*/ 75179 h 123214"/>
                  <a:gd name="connsiteX5" fmla="*/ 841393 w 845007"/>
                  <a:gd name="connsiteY5" fmla="*/ 111573 h 123214"/>
                  <a:gd name="connsiteX6" fmla="*/ 845007 w 845007"/>
                  <a:gd name="connsiteY6" fmla="*/ 123214 h 123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007" h="123214">
                    <a:moveTo>
                      <a:pt x="845007" y="123214"/>
                    </a:moveTo>
                    <a:lnTo>
                      <a:pt x="0" y="123214"/>
                    </a:lnTo>
                    <a:lnTo>
                      <a:pt x="0" y="0"/>
                    </a:lnTo>
                    <a:lnTo>
                      <a:pt x="837725" y="0"/>
                    </a:lnTo>
                    <a:lnTo>
                      <a:pt x="837724" y="75179"/>
                    </a:lnTo>
                    <a:cubicBezTo>
                      <a:pt x="837724" y="87646"/>
                      <a:pt x="838988" y="99818"/>
                      <a:pt x="841393" y="111573"/>
                    </a:cubicBezTo>
                    <a:lnTo>
                      <a:pt x="845007" y="123214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200"/>
              </a:p>
            </p:txBody>
          </p:sp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AA87B752-8BC7-CE1C-7E6E-E5AC2614CC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14" t="3337"/>
              <a:stretch/>
            </p:blipFill>
            <p:spPr>
              <a:xfrm>
                <a:off x="367372" y="3258554"/>
                <a:ext cx="2388284" cy="2269382"/>
              </a:xfrm>
              <a:prstGeom prst="rect">
                <a:avLst/>
              </a:prstGeom>
            </p:spPr>
          </p:pic>
        </p:grp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6B85C49-8DE9-0850-02C0-BEE4057BEB9D}"/>
                </a:ext>
              </a:extLst>
            </p:cNvPr>
            <p:cNvSpPr txBox="1"/>
            <p:nvPr/>
          </p:nvSpPr>
          <p:spPr>
            <a:xfrm>
              <a:off x="522773" y="3781317"/>
              <a:ext cx="1864572" cy="190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bn-IN" sz="7667" b="1" dirty="0">
                  <a:solidFill>
                    <a:srgbClr val="FFFF0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আ</a:t>
              </a:r>
              <a:endParaRPr lang="en-US" sz="7667" b="1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4F954F93-B921-3169-8FF1-175B01664C7B}"/>
              </a:ext>
            </a:extLst>
          </p:cNvPr>
          <p:cNvGrpSpPr/>
          <p:nvPr/>
        </p:nvGrpSpPr>
        <p:grpSpPr>
          <a:xfrm>
            <a:off x="3155135" y="672721"/>
            <a:ext cx="1543368" cy="3328686"/>
            <a:chOff x="381617" y="357687"/>
            <a:chExt cx="2388284" cy="5331942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7F98155C-58BA-890E-9120-DE1912C9FD2B}"/>
                </a:ext>
              </a:extLst>
            </p:cNvPr>
            <p:cNvGrpSpPr/>
            <p:nvPr/>
          </p:nvGrpSpPr>
          <p:grpSpPr>
            <a:xfrm>
              <a:off x="381617" y="357687"/>
              <a:ext cx="2388284" cy="5267017"/>
              <a:chOff x="367372" y="260919"/>
              <a:chExt cx="2388284" cy="5267017"/>
            </a:xfrm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618A33C0-5646-1BF9-0805-4C4EB43E1A74}"/>
                  </a:ext>
                </a:extLst>
              </p:cNvPr>
              <p:cNvGrpSpPr/>
              <p:nvPr/>
            </p:nvGrpSpPr>
            <p:grpSpPr>
              <a:xfrm>
                <a:off x="1142088" y="260919"/>
                <a:ext cx="769551" cy="1281126"/>
                <a:chOff x="4279182" y="4453091"/>
                <a:chExt cx="769551" cy="1281126"/>
              </a:xfrm>
            </p:grpSpPr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0BBA21B0-99E5-91C6-CC36-E37F326F9A80}"/>
                    </a:ext>
                  </a:extLst>
                </p:cNvPr>
                <p:cNvSpPr/>
                <p:nvPr/>
              </p:nvSpPr>
              <p:spPr>
                <a:xfrm rot="10800000">
                  <a:off x="4600195" y="4453091"/>
                  <a:ext cx="338862" cy="511532"/>
                </a:xfrm>
                <a:custGeom>
                  <a:avLst/>
                  <a:gdLst>
                    <a:gd name="connsiteX0" fmla="*/ 173304 w 353891"/>
                    <a:gd name="connsiteY0" fmla="*/ 511532 h 511532"/>
                    <a:gd name="connsiteX1" fmla="*/ 6908 w 353891"/>
                    <a:gd name="connsiteY1" fmla="*/ 401237 h 511532"/>
                    <a:gd name="connsiteX2" fmla="*/ 0 w 353891"/>
                    <a:gd name="connsiteY2" fmla="*/ 378980 h 511532"/>
                    <a:gd name="connsiteX3" fmla="*/ 68015 w 353891"/>
                    <a:gd name="connsiteY3" fmla="*/ 378980 h 511532"/>
                    <a:gd name="connsiteX4" fmla="*/ 91072 w 353891"/>
                    <a:gd name="connsiteY4" fmla="*/ 413178 h 511532"/>
                    <a:gd name="connsiteX5" fmla="*/ 128038 w 353891"/>
                    <a:gd name="connsiteY5" fmla="*/ 438101 h 511532"/>
                    <a:gd name="connsiteX6" fmla="*/ 173305 w 353891"/>
                    <a:gd name="connsiteY6" fmla="*/ 447240 h 511532"/>
                    <a:gd name="connsiteX7" fmla="*/ 173304 w 353891"/>
                    <a:gd name="connsiteY7" fmla="*/ 447240 h 511532"/>
                    <a:gd name="connsiteX8" fmla="*/ 173305 w 353891"/>
                    <a:gd name="connsiteY8" fmla="*/ 447240 h 511532"/>
                    <a:gd name="connsiteX9" fmla="*/ 173305 w 353891"/>
                    <a:gd name="connsiteY9" fmla="*/ 447240 h 511532"/>
                    <a:gd name="connsiteX10" fmla="*/ 218571 w 353891"/>
                    <a:gd name="connsiteY10" fmla="*/ 438101 h 511532"/>
                    <a:gd name="connsiteX11" fmla="*/ 289599 w 353891"/>
                    <a:gd name="connsiteY11" fmla="*/ 330945 h 511532"/>
                    <a:gd name="connsiteX12" fmla="*/ 289599 w 353891"/>
                    <a:gd name="connsiteY12" fmla="*/ 0 h 511532"/>
                    <a:gd name="connsiteX13" fmla="*/ 353891 w 353891"/>
                    <a:gd name="connsiteY13" fmla="*/ 0 h 511532"/>
                    <a:gd name="connsiteX14" fmla="*/ 353891 w 353891"/>
                    <a:gd name="connsiteY14" fmla="*/ 330945 h 511532"/>
                    <a:gd name="connsiteX15" fmla="*/ 173304 w 353891"/>
                    <a:gd name="connsiteY15" fmla="*/ 511532 h 511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53891" h="511532">
                      <a:moveTo>
                        <a:pt x="173304" y="511532"/>
                      </a:moveTo>
                      <a:cubicBezTo>
                        <a:pt x="98503" y="511532"/>
                        <a:pt x="34323" y="466053"/>
                        <a:pt x="6908" y="401237"/>
                      </a:cubicBezTo>
                      <a:lnTo>
                        <a:pt x="0" y="378980"/>
                      </a:lnTo>
                      <a:lnTo>
                        <a:pt x="68015" y="378980"/>
                      </a:lnTo>
                      <a:lnTo>
                        <a:pt x="91072" y="413178"/>
                      </a:lnTo>
                      <a:cubicBezTo>
                        <a:pt x="101595" y="423701"/>
                        <a:pt x="114125" y="432216"/>
                        <a:pt x="128038" y="438101"/>
                      </a:cubicBezTo>
                      <a:lnTo>
                        <a:pt x="173305" y="447240"/>
                      </a:lnTo>
                      <a:lnTo>
                        <a:pt x="173304" y="447240"/>
                      </a:lnTo>
                      <a:lnTo>
                        <a:pt x="173305" y="447240"/>
                      </a:lnTo>
                      <a:lnTo>
                        <a:pt x="173305" y="447240"/>
                      </a:lnTo>
                      <a:lnTo>
                        <a:pt x="218571" y="438101"/>
                      </a:lnTo>
                      <a:cubicBezTo>
                        <a:pt x="260312" y="420447"/>
                        <a:pt x="289599" y="379116"/>
                        <a:pt x="289599" y="330945"/>
                      </a:cubicBezTo>
                      <a:lnTo>
                        <a:pt x="289599" y="0"/>
                      </a:lnTo>
                      <a:lnTo>
                        <a:pt x="353891" y="0"/>
                      </a:lnTo>
                      <a:lnTo>
                        <a:pt x="353891" y="330945"/>
                      </a:lnTo>
                      <a:cubicBezTo>
                        <a:pt x="353891" y="430680"/>
                        <a:pt x="273039" y="511532"/>
                        <a:pt x="173304" y="511532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 dirty="0"/>
                </a:p>
              </p:txBody>
            </p:sp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05625D44-0044-4A44-F9EC-F19750A9D5CB}"/>
                    </a:ext>
                  </a:extLst>
                </p:cNvPr>
                <p:cNvSpPr/>
                <p:nvPr/>
              </p:nvSpPr>
              <p:spPr>
                <a:xfrm rot="10800000">
                  <a:off x="4829382" y="4743146"/>
                  <a:ext cx="219351" cy="170432"/>
                </a:xfrm>
                <a:custGeom>
                  <a:avLst/>
                  <a:gdLst>
                    <a:gd name="connsiteX0" fmla="*/ 141822 w 219351"/>
                    <a:gd name="connsiteY0" fmla="*/ 170432 h 170432"/>
                    <a:gd name="connsiteX1" fmla="*/ 77530 w 219351"/>
                    <a:gd name="connsiteY1" fmla="*/ 170432 h 170432"/>
                    <a:gd name="connsiteX2" fmla="*/ 77530 w 219351"/>
                    <a:gd name="connsiteY2" fmla="*/ 56272 h 170432"/>
                    <a:gd name="connsiteX3" fmla="*/ 0 w 219351"/>
                    <a:gd name="connsiteY3" fmla="*/ 56272 h 170432"/>
                    <a:gd name="connsiteX4" fmla="*/ 109676 w 219351"/>
                    <a:gd name="connsiteY4" fmla="*/ 0 h 170432"/>
                    <a:gd name="connsiteX5" fmla="*/ 219351 w 219351"/>
                    <a:gd name="connsiteY5" fmla="*/ 56272 h 170432"/>
                    <a:gd name="connsiteX6" fmla="*/ 141822 w 219351"/>
                    <a:gd name="connsiteY6" fmla="*/ 56272 h 170432"/>
                    <a:gd name="connsiteX7" fmla="*/ 141822 w 219351"/>
                    <a:gd name="connsiteY7" fmla="*/ 170432 h 17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9351" h="170432">
                      <a:moveTo>
                        <a:pt x="141822" y="170432"/>
                      </a:moveTo>
                      <a:lnTo>
                        <a:pt x="77530" y="170432"/>
                      </a:lnTo>
                      <a:lnTo>
                        <a:pt x="77530" y="56272"/>
                      </a:lnTo>
                      <a:lnTo>
                        <a:pt x="0" y="56272"/>
                      </a:lnTo>
                      <a:lnTo>
                        <a:pt x="109676" y="0"/>
                      </a:lnTo>
                      <a:lnTo>
                        <a:pt x="219351" y="56272"/>
                      </a:lnTo>
                      <a:lnTo>
                        <a:pt x="141822" y="56272"/>
                      </a:lnTo>
                      <a:lnTo>
                        <a:pt x="141822" y="170432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FBE0E27C-F1C9-B202-864F-C6803985250A}"/>
                    </a:ext>
                  </a:extLst>
                </p:cNvPr>
                <p:cNvSpPr/>
                <p:nvPr/>
              </p:nvSpPr>
              <p:spPr>
                <a:xfrm>
                  <a:off x="4279182" y="4990360"/>
                  <a:ext cx="725166" cy="743857"/>
                </a:xfrm>
                <a:prstGeom prst="ellipse">
                  <a:avLst/>
                </a:prstGeom>
                <a:noFill/>
                <a:ln w="762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</p:grp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55CBACA5-A7A3-01D6-7CDE-17132CBCA6D3}"/>
                  </a:ext>
                </a:extLst>
              </p:cNvPr>
              <p:cNvSpPr/>
              <p:nvPr/>
            </p:nvSpPr>
            <p:spPr>
              <a:xfrm rot="5400000">
                <a:off x="359520" y="2624419"/>
                <a:ext cx="2284368" cy="119620"/>
              </a:xfrm>
              <a:custGeom>
                <a:avLst/>
                <a:gdLst>
                  <a:gd name="connsiteX0" fmla="*/ 845007 w 845007"/>
                  <a:gd name="connsiteY0" fmla="*/ 123214 h 123214"/>
                  <a:gd name="connsiteX1" fmla="*/ 0 w 845007"/>
                  <a:gd name="connsiteY1" fmla="*/ 123214 h 123214"/>
                  <a:gd name="connsiteX2" fmla="*/ 0 w 845007"/>
                  <a:gd name="connsiteY2" fmla="*/ 0 h 123214"/>
                  <a:gd name="connsiteX3" fmla="*/ 837725 w 845007"/>
                  <a:gd name="connsiteY3" fmla="*/ 0 h 123214"/>
                  <a:gd name="connsiteX4" fmla="*/ 837724 w 845007"/>
                  <a:gd name="connsiteY4" fmla="*/ 75179 h 123214"/>
                  <a:gd name="connsiteX5" fmla="*/ 841393 w 845007"/>
                  <a:gd name="connsiteY5" fmla="*/ 111573 h 123214"/>
                  <a:gd name="connsiteX6" fmla="*/ 845007 w 845007"/>
                  <a:gd name="connsiteY6" fmla="*/ 123214 h 123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007" h="123214">
                    <a:moveTo>
                      <a:pt x="845007" y="123214"/>
                    </a:moveTo>
                    <a:lnTo>
                      <a:pt x="0" y="123214"/>
                    </a:lnTo>
                    <a:lnTo>
                      <a:pt x="0" y="0"/>
                    </a:lnTo>
                    <a:lnTo>
                      <a:pt x="837725" y="0"/>
                    </a:lnTo>
                    <a:lnTo>
                      <a:pt x="837724" y="75179"/>
                    </a:lnTo>
                    <a:cubicBezTo>
                      <a:pt x="837724" y="87646"/>
                      <a:pt x="838988" y="99818"/>
                      <a:pt x="841393" y="111573"/>
                    </a:cubicBezTo>
                    <a:lnTo>
                      <a:pt x="845007" y="123214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200"/>
              </a:p>
            </p:txBody>
          </p:sp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0ED1225A-3BFB-3871-93CD-29D0571ADCE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14" t="3337"/>
              <a:stretch/>
            </p:blipFill>
            <p:spPr>
              <a:xfrm>
                <a:off x="367372" y="3258554"/>
                <a:ext cx="2388284" cy="2269382"/>
              </a:xfrm>
              <a:prstGeom prst="rect">
                <a:avLst/>
              </a:prstGeom>
            </p:spPr>
          </p:pic>
        </p:grp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EA209B13-A886-8C0F-8A25-E6BA7E3D97C8}"/>
                </a:ext>
              </a:extLst>
            </p:cNvPr>
            <p:cNvSpPr txBox="1"/>
            <p:nvPr/>
          </p:nvSpPr>
          <p:spPr>
            <a:xfrm>
              <a:off x="522773" y="3781317"/>
              <a:ext cx="1864572" cy="190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bn-IN" sz="7667" b="1" dirty="0">
                  <a:solidFill>
                    <a:srgbClr val="FFFF0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জ</a:t>
              </a:r>
              <a:endParaRPr lang="en-US" sz="7667" b="1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2425DC7C-2C14-41D7-AAB7-36F6C6F732BF}"/>
              </a:ext>
            </a:extLst>
          </p:cNvPr>
          <p:cNvGrpSpPr/>
          <p:nvPr/>
        </p:nvGrpSpPr>
        <p:grpSpPr>
          <a:xfrm>
            <a:off x="7517886" y="672721"/>
            <a:ext cx="1543368" cy="3328686"/>
            <a:chOff x="381617" y="357687"/>
            <a:chExt cx="2388284" cy="5331942"/>
          </a:xfrm>
        </p:grpSpPr>
        <p:grpSp>
          <p:nvGrpSpPr>
            <p:cNvPr id="79" name="Group 78">
              <a:extLst>
                <a:ext uri="{FF2B5EF4-FFF2-40B4-BE49-F238E27FC236}">
                  <a16:creationId xmlns:a16="http://schemas.microsoft.com/office/drawing/2014/main" id="{7A28BE17-0BFF-0F41-1747-BE4207F76428}"/>
                </a:ext>
              </a:extLst>
            </p:cNvPr>
            <p:cNvGrpSpPr/>
            <p:nvPr/>
          </p:nvGrpSpPr>
          <p:grpSpPr>
            <a:xfrm>
              <a:off x="381617" y="357687"/>
              <a:ext cx="2388284" cy="5267017"/>
              <a:chOff x="367372" y="260919"/>
              <a:chExt cx="2388284" cy="5267017"/>
            </a:xfrm>
          </p:grpSpPr>
          <p:grpSp>
            <p:nvGrpSpPr>
              <p:cNvPr id="81" name="Group 80">
                <a:extLst>
                  <a:ext uri="{FF2B5EF4-FFF2-40B4-BE49-F238E27FC236}">
                    <a16:creationId xmlns:a16="http://schemas.microsoft.com/office/drawing/2014/main" id="{70162D79-16CC-1CBC-84AA-C91FF287ABE5}"/>
                  </a:ext>
                </a:extLst>
              </p:cNvPr>
              <p:cNvGrpSpPr/>
              <p:nvPr/>
            </p:nvGrpSpPr>
            <p:grpSpPr>
              <a:xfrm>
                <a:off x="1142088" y="260919"/>
                <a:ext cx="769551" cy="1281126"/>
                <a:chOff x="4279182" y="4453091"/>
                <a:chExt cx="769551" cy="1281126"/>
              </a:xfrm>
            </p:grpSpPr>
            <p:sp>
              <p:nvSpPr>
                <p:cNvPr id="84" name="Freeform: Shape 83">
                  <a:extLst>
                    <a:ext uri="{FF2B5EF4-FFF2-40B4-BE49-F238E27FC236}">
                      <a16:creationId xmlns:a16="http://schemas.microsoft.com/office/drawing/2014/main" id="{0258EE4C-9860-A479-EA19-DA3D223C3431}"/>
                    </a:ext>
                  </a:extLst>
                </p:cNvPr>
                <p:cNvSpPr/>
                <p:nvPr/>
              </p:nvSpPr>
              <p:spPr>
                <a:xfrm rot="10800000">
                  <a:off x="4600195" y="4453091"/>
                  <a:ext cx="338862" cy="511532"/>
                </a:xfrm>
                <a:custGeom>
                  <a:avLst/>
                  <a:gdLst>
                    <a:gd name="connsiteX0" fmla="*/ 173304 w 353891"/>
                    <a:gd name="connsiteY0" fmla="*/ 511532 h 511532"/>
                    <a:gd name="connsiteX1" fmla="*/ 6908 w 353891"/>
                    <a:gd name="connsiteY1" fmla="*/ 401237 h 511532"/>
                    <a:gd name="connsiteX2" fmla="*/ 0 w 353891"/>
                    <a:gd name="connsiteY2" fmla="*/ 378980 h 511532"/>
                    <a:gd name="connsiteX3" fmla="*/ 68015 w 353891"/>
                    <a:gd name="connsiteY3" fmla="*/ 378980 h 511532"/>
                    <a:gd name="connsiteX4" fmla="*/ 91072 w 353891"/>
                    <a:gd name="connsiteY4" fmla="*/ 413178 h 511532"/>
                    <a:gd name="connsiteX5" fmla="*/ 128038 w 353891"/>
                    <a:gd name="connsiteY5" fmla="*/ 438101 h 511532"/>
                    <a:gd name="connsiteX6" fmla="*/ 173305 w 353891"/>
                    <a:gd name="connsiteY6" fmla="*/ 447240 h 511532"/>
                    <a:gd name="connsiteX7" fmla="*/ 173304 w 353891"/>
                    <a:gd name="connsiteY7" fmla="*/ 447240 h 511532"/>
                    <a:gd name="connsiteX8" fmla="*/ 173305 w 353891"/>
                    <a:gd name="connsiteY8" fmla="*/ 447240 h 511532"/>
                    <a:gd name="connsiteX9" fmla="*/ 173305 w 353891"/>
                    <a:gd name="connsiteY9" fmla="*/ 447240 h 511532"/>
                    <a:gd name="connsiteX10" fmla="*/ 218571 w 353891"/>
                    <a:gd name="connsiteY10" fmla="*/ 438101 h 511532"/>
                    <a:gd name="connsiteX11" fmla="*/ 289599 w 353891"/>
                    <a:gd name="connsiteY11" fmla="*/ 330945 h 511532"/>
                    <a:gd name="connsiteX12" fmla="*/ 289599 w 353891"/>
                    <a:gd name="connsiteY12" fmla="*/ 0 h 511532"/>
                    <a:gd name="connsiteX13" fmla="*/ 353891 w 353891"/>
                    <a:gd name="connsiteY13" fmla="*/ 0 h 511532"/>
                    <a:gd name="connsiteX14" fmla="*/ 353891 w 353891"/>
                    <a:gd name="connsiteY14" fmla="*/ 330945 h 511532"/>
                    <a:gd name="connsiteX15" fmla="*/ 173304 w 353891"/>
                    <a:gd name="connsiteY15" fmla="*/ 511532 h 511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53891" h="511532">
                      <a:moveTo>
                        <a:pt x="173304" y="511532"/>
                      </a:moveTo>
                      <a:cubicBezTo>
                        <a:pt x="98503" y="511532"/>
                        <a:pt x="34323" y="466053"/>
                        <a:pt x="6908" y="401237"/>
                      </a:cubicBezTo>
                      <a:lnTo>
                        <a:pt x="0" y="378980"/>
                      </a:lnTo>
                      <a:lnTo>
                        <a:pt x="68015" y="378980"/>
                      </a:lnTo>
                      <a:lnTo>
                        <a:pt x="91072" y="413178"/>
                      </a:lnTo>
                      <a:cubicBezTo>
                        <a:pt x="101595" y="423701"/>
                        <a:pt x="114125" y="432216"/>
                        <a:pt x="128038" y="438101"/>
                      </a:cubicBezTo>
                      <a:lnTo>
                        <a:pt x="173305" y="447240"/>
                      </a:lnTo>
                      <a:lnTo>
                        <a:pt x="173304" y="447240"/>
                      </a:lnTo>
                      <a:lnTo>
                        <a:pt x="173305" y="447240"/>
                      </a:lnTo>
                      <a:lnTo>
                        <a:pt x="173305" y="447240"/>
                      </a:lnTo>
                      <a:lnTo>
                        <a:pt x="218571" y="438101"/>
                      </a:lnTo>
                      <a:cubicBezTo>
                        <a:pt x="260312" y="420447"/>
                        <a:pt x="289599" y="379116"/>
                        <a:pt x="289599" y="330945"/>
                      </a:cubicBezTo>
                      <a:lnTo>
                        <a:pt x="289599" y="0"/>
                      </a:lnTo>
                      <a:lnTo>
                        <a:pt x="353891" y="0"/>
                      </a:lnTo>
                      <a:lnTo>
                        <a:pt x="353891" y="330945"/>
                      </a:lnTo>
                      <a:cubicBezTo>
                        <a:pt x="353891" y="430680"/>
                        <a:pt x="273039" y="511532"/>
                        <a:pt x="173304" y="511532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 dirty="0"/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id="{23521DF6-F153-8802-E83C-FFB1E637DC57}"/>
                    </a:ext>
                  </a:extLst>
                </p:cNvPr>
                <p:cNvSpPr/>
                <p:nvPr/>
              </p:nvSpPr>
              <p:spPr>
                <a:xfrm rot="10800000">
                  <a:off x="4829382" y="4743146"/>
                  <a:ext cx="219351" cy="170432"/>
                </a:xfrm>
                <a:custGeom>
                  <a:avLst/>
                  <a:gdLst>
                    <a:gd name="connsiteX0" fmla="*/ 141822 w 219351"/>
                    <a:gd name="connsiteY0" fmla="*/ 170432 h 170432"/>
                    <a:gd name="connsiteX1" fmla="*/ 77530 w 219351"/>
                    <a:gd name="connsiteY1" fmla="*/ 170432 h 170432"/>
                    <a:gd name="connsiteX2" fmla="*/ 77530 w 219351"/>
                    <a:gd name="connsiteY2" fmla="*/ 56272 h 170432"/>
                    <a:gd name="connsiteX3" fmla="*/ 0 w 219351"/>
                    <a:gd name="connsiteY3" fmla="*/ 56272 h 170432"/>
                    <a:gd name="connsiteX4" fmla="*/ 109676 w 219351"/>
                    <a:gd name="connsiteY4" fmla="*/ 0 h 170432"/>
                    <a:gd name="connsiteX5" fmla="*/ 219351 w 219351"/>
                    <a:gd name="connsiteY5" fmla="*/ 56272 h 170432"/>
                    <a:gd name="connsiteX6" fmla="*/ 141822 w 219351"/>
                    <a:gd name="connsiteY6" fmla="*/ 56272 h 170432"/>
                    <a:gd name="connsiteX7" fmla="*/ 141822 w 219351"/>
                    <a:gd name="connsiteY7" fmla="*/ 170432 h 17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9351" h="170432">
                      <a:moveTo>
                        <a:pt x="141822" y="170432"/>
                      </a:moveTo>
                      <a:lnTo>
                        <a:pt x="77530" y="170432"/>
                      </a:lnTo>
                      <a:lnTo>
                        <a:pt x="77530" y="56272"/>
                      </a:lnTo>
                      <a:lnTo>
                        <a:pt x="0" y="56272"/>
                      </a:lnTo>
                      <a:lnTo>
                        <a:pt x="109676" y="0"/>
                      </a:lnTo>
                      <a:lnTo>
                        <a:pt x="219351" y="56272"/>
                      </a:lnTo>
                      <a:lnTo>
                        <a:pt x="141822" y="56272"/>
                      </a:lnTo>
                      <a:lnTo>
                        <a:pt x="141822" y="170432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  <p:sp>
              <p:nvSpPr>
                <p:cNvPr id="86" name="Oval 85">
                  <a:extLst>
                    <a:ext uri="{FF2B5EF4-FFF2-40B4-BE49-F238E27FC236}">
                      <a16:creationId xmlns:a16="http://schemas.microsoft.com/office/drawing/2014/main" id="{E4E63B24-FBDC-857E-0EDD-2B06B16B4404}"/>
                    </a:ext>
                  </a:extLst>
                </p:cNvPr>
                <p:cNvSpPr/>
                <p:nvPr/>
              </p:nvSpPr>
              <p:spPr>
                <a:xfrm>
                  <a:off x="4279182" y="4990360"/>
                  <a:ext cx="725166" cy="743857"/>
                </a:xfrm>
                <a:prstGeom prst="ellipse">
                  <a:avLst/>
                </a:prstGeom>
                <a:noFill/>
                <a:ln w="762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</p:grp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7D6DD3C4-1919-E485-EB54-1661B676F705}"/>
                  </a:ext>
                </a:extLst>
              </p:cNvPr>
              <p:cNvSpPr/>
              <p:nvPr/>
            </p:nvSpPr>
            <p:spPr>
              <a:xfrm rot="5400000">
                <a:off x="359520" y="2624419"/>
                <a:ext cx="2284368" cy="119620"/>
              </a:xfrm>
              <a:custGeom>
                <a:avLst/>
                <a:gdLst>
                  <a:gd name="connsiteX0" fmla="*/ 845007 w 845007"/>
                  <a:gd name="connsiteY0" fmla="*/ 123214 h 123214"/>
                  <a:gd name="connsiteX1" fmla="*/ 0 w 845007"/>
                  <a:gd name="connsiteY1" fmla="*/ 123214 h 123214"/>
                  <a:gd name="connsiteX2" fmla="*/ 0 w 845007"/>
                  <a:gd name="connsiteY2" fmla="*/ 0 h 123214"/>
                  <a:gd name="connsiteX3" fmla="*/ 837725 w 845007"/>
                  <a:gd name="connsiteY3" fmla="*/ 0 h 123214"/>
                  <a:gd name="connsiteX4" fmla="*/ 837724 w 845007"/>
                  <a:gd name="connsiteY4" fmla="*/ 75179 h 123214"/>
                  <a:gd name="connsiteX5" fmla="*/ 841393 w 845007"/>
                  <a:gd name="connsiteY5" fmla="*/ 111573 h 123214"/>
                  <a:gd name="connsiteX6" fmla="*/ 845007 w 845007"/>
                  <a:gd name="connsiteY6" fmla="*/ 123214 h 123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007" h="123214">
                    <a:moveTo>
                      <a:pt x="845007" y="123214"/>
                    </a:moveTo>
                    <a:lnTo>
                      <a:pt x="0" y="123214"/>
                    </a:lnTo>
                    <a:lnTo>
                      <a:pt x="0" y="0"/>
                    </a:lnTo>
                    <a:lnTo>
                      <a:pt x="837725" y="0"/>
                    </a:lnTo>
                    <a:lnTo>
                      <a:pt x="837724" y="75179"/>
                    </a:lnTo>
                    <a:cubicBezTo>
                      <a:pt x="837724" y="87646"/>
                      <a:pt x="838988" y="99818"/>
                      <a:pt x="841393" y="111573"/>
                    </a:cubicBezTo>
                    <a:lnTo>
                      <a:pt x="845007" y="123214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200"/>
              </a:p>
            </p:txBody>
          </p:sp>
          <p:pic>
            <p:nvPicPr>
              <p:cNvPr id="83" name="Picture 82">
                <a:extLst>
                  <a:ext uri="{FF2B5EF4-FFF2-40B4-BE49-F238E27FC236}">
                    <a16:creationId xmlns:a16="http://schemas.microsoft.com/office/drawing/2014/main" id="{246B4B0F-6062-D240-4F67-349ED4D8640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14" t="3337"/>
              <a:stretch/>
            </p:blipFill>
            <p:spPr>
              <a:xfrm>
                <a:off x="367372" y="3258554"/>
                <a:ext cx="2388284" cy="2269382"/>
              </a:xfrm>
              <a:prstGeom prst="rect">
                <a:avLst/>
              </a:prstGeom>
            </p:spPr>
          </p:pic>
        </p:grp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5A21F585-8C34-0183-0EA4-C0DA539387B3}"/>
                </a:ext>
              </a:extLst>
            </p:cNvPr>
            <p:cNvSpPr txBox="1"/>
            <p:nvPr/>
          </p:nvSpPr>
          <p:spPr>
            <a:xfrm>
              <a:off x="522773" y="3781317"/>
              <a:ext cx="1864572" cy="190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bn-IN" sz="7667" b="1" dirty="0">
                  <a:solidFill>
                    <a:srgbClr val="FFFF0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পা</a:t>
              </a:r>
              <a:endParaRPr lang="en-US" sz="7667" b="1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EC47077E-1542-5D42-EA69-A08377633651}"/>
              </a:ext>
            </a:extLst>
          </p:cNvPr>
          <p:cNvGrpSpPr/>
          <p:nvPr/>
        </p:nvGrpSpPr>
        <p:grpSpPr>
          <a:xfrm>
            <a:off x="4530643" y="552293"/>
            <a:ext cx="1650596" cy="3384913"/>
            <a:chOff x="481430" y="357687"/>
            <a:chExt cx="2388284" cy="5422008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10B115D3-E747-00E6-178F-BE9A6CC481B9}"/>
                </a:ext>
              </a:extLst>
            </p:cNvPr>
            <p:cNvGrpSpPr/>
            <p:nvPr/>
          </p:nvGrpSpPr>
          <p:grpSpPr>
            <a:xfrm>
              <a:off x="481430" y="357687"/>
              <a:ext cx="2388284" cy="5422008"/>
              <a:chOff x="467185" y="260919"/>
              <a:chExt cx="2388284" cy="5422008"/>
            </a:xfrm>
          </p:grpSpPr>
          <p:grpSp>
            <p:nvGrpSpPr>
              <p:cNvPr id="90" name="Group 89">
                <a:extLst>
                  <a:ext uri="{FF2B5EF4-FFF2-40B4-BE49-F238E27FC236}">
                    <a16:creationId xmlns:a16="http://schemas.microsoft.com/office/drawing/2014/main" id="{D6767BB1-EA64-5702-5CEA-81A0047734ED}"/>
                  </a:ext>
                </a:extLst>
              </p:cNvPr>
              <p:cNvGrpSpPr/>
              <p:nvPr/>
            </p:nvGrpSpPr>
            <p:grpSpPr>
              <a:xfrm>
                <a:off x="1142088" y="260919"/>
                <a:ext cx="769551" cy="1281126"/>
                <a:chOff x="4279182" y="4453091"/>
                <a:chExt cx="769551" cy="1281126"/>
              </a:xfrm>
            </p:grpSpPr>
            <p:sp>
              <p:nvSpPr>
                <p:cNvPr id="93" name="Freeform: Shape 92">
                  <a:extLst>
                    <a:ext uri="{FF2B5EF4-FFF2-40B4-BE49-F238E27FC236}">
                      <a16:creationId xmlns:a16="http://schemas.microsoft.com/office/drawing/2014/main" id="{7149DD6A-82D4-6538-DF0C-5F37C0584625}"/>
                    </a:ext>
                  </a:extLst>
                </p:cNvPr>
                <p:cNvSpPr/>
                <p:nvPr/>
              </p:nvSpPr>
              <p:spPr>
                <a:xfrm rot="10800000">
                  <a:off x="4600195" y="4453091"/>
                  <a:ext cx="338862" cy="511532"/>
                </a:xfrm>
                <a:custGeom>
                  <a:avLst/>
                  <a:gdLst>
                    <a:gd name="connsiteX0" fmla="*/ 173304 w 353891"/>
                    <a:gd name="connsiteY0" fmla="*/ 511532 h 511532"/>
                    <a:gd name="connsiteX1" fmla="*/ 6908 w 353891"/>
                    <a:gd name="connsiteY1" fmla="*/ 401237 h 511532"/>
                    <a:gd name="connsiteX2" fmla="*/ 0 w 353891"/>
                    <a:gd name="connsiteY2" fmla="*/ 378980 h 511532"/>
                    <a:gd name="connsiteX3" fmla="*/ 68015 w 353891"/>
                    <a:gd name="connsiteY3" fmla="*/ 378980 h 511532"/>
                    <a:gd name="connsiteX4" fmla="*/ 91072 w 353891"/>
                    <a:gd name="connsiteY4" fmla="*/ 413178 h 511532"/>
                    <a:gd name="connsiteX5" fmla="*/ 128038 w 353891"/>
                    <a:gd name="connsiteY5" fmla="*/ 438101 h 511532"/>
                    <a:gd name="connsiteX6" fmla="*/ 173305 w 353891"/>
                    <a:gd name="connsiteY6" fmla="*/ 447240 h 511532"/>
                    <a:gd name="connsiteX7" fmla="*/ 173304 w 353891"/>
                    <a:gd name="connsiteY7" fmla="*/ 447240 h 511532"/>
                    <a:gd name="connsiteX8" fmla="*/ 173305 w 353891"/>
                    <a:gd name="connsiteY8" fmla="*/ 447240 h 511532"/>
                    <a:gd name="connsiteX9" fmla="*/ 173305 w 353891"/>
                    <a:gd name="connsiteY9" fmla="*/ 447240 h 511532"/>
                    <a:gd name="connsiteX10" fmla="*/ 218571 w 353891"/>
                    <a:gd name="connsiteY10" fmla="*/ 438101 h 511532"/>
                    <a:gd name="connsiteX11" fmla="*/ 289599 w 353891"/>
                    <a:gd name="connsiteY11" fmla="*/ 330945 h 511532"/>
                    <a:gd name="connsiteX12" fmla="*/ 289599 w 353891"/>
                    <a:gd name="connsiteY12" fmla="*/ 0 h 511532"/>
                    <a:gd name="connsiteX13" fmla="*/ 353891 w 353891"/>
                    <a:gd name="connsiteY13" fmla="*/ 0 h 511532"/>
                    <a:gd name="connsiteX14" fmla="*/ 353891 w 353891"/>
                    <a:gd name="connsiteY14" fmla="*/ 330945 h 511532"/>
                    <a:gd name="connsiteX15" fmla="*/ 173304 w 353891"/>
                    <a:gd name="connsiteY15" fmla="*/ 511532 h 511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53891" h="511532">
                      <a:moveTo>
                        <a:pt x="173304" y="511532"/>
                      </a:moveTo>
                      <a:cubicBezTo>
                        <a:pt x="98503" y="511532"/>
                        <a:pt x="34323" y="466053"/>
                        <a:pt x="6908" y="401237"/>
                      </a:cubicBezTo>
                      <a:lnTo>
                        <a:pt x="0" y="378980"/>
                      </a:lnTo>
                      <a:lnTo>
                        <a:pt x="68015" y="378980"/>
                      </a:lnTo>
                      <a:lnTo>
                        <a:pt x="91072" y="413178"/>
                      </a:lnTo>
                      <a:cubicBezTo>
                        <a:pt x="101595" y="423701"/>
                        <a:pt x="114125" y="432216"/>
                        <a:pt x="128038" y="438101"/>
                      </a:cubicBezTo>
                      <a:lnTo>
                        <a:pt x="173305" y="447240"/>
                      </a:lnTo>
                      <a:lnTo>
                        <a:pt x="173304" y="447240"/>
                      </a:lnTo>
                      <a:lnTo>
                        <a:pt x="173305" y="447240"/>
                      </a:lnTo>
                      <a:lnTo>
                        <a:pt x="173305" y="447240"/>
                      </a:lnTo>
                      <a:lnTo>
                        <a:pt x="218571" y="438101"/>
                      </a:lnTo>
                      <a:cubicBezTo>
                        <a:pt x="260312" y="420447"/>
                        <a:pt x="289599" y="379116"/>
                        <a:pt x="289599" y="330945"/>
                      </a:cubicBezTo>
                      <a:lnTo>
                        <a:pt x="289599" y="0"/>
                      </a:lnTo>
                      <a:lnTo>
                        <a:pt x="353891" y="0"/>
                      </a:lnTo>
                      <a:lnTo>
                        <a:pt x="353891" y="330945"/>
                      </a:lnTo>
                      <a:cubicBezTo>
                        <a:pt x="353891" y="430680"/>
                        <a:pt x="273039" y="511532"/>
                        <a:pt x="173304" y="511532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 dirty="0"/>
                </a:p>
              </p:txBody>
            </p:sp>
            <p:sp>
              <p:nvSpPr>
                <p:cNvPr id="94" name="Freeform: Shape 93">
                  <a:extLst>
                    <a:ext uri="{FF2B5EF4-FFF2-40B4-BE49-F238E27FC236}">
                      <a16:creationId xmlns:a16="http://schemas.microsoft.com/office/drawing/2014/main" id="{9338A71D-DE19-D71C-B4C0-1DBD16E7C6FA}"/>
                    </a:ext>
                  </a:extLst>
                </p:cNvPr>
                <p:cNvSpPr/>
                <p:nvPr/>
              </p:nvSpPr>
              <p:spPr>
                <a:xfrm rot="10800000">
                  <a:off x="4829382" y="4743146"/>
                  <a:ext cx="219351" cy="170432"/>
                </a:xfrm>
                <a:custGeom>
                  <a:avLst/>
                  <a:gdLst>
                    <a:gd name="connsiteX0" fmla="*/ 141822 w 219351"/>
                    <a:gd name="connsiteY0" fmla="*/ 170432 h 170432"/>
                    <a:gd name="connsiteX1" fmla="*/ 77530 w 219351"/>
                    <a:gd name="connsiteY1" fmla="*/ 170432 h 170432"/>
                    <a:gd name="connsiteX2" fmla="*/ 77530 w 219351"/>
                    <a:gd name="connsiteY2" fmla="*/ 56272 h 170432"/>
                    <a:gd name="connsiteX3" fmla="*/ 0 w 219351"/>
                    <a:gd name="connsiteY3" fmla="*/ 56272 h 170432"/>
                    <a:gd name="connsiteX4" fmla="*/ 109676 w 219351"/>
                    <a:gd name="connsiteY4" fmla="*/ 0 h 170432"/>
                    <a:gd name="connsiteX5" fmla="*/ 219351 w 219351"/>
                    <a:gd name="connsiteY5" fmla="*/ 56272 h 170432"/>
                    <a:gd name="connsiteX6" fmla="*/ 141822 w 219351"/>
                    <a:gd name="connsiteY6" fmla="*/ 56272 h 170432"/>
                    <a:gd name="connsiteX7" fmla="*/ 141822 w 219351"/>
                    <a:gd name="connsiteY7" fmla="*/ 170432 h 17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9351" h="170432">
                      <a:moveTo>
                        <a:pt x="141822" y="170432"/>
                      </a:moveTo>
                      <a:lnTo>
                        <a:pt x="77530" y="170432"/>
                      </a:lnTo>
                      <a:lnTo>
                        <a:pt x="77530" y="56272"/>
                      </a:lnTo>
                      <a:lnTo>
                        <a:pt x="0" y="56272"/>
                      </a:lnTo>
                      <a:lnTo>
                        <a:pt x="109676" y="0"/>
                      </a:lnTo>
                      <a:lnTo>
                        <a:pt x="219351" y="56272"/>
                      </a:lnTo>
                      <a:lnTo>
                        <a:pt x="141822" y="56272"/>
                      </a:lnTo>
                      <a:lnTo>
                        <a:pt x="141822" y="170432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  <p:sp>
              <p:nvSpPr>
                <p:cNvPr id="95" name="Oval 94">
                  <a:extLst>
                    <a:ext uri="{FF2B5EF4-FFF2-40B4-BE49-F238E27FC236}">
                      <a16:creationId xmlns:a16="http://schemas.microsoft.com/office/drawing/2014/main" id="{526B5E23-D582-3C2E-5F95-B838A597E5C1}"/>
                    </a:ext>
                  </a:extLst>
                </p:cNvPr>
                <p:cNvSpPr/>
                <p:nvPr/>
              </p:nvSpPr>
              <p:spPr>
                <a:xfrm>
                  <a:off x="4279182" y="4990360"/>
                  <a:ext cx="725166" cy="743857"/>
                </a:xfrm>
                <a:prstGeom prst="ellipse">
                  <a:avLst/>
                </a:prstGeom>
                <a:noFill/>
                <a:ln w="762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</p:grp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637DA0B5-C236-5343-0900-540BE19BD68C}"/>
                  </a:ext>
                </a:extLst>
              </p:cNvPr>
              <p:cNvSpPr/>
              <p:nvPr/>
            </p:nvSpPr>
            <p:spPr>
              <a:xfrm rot="5400000">
                <a:off x="359520" y="2624419"/>
                <a:ext cx="2284368" cy="119620"/>
              </a:xfrm>
              <a:custGeom>
                <a:avLst/>
                <a:gdLst>
                  <a:gd name="connsiteX0" fmla="*/ 845007 w 845007"/>
                  <a:gd name="connsiteY0" fmla="*/ 123214 h 123214"/>
                  <a:gd name="connsiteX1" fmla="*/ 0 w 845007"/>
                  <a:gd name="connsiteY1" fmla="*/ 123214 h 123214"/>
                  <a:gd name="connsiteX2" fmla="*/ 0 w 845007"/>
                  <a:gd name="connsiteY2" fmla="*/ 0 h 123214"/>
                  <a:gd name="connsiteX3" fmla="*/ 837725 w 845007"/>
                  <a:gd name="connsiteY3" fmla="*/ 0 h 123214"/>
                  <a:gd name="connsiteX4" fmla="*/ 837724 w 845007"/>
                  <a:gd name="connsiteY4" fmla="*/ 75179 h 123214"/>
                  <a:gd name="connsiteX5" fmla="*/ 841393 w 845007"/>
                  <a:gd name="connsiteY5" fmla="*/ 111573 h 123214"/>
                  <a:gd name="connsiteX6" fmla="*/ 845007 w 845007"/>
                  <a:gd name="connsiteY6" fmla="*/ 123214 h 123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007" h="123214">
                    <a:moveTo>
                      <a:pt x="845007" y="123214"/>
                    </a:moveTo>
                    <a:lnTo>
                      <a:pt x="0" y="123214"/>
                    </a:lnTo>
                    <a:lnTo>
                      <a:pt x="0" y="0"/>
                    </a:lnTo>
                    <a:lnTo>
                      <a:pt x="837725" y="0"/>
                    </a:lnTo>
                    <a:lnTo>
                      <a:pt x="837724" y="75179"/>
                    </a:lnTo>
                    <a:cubicBezTo>
                      <a:pt x="837724" y="87646"/>
                      <a:pt x="838988" y="99818"/>
                      <a:pt x="841393" y="111573"/>
                    </a:cubicBezTo>
                    <a:lnTo>
                      <a:pt x="845007" y="123214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200" dirty="0"/>
              </a:p>
            </p:txBody>
          </p:sp>
          <p:pic>
            <p:nvPicPr>
              <p:cNvPr id="92" name="Picture 91">
                <a:extLst>
                  <a:ext uri="{FF2B5EF4-FFF2-40B4-BE49-F238E27FC236}">
                    <a16:creationId xmlns:a16="http://schemas.microsoft.com/office/drawing/2014/main" id="{ED365453-1F9F-0229-776C-F865871A764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14" t="3337"/>
              <a:stretch/>
            </p:blipFill>
            <p:spPr>
              <a:xfrm>
                <a:off x="467185" y="3413545"/>
                <a:ext cx="2388284" cy="2269382"/>
              </a:xfrm>
              <a:prstGeom prst="rect">
                <a:avLst/>
              </a:prstGeom>
            </p:spPr>
          </p:pic>
        </p:grp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7ED7F695-7C80-5596-BE7E-DD442D20C529}"/>
                </a:ext>
              </a:extLst>
            </p:cNvPr>
            <p:cNvSpPr txBox="1"/>
            <p:nvPr/>
          </p:nvSpPr>
          <p:spPr>
            <a:xfrm>
              <a:off x="522773" y="3781317"/>
              <a:ext cx="1864572" cy="190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bn-IN" sz="7667" b="1" dirty="0">
                  <a:solidFill>
                    <a:srgbClr val="FFFF0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কে</a:t>
              </a:r>
              <a:endParaRPr lang="en-US" sz="7667" b="1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664375DD-D738-5FC4-07A5-2871A05BB8E4}"/>
              </a:ext>
            </a:extLst>
          </p:cNvPr>
          <p:cNvGrpSpPr/>
          <p:nvPr/>
        </p:nvGrpSpPr>
        <p:grpSpPr>
          <a:xfrm>
            <a:off x="6060113" y="649052"/>
            <a:ext cx="1543368" cy="3328686"/>
            <a:chOff x="381617" y="357687"/>
            <a:chExt cx="2388284" cy="5331942"/>
          </a:xfrm>
        </p:grpSpPr>
        <p:grpSp>
          <p:nvGrpSpPr>
            <p:cNvPr id="97" name="Group 96">
              <a:extLst>
                <a:ext uri="{FF2B5EF4-FFF2-40B4-BE49-F238E27FC236}">
                  <a16:creationId xmlns:a16="http://schemas.microsoft.com/office/drawing/2014/main" id="{01F8E177-5D83-B7E0-0EA5-5EA7613506EA}"/>
                </a:ext>
              </a:extLst>
            </p:cNvPr>
            <p:cNvGrpSpPr/>
            <p:nvPr/>
          </p:nvGrpSpPr>
          <p:grpSpPr>
            <a:xfrm>
              <a:off x="381617" y="357687"/>
              <a:ext cx="2388284" cy="5267017"/>
              <a:chOff x="367372" y="260919"/>
              <a:chExt cx="2388284" cy="5267017"/>
            </a:xfrm>
          </p:grpSpPr>
          <p:grpSp>
            <p:nvGrpSpPr>
              <p:cNvPr id="99" name="Group 98">
                <a:extLst>
                  <a:ext uri="{FF2B5EF4-FFF2-40B4-BE49-F238E27FC236}">
                    <a16:creationId xmlns:a16="http://schemas.microsoft.com/office/drawing/2014/main" id="{AA7E9603-C8F3-87F6-D374-F7305FDB7631}"/>
                  </a:ext>
                </a:extLst>
              </p:cNvPr>
              <p:cNvGrpSpPr/>
              <p:nvPr/>
            </p:nvGrpSpPr>
            <p:grpSpPr>
              <a:xfrm>
                <a:off x="1142088" y="260919"/>
                <a:ext cx="769551" cy="1281126"/>
                <a:chOff x="4279182" y="4453091"/>
                <a:chExt cx="769551" cy="1281126"/>
              </a:xfrm>
            </p:grpSpPr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id="{0CED7FDA-66CA-595D-6A03-4927F912B5A9}"/>
                    </a:ext>
                  </a:extLst>
                </p:cNvPr>
                <p:cNvSpPr/>
                <p:nvPr/>
              </p:nvSpPr>
              <p:spPr>
                <a:xfrm rot="10800000">
                  <a:off x="4600195" y="4453091"/>
                  <a:ext cx="338862" cy="511532"/>
                </a:xfrm>
                <a:custGeom>
                  <a:avLst/>
                  <a:gdLst>
                    <a:gd name="connsiteX0" fmla="*/ 173304 w 353891"/>
                    <a:gd name="connsiteY0" fmla="*/ 511532 h 511532"/>
                    <a:gd name="connsiteX1" fmla="*/ 6908 w 353891"/>
                    <a:gd name="connsiteY1" fmla="*/ 401237 h 511532"/>
                    <a:gd name="connsiteX2" fmla="*/ 0 w 353891"/>
                    <a:gd name="connsiteY2" fmla="*/ 378980 h 511532"/>
                    <a:gd name="connsiteX3" fmla="*/ 68015 w 353891"/>
                    <a:gd name="connsiteY3" fmla="*/ 378980 h 511532"/>
                    <a:gd name="connsiteX4" fmla="*/ 91072 w 353891"/>
                    <a:gd name="connsiteY4" fmla="*/ 413178 h 511532"/>
                    <a:gd name="connsiteX5" fmla="*/ 128038 w 353891"/>
                    <a:gd name="connsiteY5" fmla="*/ 438101 h 511532"/>
                    <a:gd name="connsiteX6" fmla="*/ 173305 w 353891"/>
                    <a:gd name="connsiteY6" fmla="*/ 447240 h 511532"/>
                    <a:gd name="connsiteX7" fmla="*/ 173304 w 353891"/>
                    <a:gd name="connsiteY7" fmla="*/ 447240 h 511532"/>
                    <a:gd name="connsiteX8" fmla="*/ 173305 w 353891"/>
                    <a:gd name="connsiteY8" fmla="*/ 447240 h 511532"/>
                    <a:gd name="connsiteX9" fmla="*/ 173305 w 353891"/>
                    <a:gd name="connsiteY9" fmla="*/ 447240 h 511532"/>
                    <a:gd name="connsiteX10" fmla="*/ 218571 w 353891"/>
                    <a:gd name="connsiteY10" fmla="*/ 438101 h 511532"/>
                    <a:gd name="connsiteX11" fmla="*/ 289599 w 353891"/>
                    <a:gd name="connsiteY11" fmla="*/ 330945 h 511532"/>
                    <a:gd name="connsiteX12" fmla="*/ 289599 w 353891"/>
                    <a:gd name="connsiteY12" fmla="*/ 0 h 511532"/>
                    <a:gd name="connsiteX13" fmla="*/ 353891 w 353891"/>
                    <a:gd name="connsiteY13" fmla="*/ 0 h 511532"/>
                    <a:gd name="connsiteX14" fmla="*/ 353891 w 353891"/>
                    <a:gd name="connsiteY14" fmla="*/ 330945 h 511532"/>
                    <a:gd name="connsiteX15" fmla="*/ 173304 w 353891"/>
                    <a:gd name="connsiteY15" fmla="*/ 511532 h 511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53891" h="511532">
                      <a:moveTo>
                        <a:pt x="173304" y="511532"/>
                      </a:moveTo>
                      <a:cubicBezTo>
                        <a:pt x="98503" y="511532"/>
                        <a:pt x="34323" y="466053"/>
                        <a:pt x="6908" y="401237"/>
                      </a:cubicBezTo>
                      <a:lnTo>
                        <a:pt x="0" y="378980"/>
                      </a:lnTo>
                      <a:lnTo>
                        <a:pt x="68015" y="378980"/>
                      </a:lnTo>
                      <a:lnTo>
                        <a:pt x="91072" y="413178"/>
                      </a:lnTo>
                      <a:cubicBezTo>
                        <a:pt x="101595" y="423701"/>
                        <a:pt x="114125" y="432216"/>
                        <a:pt x="128038" y="438101"/>
                      </a:cubicBezTo>
                      <a:lnTo>
                        <a:pt x="173305" y="447240"/>
                      </a:lnTo>
                      <a:lnTo>
                        <a:pt x="173304" y="447240"/>
                      </a:lnTo>
                      <a:lnTo>
                        <a:pt x="173305" y="447240"/>
                      </a:lnTo>
                      <a:lnTo>
                        <a:pt x="173305" y="447240"/>
                      </a:lnTo>
                      <a:lnTo>
                        <a:pt x="218571" y="438101"/>
                      </a:lnTo>
                      <a:cubicBezTo>
                        <a:pt x="260312" y="420447"/>
                        <a:pt x="289599" y="379116"/>
                        <a:pt x="289599" y="330945"/>
                      </a:cubicBezTo>
                      <a:lnTo>
                        <a:pt x="289599" y="0"/>
                      </a:lnTo>
                      <a:lnTo>
                        <a:pt x="353891" y="0"/>
                      </a:lnTo>
                      <a:lnTo>
                        <a:pt x="353891" y="330945"/>
                      </a:lnTo>
                      <a:cubicBezTo>
                        <a:pt x="353891" y="430680"/>
                        <a:pt x="273039" y="511532"/>
                        <a:pt x="173304" y="511532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 dirty="0"/>
                </a:p>
              </p:txBody>
            </p:sp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id="{F89F4737-865B-06FF-C564-FA6482CDC6F1}"/>
                    </a:ext>
                  </a:extLst>
                </p:cNvPr>
                <p:cNvSpPr/>
                <p:nvPr/>
              </p:nvSpPr>
              <p:spPr>
                <a:xfrm rot="10800000">
                  <a:off x="4829382" y="4743146"/>
                  <a:ext cx="219351" cy="170432"/>
                </a:xfrm>
                <a:custGeom>
                  <a:avLst/>
                  <a:gdLst>
                    <a:gd name="connsiteX0" fmla="*/ 141822 w 219351"/>
                    <a:gd name="connsiteY0" fmla="*/ 170432 h 170432"/>
                    <a:gd name="connsiteX1" fmla="*/ 77530 w 219351"/>
                    <a:gd name="connsiteY1" fmla="*/ 170432 h 170432"/>
                    <a:gd name="connsiteX2" fmla="*/ 77530 w 219351"/>
                    <a:gd name="connsiteY2" fmla="*/ 56272 h 170432"/>
                    <a:gd name="connsiteX3" fmla="*/ 0 w 219351"/>
                    <a:gd name="connsiteY3" fmla="*/ 56272 h 170432"/>
                    <a:gd name="connsiteX4" fmla="*/ 109676 w 219351"/>
                    <a:gd name="connsiteY4" fmla="*/ 0 h 170432"/>
                    <a:gd name="connsiteX5" fmla="*/ 219351 w 219351"/>
                    <a:gd name="connsiteY5" fmla="*/ 56272 h 170432"/>
                    <a:gd name="connsiteX6" fmla="*/ 141822 w 219351"/>
                    <a:gd name="connsiteY6" fmla="*/ 56272 h 170432"/>
                    <a:gd name="connsiteX7" fmla="*/ 141822 w 219351"/>
                    <a:gd name="connsiteY7" fmla="*/ 170432 h 17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9351" h="170432">
                      <a:moveTo>
                        <a:pt x="141822" y="170432"/>
                      </a:moveTo>
                      <a:lnTo>
                        <a:pt x="77530" y="170432"/>
                      </a:lnTo>
                      <a:lnTo>
                        <a:pt x="77530" y="56272"/>
                      </a:lnTo>
                      <a:lnTo>
                        <a:pt x="0" y="56272"/>
                      </a:lnTo>
                      <a:lnTo>
                        <a:pt x="109676" y="0"/>
                      </a:lnTo>
                      <a:lnTo>
                        <a:pt x="219351" y="56272"/>
                      </a:lnTo>
                      <a:lnTo>
                        <a:pt x="141822" y="56272"/>
                      </a:lnTo>
                      <a:lnTo>
                        <a:pt x="141822" y="170432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  <p:sp>
              <p:nvSpPr>
                <p:cNvPr id="104" name="Oval 103">
                  <a:extLst>
                    <a:ext uri="{FF2B5EF4-FFF2-40B4-BE49-F238E27FC236}">
                      <a16:creationId xmlns:a16="http://schemas.microsoft.com/office/drawing/2014/main" id="{DEA466FE-108C-987D-2E29-4F36CAF47020}"/>
                    </a:ext>
                  </a:extLst>
                </p:cNvPr>
                <p:cNvSpPr/>
                <p:nvPr/>
              </p:nvSpPr>
              <p:spPr>
                <a:xfrm>
                  <a:off x="4279182" y="4990360"/>
                  <a:ext cx="725166" cy="743857"/>
                </a:xfrm>
                <a:prstGeom prst="ellipse">
                  <a:avLst/>
                </a:prstGeom>
                <a:noFill/>
                <a:ln w="762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</p:grp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9941B808-B4B3-7FE5-8544-8AE0FFA46D61}"/>
                  </a:ext>
                </a:extLst>
              </p:cNvPr>
              <p:cNvSpPr/>
              <p:nvPr/>
            </p:nvSpPr>
            <p:spPr>
              <a:xfrm rot="5400000">
                <a:off x="359520" y="2624419"/>
                <a:ext cx="2284368" cy="119620"/>
              </a:xfrm>
              <a:custGeom>
                <a:avLst/>
                <a:gdLst>
                  <a:gd name="connsiteX0" fmla="*/ 845007 w 845007"/>
                  <a:gd name="connsiteY0" fmla="*/ 123214 h 123214"/>
                  <a:gd name="connsiteX1" fmla="*/ 0 w 845007"/>
                  <a:gd name="connsiteY1" fmla="*/ 123214 h 123214"/>
                  <a:gd name="connsiteX2" fmla="*/ 0 w 845007"/>
                  <a:gd name="connsiteY2" fmla="*/ 0 h 123214"/>
                  <a:gd name="connsiteX3" fmla="*/ 837725 w 845007"/>
                  <a:gd name="connsiteY3" fmla="*/ 0 h 123214"/>
                  <a:gd name="connsiteX4" fmla="*/ 837724 w 845007"/>
                  <a:gd name="connsiteY4" fmla="*/ 75179 h 123214"/>
                  <a:gd name="connsiteX5" fmla="*/ 841393 w 845007"/>
                  <a:gd name="connsiteY5" fmla="*/ 111573 h 123214"/>
                  <a:gd name="connsiteX6" fmla="*/ 845007 w 845007"/>
                  <a:gd name="connsiteY6" fmla="*/ 123214 h 123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007" h="123214">
                    <a:moveTo>
                      <a:pt x="845007" y="123214"/>
                    </a:moveTo>
                    <a:lnTo>
                      <a:pt x="0" y="123214"/>
                    </a:lnTo>
                    <a:lnTo>
                      <a:pt x="0" y="0"/>
                    </a:lnTo>
                    <a:lnTo>
                      <a:pt x="837725" y="0"/>
                    </a:lnTo>
                    <a:lnTo>
                      <a:pt x="837724" y="75179"/>
                    </a:lnTo>
                    <a:cubicBezTo>
                      <a:pt x="837724" y="87646"/>
                      <a:pt x="838988" y="99818"/>
                      <a:pt x="841393" y="111573"/>
                    </a:cubicBezTo>
                    <a:lnTo>
                      <a:pt x="845007" y="123214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200"/>
              </a:p>
            </p:txBody>
          </p:sp>
          <p:pic>
            <p:nvPicPr>
              <p:cNvPr id="101" name="Picture 100">
                <a:extLst>
                  <a:ext uri="{FF2B5EF4-FFF2-40B4-BE49-F238E27FC236}">
                    <a16:creationId xmlns:a16="http://schemas.microsoft.com/office/drawing/2014/main" id="{39935266-9D1C-EE29-76E1-A569D49565A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14" t="3337"/>
              <a:stretch/>
            </p:blipFill>
            <p:spPr>
              <a:xfrm>
                <a:off x="367372" y="3258554"/>
                <a:ext cx="2388284" cy="2269382"/>
              </a:xfrm>
              <a:prstGeom prst="rect">
                <a:avLst/>
              </a:prstGeom>
            </p:spPr>
          </p:pic>
        </p:grp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176E24F-A28C-CD51-BACF-733B1FB7D576}"/>
                </a:ext>
              </a:extLst>
            </p:cNvPr>
            <p:cNvSpPr txBox="1"/>
            <p:nvPr/>
          </p:nvSpPr>
          <p:spPr>
            <a:xfrm>
              <a:off x="522773" y="3781317"/>
              <a:ext cx="1864572" cy="190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bn-IN" sz="7667" b="1" dirty="0">
                  <a:solidFill>
                    <a:srgbClr val="FFFF0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র</a:t>
              </a:r>
              <a:endParaRPr lang="en-US" sz="7667" b="1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737163B-364D-3F1B-DC19-6E5C497A8F79}"/>
              </a:ext>
            </a:extLst>
          </p:cNvPr>
          <p:cNvGrpSpPr/>
          <p:nvPr/>
        </p:nvGrpSpPr>
        <p:grpSpPr>
          <a:xfrm>
            <a:off x="9001661" y="720801"/>
            <a:ext cx="1543368" cy="3328686"/>
            <a:chOff x="381617" y="357687"/>
            <a:chExt cx="2388284" cy="5331942"/>
          </a:xfrm>
        </p:grpSpPr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998D1F5D-A597-DAB6-4B0D-63D028A5DDD1}"/>
                </a:ext>
              </a:extLst>
            </p:cNvPr>
            <p:cNvGrpSpPr/>
            <p:nvPr/>
          </p:nvGrpSpPr>
          <p:grpSpPr>
            <a:xfrm>
              <a:off x="381617" y="357687"/>
              <a:ext cx="2388284" cy="5267017"/>
              <a:chOff x="367372" y="260919"/>
              <a:chExt cx="2388284" cy="5267017"/>
            </a:xfrm>
          </p:grpSpPr>
          <p:grpSp>
            <p:nvGrpSpPr>
              <p:cNvPr id="108" name="Group 107">
                <a:extLst>
                  <a:ext uri="{FF2B5EF4-FFF2-40B4-BE49-F238E27FC236}">
                    <a16:creationId xmlns:a16="http://schemas.microsoft.com/office/drawing/2014/main" id="{2D561321-70D1-F25B-0F81-BF4862BF4D2C}"/>
                  </a:ext>
                </a:extLst>
              </p:cNvPr>
              <p:cNvGrpSpPr/>
              <p:nvPr/>
            </p:nvGrpSpPr>
            <p:grpSpPr>
              <a:xfrm>
                <a:off x="1142088" y="260919"/>
                <a:ext cx="769551" cy="1281126"/>
                <a:chOff x="4279182" y="4453091"/>
                <a:chExt cx="769551" cy="1281126"/>
              </a:xfrm>
            </p:grpSpPr>
            <p:sp>
              <p:nvSpPr>
                <p:cNvPr id="111" name="Freeform: Shape 110">
                  <a:extLst>
                    <a:ext uri="{FF2B5EF4-FFF2-40B4-BE49-F238E27FC236}">
                      <a16:creationId xmlns:a16="http://schemas.microsoft.com/office/drawing/2014/main" id="{87AEAA5A-3D99-7B49-13C3-137E70926E08}"/>
                    </a:ext>
                  </a:extLst>
                </p:cNvPr>
                <p:cNvSpPr/>
                <p:nvPr/>
              </p:nvSpPr>
              <p:spPr>
                <a:xfrm rot="10800000">
                  <a:off x="4600195" y="4453091"/>
                  <a:ext cx="338862" cy="511532"/>
                </a:xfrm>
                <a:custGeom>
                  <a:avLst/>
                  <a:gdLst>
                    <a:gd name="connsiteX0" fmla="*/ 173304 w 353891"/>
                    <a:gd name="connsiteY0" fmla="*/ 511532 h 511532"/>
                    <a:gd name="connsiteX1" fmla="*/ 6908 w 353891"/>
                    <a:gd name="connsiteY1" fmla="*/ 401237 h 511532"/>
                    <a:gd name="connsiteX2" fmla="*/ 0 w 353891"/>
                    <a:gd name="connsiteY2" fmla="*/ 378980 h 511532"/>
                    <a:gd name="connsiteX3" fmla="*/ 68015 w 353891"/>
                    <a:gd name="connsiteY3" fmla="*/ 378980 h 511532"/>
                    <a:gd name="connsiteX4" fmla="*/ 91072 w 353891"/>
                    <a:gd name="connsiteY4" fmla="*/ 413178 h 511532"/>
                    <a:gd name="connsiteX5" fmla="*/ 128038 w 353891"/>
                    <a:gd name="connsiteY5" fmla="*/ 438101 h 511532"/>
                    <a:gd name="connsiteX6" fmla="*/ 173305 w 353891"/>
                    <a:gd name="connsiteY6" fmla="*/ 447240 h 511532"/>
                    <a:gd name="connsiteX7" fmla="*/ 173304 w 353891"/>
                    <a:gd name="connsiteY7" fmla="*/ 447240 h 511532"/>
                    <a:gd name="connsiteX8" fmla="*/ 173305 w 353891"/>
                    <a:gd name="connsiteY8" fmla="*/ 447240 h 511532"/>
                    <a:gd name="connsiteX9" fmla="*/ 173305 w 353891"/>
                    <a:gd name="connsiteY9" fmla="*/ 447240 h 511532"/>
                    <a:gd name="connsiteX10" fmla="*/ 218571 w 353891"/>
                    <a:gd name="connsiteY10" fmla="*/ 438101 h 511532"/>
                    <a:gd name="connsiteX11" fmla="*/ 289599 w 353891"/>
                    <a:gd name="connsiteY11" fmla="*/ 330945 h 511532"/>
                    <a:gd name="connsiteX12" fmla="*/ 289599 w 353891"/>
                    <a:gd name="connsiteY12" fmla="*/ 0 h 511532"/>
                    <a:gd name="connsiteX13" fmla="*/ 353891 w 353891"/>
                    <a:gd name="connsiteY13" fmla="*/ 0 h 511532"/>
                    <a:gd name="connsiteX14" fmla="*/ 353891 w 353891"/>
                    <a:gd name="connsiteY14" fmla="*/ 330945 h 511532"/>
                    <a:gd name="connsiteX15" fmla="*/ 173304 w 353891"/>
                    <a:gd name="connsiteY15" fmla="*/ 511532 h 511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353891" h="511532">
                      <a:moveTo>
                        <a:pt x="173304" y="511532"/>
                      </a:moveTo>
                      <a:cubicBezTo>
                        <a:pt x="98503" y="511532"/>
                        <a:pt x="34323" y="466053"/>
                        <a:pt x="6908" y="401237"/>
                      </a:cubicBezTo>
                      <a:lnTo>
                        <a:pt x="0" y="378980"/>
                      </a:lnTo>
                      <a:lnTo>
                        <a:pt x="68015" y="378980"/>
                      </a:lnTo>
                      <a:lnTo>
                        <a:pt x="91072" y="413178"/>
                      </a:lnTo>
                      <a:cubicBezTo>
                        <a:pt x="101595" y="423701"/>
                        <a:pt x="114125" y="432216"/>
                        <a:pt x="128038" y="438101"/>
                      </a:cubicBezTo>
                      <a:lnTo>
                        <a:pt x="173305" y="447240"/>
                      </a:lnTo>
                      <a:lnTo>
                        <a:pt x="173304" y="447240"/>
                      </a:lnTo>
                      <a:lnTo>
                        <a:pt x="173305" y="447240"/>
                      </a:lnTo>
                      <a:lnTo>
                        <a:pt x="173305" y="447240"/>
                      </a:lnTo>
                      <a:lnTo>
                        <a:pt x="218571" y="438101"/>
                      </a:lnTo>
                      <a:cubicBezTo>
                        <a:pt x="260312" y="420447"/>
                        <a:pt x="289599" y="379116"/>
                        <a:pt x="289599" y="330945"/>
                      </a:cubicBezTo>
                      <a:lnTo>
                        <a:pt x="289599" y="0"/>
                      </a:lnTo>
                      <a:lnTo>
                        <a:pt x="353891" y="0"/>
                      </a:lnTo>
                      <a:lnTo>
                        <a:pt x="353891" y="330945"/>
                      </a:lnTo>
                      <a:cubicBezTo>
                        <a:pt x="353891" y="430680"/>
                        <a:pt x="273039" y="511532"/>
                        <a:pt x="173304" y="511532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 dirty="0"/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:a16="http://schemas.microsoft.com/office/drawing/2014/main" id="{18ED7E0D-71BB-01D7-94B7-D6EB7661CC31}"/>
                    </a:ext>
                  </a:extLst>
                </p:cNvPr>
                <p:cNvSpPr/>
                <p:nvPr/>
              </p:nvSpPr>
              <p:spPr>
                <a:xfrm rot="10800000">
                  <a:off x="4829382" y="4743146"/>
                  <a:ext cx="219351" cy="170432"/>
                </a:xfrm>
                <a:custGeom>
                  <a:avLst/>
                  <a:gdLst>
                    <a:gd name="connsiteX0" fmla="*/ 141822 w 219351"/>
                    <a:gd name="connsiteY0" fmla="*/ 170432 h 170432"/>
                    <a:gd name="connsiteX1" fmla="*/ 77530 w 219351"/>
                    <a:gd name="connsiteY1" fmla="*/ 170432 h 170432"/>
                    <a:gd name="connsiteX2" fmla="*/ 77530 w 219351"/>
                    <a:gd name="connsiteY2" fmla="*/ 56272 h 170432"/>
                    <a:gd name="connsiteX3" fmla="*/ 0 w 219351"/>
                    <a:gd name="connsiteY3" fmla="*/ 56272 h 170432"/>
                    <a:gd name="connsiteX4" fmla="*/ 109676 w 219351"/>
                    <a:gd name="connsiteY4" fmla="*/ 0 h 170432"/>
                    <a:gd name="connsiteX5" fmla="*/ 219351 w 219351"/>
                    <a:gd name="connsiteY5" fmla="*/ 56272 h 170432"/>
                    <a:gd name="connsiteX6" fmla="*/ 141822 w 219351"/>
                    <a:gd name="connsiteY6" fmla="*/ 56272 h 170432"/>
                    <a:gd name="connsiteX7" fmla="*/ 141822 w 219351"/>
                    <a:gd name="connsiteY7" fmla="*/ 170432 h 1704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19351" h="170432">
                      <a:moveTo>
                        <a:pt x="141822" y="170432"/>
                      </a:moveTo>
                      <a:lnTo>
                        <a:pt x="77530" y="170432"/>
                      </a:lnTo>
                      <a:lnTo>
                        <a:pt x="77530" y="56272"/>
                      </a:lnTo>
                      <a:lnTo>
                        <a:pt x="0" y="56272"/>
                      </a:lnTo>
                      <a:lnTo>
                        <a:pt x="109676" y="0"/>
                      </a:lnTo>
                      <a:lnTo>
                        <a:pt x="219351" y="56272"/>
                      </a:lnTo>
                      <a:lnTo>
                        <a:pt x="141822" y="56272"/>
                      </a:lnTo>
                      <a:lnTo>
                        <a:pt x="141822" y="170432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  <p:sp>
              <p:nvSpPr>
                <p:cNvPr id="113" name="Oval 112">
                  <a:extLst>
                    <a:ext uri="{FF2B5EF4-FFF2-40B4-BE49-F238E27FC236}">
                      <a16:creationId xmlns:a16="http://schemas.microsoft.com/office/drawing/2014/main" id="{E96730AB-A10B-62B6-ACEC-050D548366FE}"/>
                    </a:ext>
                  </a:extLst>
                </p:cNvPr>
                <p:cNvSpPr/>
                <p:nvPr/>
              </p:nvSpPr>
              <p:spPr>
                <a:xfrm>
                  <a:off x="4279182" y="4990360"/>
                  <a:ext cx="725166" cy="743857"/>
                </a:xfrm>
                <a:prstGeom prst="ellipse">
                  <a:avLst/>
                </a:prstGeom>
                <a:noFill/>
                <a:ln w="76200">
                  <a:solidFill>
                    <a:schemeClr val="accent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 sz="1200"/>
                </a:p>
              </p:txBody>
            </p:sp>
          </p:grp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E905966D-4249-D05E-28F8-768647E9BA75}"/>
                  </a:ext>
                </a:extLst>
              </p:cNvPr>
              <p:cNvSpPr/>
              <p:nvPr/>
            </p:nvSpPr>
            <p:spPr>
              <a:xfrm rot="5400000">
                <a:off x="359520" y="2624419"/>
                <a:ext cx="2284368" cy="119620"/>
              </a:xfrm>
              <a:custGeom>
                <a:avLst/>
                <a:gdLst>
                  <a:gd name="connsiteX0" fmla="*/ 845007 w 845007"/>
                  <a:gd name="connsiteY0" fmla="*/ 123214 h 123214"/>
                  <a:gd name="connsiteX1" fmla="*/ 0 w 845007"/>
                  <a:gd name="connsiteY1" fmla="*/ 123214 h 123214"/>
                  <a:gd name="connsiteX2" fmla="*/ 0 w 845007"/>
                  <a:gd name="connsiteY2" fmla="*/ 0 h 123214"/>
                  <a:gd name="connsiteX3" fmla="*/ 837725 w 845007"/>
                  <a:gd name="connsiteY3" fmla="*/ 0 h 123214"/>
                  <a:gd name="connsiteX4" fmla="*/ 837724 w 845007"/>
                  <a:gd name="connsiteY4" fmla="*/ 75179 h 123214"/>
                  <a:gd name="connsiteX5" fmla="*/ 841393 w 845007"/>
                  <a:gd name="connsiteY5" fmla="*/ 111573 h 123214"/>
                  <a:gd name="connsiteX6" fmla="*/ 845007 w 845007"/>
                  <a:gd name="connsiteY6" fmla="*/ 123214 h 123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45007" h="123214">
                    <a:moveTo>
                      <a:pt x="845007" y="123214"/>
                    </a:moveTo>
                    <a:lnTo>
                      <a:pt x="0" y="123214"/>
                    </a:lnTo>
                    <a:lnTo>
                      <a:pt x="0" y="0"/>
                    </a:lnTo>
                    <a:lnTo>
                      <a:pt x="837725" y="0"/>
                    </a:lnTo>
                    <a:lnTo>
                      <a:pt x="837724" y="75179"/>
                    </a:lnTo>
                    <a:cubicBezTo>
                      <a:pt x="837724" y="87646"/>
                      <a:pt x="838988" y="99818"/>
                      <a:pt x="841393" y="111573"/>
                    </a:cubicBezTo>
                    <a:lnTo>
                      <a:pt x="845007" y="123214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1200"/>
              </a:p>
            </p:txBody>
          </p:sp>
          <p:pic>
            <p:nvPicPr>
              <p:cNvPr id="110" name="Picture 109">
                <a:extLst>
                  <a:ext uri="{FF2B5EF4-FFF2-40B4-BE49-F238E27FC236}">
                    <a16:creationId xmlns:a16="http://schemas.microsoft.com/office/drawing/2014/main" id="{981D4526-5B1A-F95B-C481-652AA9B2F42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14" t="3337"/>
              <a:stretch/>
            </p:blipFill>
            <p:spPr>
              <a:xfrm>
                <a:off x="367372" y="3258554"/>
                <a:ext cx="2388284" cy="2269382"/>
              </a:xfrm>
              <a:prstGeom prst="rect">
                <a:avLst/>
              </a:prstGeom>
            </p:spPr>
          </p:pic>
        </p:grp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B14500E2-D1C5-9FEC-B2BF-85A622EA93EF}"/>
                </a:ext>
              </a:extLst>
            </p:cNvPr>
            <p:cNvSpPr txBox="1"/>
            <p:nvPr/>
          </p:nvSpPr>
          <p:spPr>
            <a:xfrm>
              <a:off x="522773" y="3781317"/>
              <a:ext cx="1864572" cy="1908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bn-IN" sz="7667" b="1" dirty="0">
                  <a:solidFill>
                    <a:srgbClr val="FFFF00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ঠ</a:t>
              </a:r>
              <a:endParaRPr lang="en-US" sz="7667" b="1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114" name="Rectangle: Top Corners Rounded 113">
            <a:extLst>
              <a:ext uri="{FF2B5EF4-FFF2-40B4-BE49-F238E27FC236}">
                <a16:creationId xmlns:a16="http://schemas.microsoft.com/office/drawing/2014/main" id="{A5FC3B05-DEBC-8027-A1F7-A371157BF790}"/>
              </a:ext>
            </a:extLst>
          </p:cNvPr>
          <p:cNvSpPr/>
          <p:nvPr/>
        </p:nvSpPr>
        <p:spPr>
          <a:xfrm>
            <a:off x="4347358" y="4705097"/>
            <a:ext cx="4593060" cy="1453512"/>
          </a:xfrm>
          <a:prstGeom prst="round2SameRect">
            <a:avLst/>
          </a:prstGeom>
          <a:ln w="38100">
            <a:solidFill>
              <a:srgbClr val="D42C74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bn-IN" sz="8800" cap="all" spc="-1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যোগঃ ২</a:t>
            </a:r>
            <a:r>
              <a:rPr lang="en-US" sz="8800" cap="all" spc="-1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6099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1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F501C-4A90-0B3F-CF06-46009D3A91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E9E4ED-7131-B2A1-BA79-2D306E732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832DB6B-0304-A1B4-C1F6-5431EC0A4859}"/>
              </a:ext>
            </a:extLst>
          </p:cNvPr>
          <p:cNvSpPr txBox="1"/>
          <p:nvPr/>
        </p:nvSpPr>
        <p:spPr>
          <a:xfrm>
            <a:off x="1776549" y="1746773"/>
            <a:ext cx="838173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dirty="0" err="1">
                <a:latin typeface="NikoshBAN" panose="02000000000000000000" pitchFamily="2" charset="0"/>
                <a:cs typeface="NikoshBAN" panose="02000000000000000000" pitchFamily="2" charset="0"/>
              </a:rPr>
              <a:t>বাস্তব</a:t>
            </a:r>
            <a:r>
              <a:rPr lang="en-US" sz="45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500" dirty="0" err="1">
                <a:latin typeface="NikoshBAN" panose="02000000000000000000" pitchFamily="2" charset="0"/>
                <a:cs typeface="NikoshBAN" panose="02000000000000000000" pitchFamily="2" charset="0"/>
              </a:rPr>
              <a:t>অর্ধবাস্তব</a:t>
            </a:r>
            <a:r>
              <a:rPr lang="en-US" sz="45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5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উপকরণ</a:t>
            </a:r>
            <a:r>
              <a:rPr lang="en-US" sz="45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5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প্রদ</a:t>
            </a:r>
            <a:r>
              <a:rPr lang="bn-IN" sz="4500" dirty="0">
                <a:latin typeface="NikoshBAN" panose="02000000000000000000" pitchFamily="2" charset="0"/>
                <a:cs typeface="NikoshBAN" panose="02000000000000000000" pitchFamily="2" charset="0"/>
              </a:rPr>
              <a:t>র্শন</a:t>
            </a:r>
            <a:r>
              <a:rPr lang="en-US" sz="45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5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করবঃ</a:t>
            </a:r>
            <a:endParaRPr lang="en-US" sz="45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3F627F5-34BC-A7D3-0A9C-C1E2B7BD9055}"/>
              </a:ext>
            </a:extLst>
          </p:cNvPr>
          <p:cNvCxnSpPr>
            <a:cxnSpLocks/>
          </p:cNvCxnSpPr>
          <p:nvPr/>
        </p:nvCxnSpPr>
        <p:spPr>
          <a:xfrm flipV="1">
            <a:off x="2282885" y="2511436"/>
            <a:ext cx="6991744" cy="40334"/>
          </a:xfrm>
          <a:prstGeom prst="line">
            <a:avLst/>
          </a:prstGeom>
          <a:ln w="5715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A56E33FA-9B01-A089-F8B1-088EE98C455C}"/>
              </a:ext>
            </a:extLst>
          </p:cNvPr>
          <p:cNvSpPr txBox="1"/>
          <p:nvPr/>
        </p:nvSpPr>
        <p:spPr>
          <a:xfrm>
            <a:off x="2282885" y="2782934"/>
            <a:ext cx="8513379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28625" indent="-428625" algn="ctr">
              <a:buFont typeface="Wingdings" panose="05000000000000000000" pitchFamily="2" charset="2"/>
              <a:buChar char="Ø"/>
            </a:pPr>
            <a:r>
              <a:rPr lang="bn-IN" sz="3300" dirty="0">
                <a:latin typeface="NikoshBAN" panose="02000000000000000000" pitchFamily="2" charset="0"/>
                <a:cs typeface="NikoshBAN" panose="02000000000000000000" pitchFamily="2" charset="0"/>
              </a:rPr>
              <a:t> বাস্তব উপকরণঃকাঠি ,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মার্বেল,কাগজ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,</a:t>
            </a:r>
            <a:endParaRPr lang="bn-IN" sz="33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ctr"/>
            <a:r>
              <a:rPr lang="bn-IN" sz="3300" dirty="0">
                <a:latin typeface="NikoshBAN" panose="02000000000000000000" pitchFamily="2" charset="0"/>
                <a:cs typeface="NikoshBAN" panose="02000000000000000000" pitchFamily="2" charset="0"/>
              </a:rPr>
              <a:t>এককের কাঠি, দশকের কাঠি ও শতকের কাঠি ব্যবহার করব</a:t>
            </a:r>
          </a:p>
          <a:p>
            <a:pPr marL="428625" indent="-428625">
              <a:buFont typeface="Wingdings" panose="05000000000000000000" pitchFamily="2" charset="2"/>
              <a:buChar char="Ø"/>
            </a:pPr>
            <a:r>
              <a:rPr lang="bn-IN" sz="3300" dirty="0">
                <a:latin typeface="NikoshBAN" panose="02000000000000000000" pitchFamily="2" charset="0"/>
                <a:cs typeface="NikoshBAN" panose="02000000000000000000" pitchFamily="2" charset="0"/>
              </a:rPr>
              <a:t>অর্ধবাস্তব উপকর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ণঃ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   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ব্লক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এবং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ছবি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করব</a:t>
            </a:r>
            <a:r>
              <a:rPr lang="en-US" sz="3300" dirty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271025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0ADBC-A6A8-F959-5347-BA282B4523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0DF08D-9737-EE51-F2EA-E4FD90412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1824F519-1603-9265-6148-07C7597DFF52}"/>
              </a:ext>
            </a:extLst>
          </p:cNvPr>
          <p:cNvSpPr/>
          <p:nvPr/>
        </p:nvSpPr>
        <p:spPr>
          <a:xfrm>
            <a:off x="2512695" y="1223010"/>
            <a:ext cx="7166610" cy="1200150"/>
          </a:xfrm>
          <a:prstGeom prst="round2DiagRect">
            <a:avLst/>
          </a:prstGeom>
          <a:solidFill>
            <a:schemeClr val="accent6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6000" dirty="0">
                <a:latin typeface="NikoshBAN" panose="02000000000000000000" pitchFamily="2" charset="0"/>
                <a:cs typeface="NikoshBAN" panose="02000000000000000000" pitchFamily="2" charset="0"/>
              </a:rPr>
              <a:t>হাতে না রেখে যোগ</a:t>
            </a:r>
            <a:endParaRPr lang="en-US" sz="6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3B1ED4-72C8-B668-369B-BB9E6E41418A}"/>
              </a:ext>
            </a:extLst>
          </p:cNvPr>
          <p:cNvSpPr txBox="1"/>
          <p:nvPr/>
        </p:nvSpPr>
        <p:spPr>
          <a:xfrm>
            <a:off x="1887855" y="3012311"/>
            <a:ext cx="8808720" cy="13234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FFC000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শিমুদের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নার্সারিতে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৫২১</a:t>
            </a:r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 টি গোলাপ ফুল এবং ১২৫ টি জবা ফুল আছে মোট কতগুলো ফুল আছে </a:t>
            </a:r>
            <a:r>
              <a:rPr lang="bn-IN" sz="4400" dirty="0">
                <a:latin typeface="NikoshBAN" panose="02000000000000000000" pitchFamily="2" charset="0"/>
                <a:cs typeface="NikoshBAN" panose="02000000000000000000" pitchFamily="2" charset="0"/>
              </a:rPr>
              <a:t>? </a:t>
            </a:r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11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6C7A0A-DD89-0899-6779-F11B025E9A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BFF7FC-A883-A4CD-A913-1480FB94CF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01E89E02-2C43-5910-A2AC-37488AEB899A}"/>
              </a:ext>
            </a:extLst>
          </p:cNvPr>
          <p:cNvSpPr/>
          <p:nvPr/>
        </p:nvSpPr>
        <p:spPr>
          <a:xfrm>
            <a:off x="3815166" y="736908"/>
            <a:ext cx="5348428" cy="1158240"/>
          </a:xfrm>
          <a:prstGeom prst="flowChartAlternateProcess">
            <a:avLst/>
          </a:prstGeom>
          <a:ln w="38100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বাস্তব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উপকরণ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প্রদর্শন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করবঃ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7DE475-C69C-5422-9306-1DEA7033FC79}"/>
              </a:ext>
            </a:extLst>
          </p:cNvPr>
          <p:cNvSpPr txBox="1"/>
          <p:nvPr/>
        </p:nvSpPr>
        <p:spPr>
          <a:xfrm>
            <a:off x="3082834" y="2484120"/>
            <a:ext cx="800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উপকরণঃ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কাঠি</a:t>
            </a:r>
            <a:endParaRPr lang="en-US" sz="48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এককের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কাঠি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,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দশকের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কাঠি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,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শতকের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কাঠি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48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8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করব</a:t>
            </a:r>
            <a:endParaRPr lang="en-US" sz="48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32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1CBBC-0933-6847-D591-D6EEE65C0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EAA67D-B815-9BA7-D805-FA64B01EF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63F97D3-0FB3-3372-3DA5-39478CAB85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00016"/>
              </p:ext>
            </p:extLst>
          </p:nvPr>
        </p:nvGraphicFramePr>
        <p:xfrm>
          <a:off x="2148771" y="531907"/>
          <a:ext cx="3641656" cy="5765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560">
                  <a:extLst>
                    <a:ext uri="{9D8B030D-6E8A-4147-A177-3AD203B41FA5}">
                      <a16:colId xmlns:a16="http://schemas.microsoft.com/office/drawing/2014/main" val="1181206074"/>
                    </a:ext>
                  </a:extLst>
                </a:gridCol>
                <a:gridCol w="1194318">
                  <a:extLst>
                    <a:ext uri="{9D8B030D-6E8A-4147-A177-3AD203B41FA5}">
                      <a16:colId xmlns:a16="http://schemas.microsoft.com/office/drawing/2014/main" val="4102248491"/>
                    </a:ext>
                  </a:extLst>
                </a:gridCol>
                <a:gridCol w="1282778">
                  <a:extLst>
                    <a:ext uri="{9D8B030D-6E8A-4147-A177-3AD203B41FA5}">
                      <a16:colId xmlns:a16="http://schemas.microsoft.com/office/drawing/2014/main" val="2733422249"/>
                    </a:ext>
                  </a:extLst>
                </a:gridCol>
              </a:tblGrid>
              <a:tr h="986000">
                <a:tc>
                  <a:txBody>
                    <a:bodyPr/>
                    <a:lstStyle/>
                    <a:p>
                      <a:r>
                        <a:rPr lang="bn-IN" sz="32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শতক</a:t>
                      </a:r>
                      <a:endParaRPr lang="en-US" sz="32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32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দশক</a:t>
                      </a:r>
                      <a:endParaRPr lang="en-US" sz="32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32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একক</a:t>
                      </a:r>
                      <a:endParaRPr lang="en-US" sz="32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295033"/>
                  </a:ext>
                </a:extLst>
              </a:tr>
              <a:tr h="239172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571754"/>
                  </a:ext>
                </a:extLst>
              </a:tr>
              <a:tr h="238759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6026070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FD7506-89F2-B3A7-ADA1-A9CD83C8D7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576104"/>
              </p:ext>
            </p:extLst>
          </p:nvPr>
        </p:nvGraphicFramePr>
        <p:xfrm>
          <a:off x="8020594" y="2398739"/>
          <a:ext cx="2927982" cy="3898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9646">
                  <a:extLst>
                    <a:ext uri="{9D8B030D-6E8A-4147-A177-3AD203B41FA5}">
                      <a16:colId xmlns:a16="http://schemas.microsoft.com/office/drawing/2014/main" val="1181206074"/>
                    </a:ext>
                  </a:extLst>
                </a:gridCol>
                <a:gridCol w="921135">
                  <a:extLst>
                    <a:ext uri="{9D8B030D-6E8A-4147-A177-3AD203B41FA5}">
                      <a16:colId xmlns:a16="http://schemas.microsoft.com/office/drawing/2014/main" val="4102248491"/>
                    </a:ext>
                  </a:extLst>
                </a:gridCol>
                <a:gridCol w="1047201">
                  <a:extLst>
                    <a:ext uri="{9D8B030D-6E8A-4147-A177-3AD203B41FA5}">
                      <a16:colId xmlns:a16="http://schemas.microsoft.com/office/drawing/2014/main" val="2733422249"/>
                    </a:ext>
                  </a:extLst>
                </a:gridCol>
              </a:tblGrid>
              <a:tr h="787736">
                <a:tc>
                  <a:txBody>
                    <a:bodyPr/>
                    <a:lstStyle/>
                    <a:p>
                      <a:r>
                        <a:rPr lang="bn-IN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শতক</a:t>
                      </a:r>
                      <a:endParaRPr lang="en-US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32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দশক</a:t>
                      </a:r>
                      <a:endParaRPr lang="en-US" sz="32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32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একক</a:t>
                      </a:r>
                      <a:endParaRPr lang="en-US" sz="32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8295033"/>
                  </a:ext>
                </a:extLst>
              </a:tr>
              <a:tr h="311075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571754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ECB780A4-F0BF-5AFF-0683-1FBBB704AFEA}"/>
              </a:ext>
            </a:extLst>
          </p:cNvPr>
          <p:cNvGrpSpPr/>
          <p:nvPr/>
        </p:nvGrpSpPr>
        <p:grpSpPr>
          <a:xfrm>
            <a:off x="8628231" y="181826"/>
            <a:ext cx="2094267" cy="1200330"/>
            <a:chOff x="6764597" y="569480"/>
            <a:chExt cx="2094267" cy="7914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88DDA45-8DFB-56A7-2E57-F6257EFB8F24}"/>
                </a:ext>
              </a:extLst>
            </p:cNvPr>
            <p:cNvSpPr txBox="1"/>
            <p:nvPr/>
          </p:nvSpPr>
          <p:spPr>
            <a:xfrm>
              <a:off x="6764597" y="569480"/>
              <a:ext cx="2094267" cy="7914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 ৫ ২ ১</a:t>
              </a:r>
            </a:p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+১ ২ ৫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6F23330-979F-FDED-FCBD-7CA042B528A2}"/>
                </a:ext>
              </a:extLst>
            </p:cNvPr>
            <p:cNvCxnSpPr>
              <a:cxnSpLocks/>
            </p:cNvCxnSpPr>
            <p:nvPr/>
          </p:nvCxnSpPr>
          <p:spPr>
            <a:xfrm>
              <a:off x="7270955" y="1261264"/>
              <a:ext cx="1078939" cy="0"/>
            </a:xfrm>
            <a:prstGeom prst="line">
              <a:avLst/>
            </a:prstGeom>
            <a:ln w="285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FA0B752-A2AA-516B-7BB9-A4FF27ECE41B}"/>
              </a:ext>
            </a:extLst>
          </p:cNvPr>
          <p:cNvGrpSpPr/>
          <p:nvPr/>
        </p:nvGrpSpPr>
        <p:grpSpPr>
          <a:xfrm>
            <a:off x="2483060" y="2002376"/>
            <a:ext cx="793953" cy="1719244"/>
            <a:chOff x="619426" y="1993667"/>
            <a:chExt cx="793953" cy="171924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2102035-A2E9-ACB5-9C41-64D44059A1CE}"/>
                </a:ext>
              </a:extLst>
            </p:cNvPr>
            <p:cNvSpPr/>
            <p:nvPr/>
          </p:nvSpPr>
          <p:spPr>
            <a:xfrm>
              <a:off x="619441" y="1993667"/>
              <a:ext cx="781665" cy="32446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78E5041-E22E-90CB-866B-CB5B2418AFAA}"/>
                </a:ext>
              </a:extLst>
            </p:cNvPr>
            <p:cNvSpPr/>
            <p:nvPr/>
          </p:nvSpPr>
          <p:spPr>
            <a:xfrm>
              <a:off x="631713" y="2334544"/>
              <a:ext cx="781665" cy="32446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31DF37E-0572-9F8C-482E-9767F4D176E2}"/>
                </a:ext>
              </a:extLst>
            </p:cNvPr>
            <p:cNvSpPr/>
            <p:nvPr/>
          </p:nvSpPr>
          <p:spPr>
            <a:xfrm>
              <a:off x="619426" y="2659008"/>
              <a:ext cx="781665" cy="32446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A787F1C-5B22-4731-B76C-8C77F8FDD1CB}"/>
                </a:ext>
              </a:extLst>
            </p:cNvPr>
            <p:cNvSpPr/>
            <p:nvPr/>
          </p:nvSpPr>
          <p:spPr>
            <a:xfrm>
              <a:off x="619442" y="3033398"/>
              <a:ext cx="781665" cy="32446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ADBA62E-432B-5919-13D5-436B3CF1D245}"/>
                </a:ext>
              </a:extLst>
            </p:cNvPr>
            <p:cNvSpPr/>
            <p:nvPr/>
          </p:nvSpPr>
          <p:spPr>
            <a:xfrm>
              <a:off x="631714" y="3388447"/>
              <a:ext cx="781665" cy="32446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AA6862A-42C8-3FCC-955B-3330CA602222}"/>
              </a:ext>
            </a:extLst>
          </p:cNvPr>
          <p:cNvGrpSpPr/>
          <p:nvPr/>
        </p:nvGrpSpPr>
        <p:grpSpPr>
          <a:xfrm>
            <a:off x="3685069" y="3039584"/>
            <a:ext cx="791459" cy="661831"/>
            <a:chOff x="1821435" y="3030875"/>
            <a:chExt cx="791459" cy="661831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3A565F2-747F-3382-7B16-48E45EE73815}"/>
                </a:ext>
              </a:extLst>
            </p:cNvPr>
            <p:cNvSpPr/>
            <p:nvPr/>
          </p:nvSpPr>
          <p:spPr>
            <a:xfrm>
              <a:off x="1831229" y="3030875"/>
              <a:ext cx="781665" cy="32446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3033C57-8A26-E135-75EE-6DF6A8F9B489}"/>
                </a:ext>
              </a:extLst>
            </p:cNvPr>
            <p:cNvSpPr/>
            <p:nvPr/>
          </p:nvSpPr>
          <p:spPr>
            <a:xfrm>
              <a:off x="1821435" y="3368242"/>
              <a:ext cx="781665" cy="32446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F2545737-466E-40F5-A6D2-FB6A22B32372}"/>
              </a:ext>
            </a:extLst>
          </p:cNvPr>
          <p:cNvSpPr/>
          <p:nvPr/>
        </p:nvSpPr>
        <p:spPr>
          <a:xfrm>
            <a:off x="2479380" y="5621849"/>
            <a:ext cx="781665" cy="3244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১০০</a:t>
            </a:r>
            <a:endParaRPr lang="en-US" sz="28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08C5A42-252E-D899-9866-F11E3D07532A}"/>
              </a:ext>
            </a:extLst>
          </p:cNvPr>
          <p:cNvSpPr/>
          <p:nvPr/>
        </p:nvSpPr>
        <p:spPr>
          <a:xfrm>
            <a:off x="4939901" y="3335114"/>
            <a:ext cx="781665" cy="3244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endParaRPr lang="en-US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0FB88F7-F768-B451-67E1-CA49559CB8F8}"/>
              </a:ext>
            </a:extLst>
          </p:cNvPr>
          <p:cNvGrpSpPr/>
          <p:nvPr/>
        </p:nvGrpSpPr>
        <p:grpSpPr>
          <a:xfrm>
            <a:off x="3591656" y="5269515"/>
            <a:ext cx="830336" cy="689218"/>
            <a:chOff x="1821434" y="5260806"/>
            <a:chExt cx="793919" cy="689218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E139C63-625E-EB6C-8AB4-F27B9D69A825}"/>
                </a:ext>
              </a:extLst>
            </p:cNvPr>
            <p:cNvSpPr/>
            <p:nvPr/>
          </p:nvSpPr>
          <p:spPr>
            <a:xfrm>
              <a:off x="1821434" y="5260806"/>
              <a:ext cx="781665" cy="32446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E18C000-2FB7-3664-69F4-CAF23A51DA41}"/>
                </a:ext>
              </a:extLst>
            </p:cNvPr>
            <p:cNvSpPr/>
            <p:nvPr/>
          </p:nvSpPr>
          <p:spPr>
            <a:xfrm>
              <a:off x="1833688" y="5625560"/>
              <a:ext cx="781665" cy="32446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/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DE7FB90-4E8C-B59C-9185-0D961C58C637}"/>
              </a:ext>
            </a:extLst>
          </p:cNvPr>
          <p:cNvGrpSpPr/>
          <p:nvPr/>
        </p:nvGrpSpPr>
        <p:grpSpPr>
          <a:xfrm>
            <a:off x="4886054" y="4173332"/>
            <a:ext cx="835512" cy="1772981"/>
            <a:chOff x="3022422" y="4177043"/>
            <a:chExt cx="835512" cy="1772981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8E73BBC-A93A-447A-E29F-4CA4E1F3D274}"/>
                </a:ext>
              </a:extLst>
            </p:cNvPr>
            <p:cNvSpPr/>
            <p:nvPr/>
          </p:nvSpPr>
          <p:spPr>
            <a:xfrm>
              <a:off x="3022422" y="5307255"/>
              <a:ext cx="817520" cy="32446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E3BE950-5803-01B0-AD07-11862AF7DDC4}"/>
                </a:ext>
              </a:extLst>
            </p:cNvPr>
            <p:cNvSpPr/>
            <p:nvPr/>
          </p:nvSpPr>
          <p:spPr>
            <a:xfrm>
              <a:off x="3022422" y="4918131"/>
              <a:ext cx="817520" cy="32446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588C74C-8A9C-098B-52F9-49089DFC14E9}"/>
                </a:ext>
              </a:extLst>
            </p:cNvPr>
            <p:cNvSpPr/>
            <p:nvPr/>
          </p:nvSpPr>
          <p:spPr>
            <a:xfrm>
              <a:off x="3022422" y="5625560"/>
              <a:ext cx="817520" cy="32446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27FC125-14D3-9B5A-6AD3-19BC4D766E5E}"/>
                </a:ext>
              </a:extLst>
            </p:cNvPr>
            <p:cNvSpPr/>
            <p:nvPr/>
          </p:nvSpPr>
          <p:spPr>
            <a:xfrm>
              <a:off x="3022422" y="4177043"/>
              <a:ext cx="817520" cy="32446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A2669CC-2124-EF67-0E49-C15C0C725784}"/>
                </a:ext>
              </a:extLst>
            </p:cNvPr>
            <p:cNvSpPr/>
            <p:nvPr/>
          </p:nvSpPr>
          <p:spPr>
            <a:xfrm>
              <a:off x="3040414" y="4547587"/>
              <a:ext cx="817520" cy="32446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DAF75D85-5B68-FDF3-667C-E671FC740D01}"/>
              </a:ext>
            </a:extLst>
          </p:cNvPr>
          <p:cNvSpPr/>
          <p:nvPr/>
        </p:nvSpPr>
        <p:spPr>
          <a:xfrm>
            <a:off x="5818638" y="1683862"/>
            <a:ext cx="1690166" cy="7148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৫২১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173D0B0-F53F-57D5-88B3-91B47ACF2292}"/>
              </a:ext>
            </a:extLst>
          </p:cNvPr>
          <p:cNvSpPr/>
          <p:nvPr/>
        </p:nvSpPr>
        <p:spPr>
          <a:xfrm>
            <a:off x="5766017" y="2832005"/>
            <a:ext cx="1334126" cy="5031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আর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3DD709D-633F-7E2F-511A-38791D6AB044}"/>
              </a:ext>
            </a:extLst>
          </p:cNvPr>
          <p:cNvSpPr/>
          <p:nvPr/>
        </p:nvSpPr>
        <p:spPr>
          <a:xfrm>
            <a:off x="5790118" y="4288992"/>
            <a:ext cx="1060109" cy="5031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১২৫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0EC593B-5825-143D-7864-F8BC5A1893A0}"/>
              </a:ext>
            </a:extLst>
          </p:cNvPr>
          <p:cNvSpPr/>
          <p:nvPr/>
        </p:nvSpPr>
        <p:spPr>
          <a:xfrm>
            <a:off x="6686468" y="3539183"/>
            <a:ext cx="1334126" cy="5031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একত্রে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251EA65-23B9-51ED-FB25-9A7AACB5CDF9}"/>
              </a:ext>
            </a:extLst>
          </p:cNvPr>
          <p:cNvSpPr/>
          <p:nvPr/>
        </p:nvSpPr>
        <p:spPr>
          <a:xfrm>
            <a:off x="6639343" y="5182736"/>
            <a:ext cx="1238253" cy="5031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646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9FF7DCD-6813-ED24-1D84-21B01513A9D4}"/>
              </a:ext>
            </a:extLst>
          </p:cNvPr>
          <p:cNvSpPr txBox="1"/>
          <p:nvPr/>
        </p:nvSpPr>
        <p:spPr>
          <a:xfrm>
            <a:off x="9925935" y="1183973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985B27B-6641-B1B2-F8EC-F1AB28BB9C60}"/>
              </a:ext>
            </a:extLst>
          </p:cNvPr>
          <p:cNvSpPr txBox="1"/>
          <p:nvPr/>
        </p:nvSpPr>
        <p:spPr>
          <a:xfrm>
            <a:off x="9674058" y="1194359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৪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192F575-5966-F081-D0BC-6AD3974D9960}"/>
              </a:ext>
            </a:extLst>
          </p:cNvPr>
          <p:cNvSpPr txBox="1"/>
          <p:nvPr/>
        </p:nvSpPr>
        <p:spPr>
          <a:xfrm>
            <a:off x="9342797" y="1204745"/>
            <a:ext cx="457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</a:p>
        </p:txBody>
      </p:sp>
    </p:spTree>
    <p:extLst>
      <p:ext uri="{BB962C8B-B14F-4D97-AF65-F5344CB8AC3E}">
        <p14:creationId xmlns:p14="http://schemas.microsoft.com/office/powerpoint/2010/main" val="43322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7037E-6 L 0.5526 0.0238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30" y="1181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1.48148E-6 L 0.5556 -0.02106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73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4.81481E-6 L 0.58372 0.02662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180" y="1319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59166 -0.04537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83" y="-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7 L 0.61146 0.18194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73" y="9097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61002 0.00347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95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0" grpId="2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1A25E-E1A4-1184-435E-A4A274105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2A2DFC-2208-A053-5DDD-6589BEE85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B17BB62-F3F8-56BD-9DAE-7D6333EC2E1A}"/>
              </a:ext>
            </a:extLst>
          </p:cNvPr>
          <p:cNvSpPr/>
          <p:nvPr/>
        </p:nvSpPr>
        <p:spPr>
          <a:xfrm>
            <a:off x="6794862" y="690154"/>
            <a:ext cx="2910840" cy="56578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একক স্থান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: Top Corners Rounded 3">
            <a:extLst>
              <a:ext uri="{FF2B5EF4-FFF2-40B4-BE49-F238E27FC236}">
                <a16:creationId xmlns:a16="http://schemas.microsoft.com/office/drawing/2014/main" id="{59255F5E-1527-9693-7F26-42793CC992B2}"/>
              </a:ext>
            </a:extLst>
          </p:cNvPr>
          <p:cNvSpPr/>
          <p:nvPr/>
        </p:nvSpPr>
        <p:spPr>
          <a:xfrm>
            <a:off x="7907382" y="329238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4F779837-D2D2-39CE-9602-2ABF32A5E01C}"/>
              </a:ext>
            </a:extLst>
          </p:cNvPr>
          <p:cNvSpPr/>
          <p:nvPr/>
        </p:nvSpPr>
        <p:spPr>
          <a:xfrm>
            <a:off x="7282542" y="329238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: Top Corners Rounded 5">
            <a:extLst>
              <a:ext uri="{FF2B5EF4-FFF2-40B4-BE49-F238E27FC236}">
                <a16:creationId xmlns:a16="http://schemas.microsoft.com/office/drawing/2014/main" id="{534549BC-E0B5-1E15-B5E2-4B6E8D696AD4}"/>
              </a:ext>
            </a:extLst>
          </p:cNvPr>
          <p:cNvSpPr/>
          <p:nvPr/>
        </p:nvSpPr>
        <p:spPr>
          <a:xfrm>
            <a:off x="6718662" y="329238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Rectangle: Top Corners Rounded 6">
            <a:extLst>
              <a:ext uri="{FF2B5EF4-FFF2-40B4-BE49-F238E27FC236}">
                <a16:creationId xmlns:a16="http://schemas.microsoft.com/office/drawing/2014/main" id="{B6402D26-B8B5-EB46-F1E6-A4AA0252A1C4}"/>
              </a:ext>
            </a:extLst>
          </p:cNvPr>
          <p:cNvSpPr/>
          <p:nvPr/>
        </p:nvSpPr>
        <p:spPr>
          <a:xfrm>
            <a:off x="6794862" y="1526449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: Top Corners Rounded 7">
            <a:extLst>
              <a:ext uri="{FF2B5EF4-FFF2-40B4-BE49-F238E27FC236}">
                <a16:creationId xmlns:a16="http://schemas.microsoft.com/office/drawing/2014/main" id="{16CE83A5-940F-E2C7-A289-98BB3AF1A475}"/>
              </a:ext>
            </a:extLst>
          </p:cNvPr>
          <p:cNvSpPr/>
          <p:nvPr/>
        </p:nvSpPr>
        <p:spPr>
          <a:xfrm>
            <a:off x="7907382" y="153597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Rectangle: Top Corners Rounded 8">
            <a:extLst>
              <a:ext uri="{FF2B5EF4-FFF2-40B4-BE49-F238E27FC236}">
                <a16:creationId xmlns:a16="http://schemas.microsoft.com/office/drawing/2014/main" id="{212FA5C2-C38A-62BF-ECC1-42DBFD6F83A6}"/>
              </a:ext>
            </a:extLst>
          </p:cNvPr>
          <p:cNvSpPr/>
          <p:nvPr/>
        </p:nvSpPr>
        <p:spPr>
          <a:xfrm>
            <a:off x="7358742" y="1515019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: Top Corners Rounded 9">
            <a:extLst>
              <a:ext uri="{FF2B5EF4-FFF2-40B4-BE49-F238E27FC236}">
                <a16:creationId xmlns:a16="http://schemas.microsoft.com/office/drawing/2014/main" id="{39A027AC-5C77-9AA9-CE7D-1B4B36059F7C}"/>
              </a:ext>
            </a:extLst>
          </p:cNvPr>
          <p:cNvSpPr/>
          <p:nvPr/>
        </p:nvSpPr>
        <p:spPr>
          <a:xfrm>
            <a:off x="8471262" y="4844959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Rectangle: Top Corners Rounded 10">
            <a:extLst>
              <a:ext uri="{FF2B5EF4-FFF2-40B4-BE49-F238E27FC236}">
                <a16:creationId xmlns:a16="http://schemas.microsoft.com/office/drawing/2014/main" id="{F683310A-1F4D-DA6E-5F9E-55A8741CC76D}"/>
              </a:ext>
            </a:extLst>
          </p:cNvPr>
          <p:cNvSpPr/>
          <p:nvPr/>
        </p:nvSpPr>
        <p:spPr>
          <a:xfrm>
            <a:off x="9126582" y="483162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000" dirty="0"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  <a:endParaRPr lang="en-US" sz="40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30C14C70-7592-E406-D9B1-7A1D8D3381F4}"/>
              </a:ext>
            </a:extLst>
          </p:cNvPr>
          <p:cNvSpPr/>
          <p:nvPr/>
        </p:nvSpPr>
        <p:spPr>
          <a:xfrm>
            <a:off x="8509362" y="3305463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1CF10AB-DAD8-571D-D4AF-0F7FE6360EDE}"/>
              </a:ext>
            </a:extLst>
          </p:cNvPr>
          <p:cNvSpPr/>
          <p:nvPr/>
        </p:nvSpPr>
        <p:spPr>
          <a:xfrm>
            <a:off x="6871062" y="2417989"/>
            <a:ext cx="2750820" cy="565785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দশক স্থান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BCF7944-FE4E-ED8B-EA3A-16E2EEA8D73E}"/>
              </a:ext>
            </a:extLst>
          </p:cNvPr>
          <p:cNvSpPr/>
          <p:nvPr/>
        </p:nvSpPr>
        <p:spPr>
          <a:xfrm>
            <a:off x="6718662" y="3968659"/>
            <a:ext cx="2926080" cy="56769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শতক স্থান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:a16="http://schemas.microsoft.com/office/drawing/2014/main" id="{549C8585-2FB8-8F47-1A7F-38AC43FF9293}"/>
              </a:ext>
            </a:extLst>
          </p:cNvPr>
          <p:cNvSpPr/>
          <p:nvPr/>
        </p:nvSpPr>
        <p:spPr>
          <a:xfrm>
            <a:off x="8471262" y="153597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Rectangle: Top Corners Rounded 15">
            <a:extLst>
              <a:ext uri="{FF2B5EF4-FFF2-40B4-BE49-F238E27FC236}">
                <a16:creationId xmlns:a16="http://schemas.microsoft.com/office/drawing/2014/main" id="{7304394E-4244-963B-07A9-1363748BA583}"/>
              </a:ext>
            </a:extLst>
          </p:cNvPr>
          <p:cNvSpPr/>
          <p:nvPr/>
        </p:nvSpPr>
        <p:spPr>
          <a:xfrm>
            <a:off x="7815942" y="4844959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Rectangle: Top Corners Rounded 16">
            <a:extLst>
              <a:ext uri="{FF2B5EF4-FFF2-40B4-BE49-F238E27FC236}">
                <a16:creationId xmlns:a16="http://schemas.microsoft.com/office/drawing/2014/main" id="{B9848F82-DF93-9E2A-3675-D0129A71B11F}"/>
              </a:ext>
            </a:extLst>
          </p:cNvPr>
          <p:cNvSpPr/>
          <p:nvPr/>
        </p:nvSpPr>
        <p:spPr>
          <a:xfrm>
            <a:off x="7206342" y="4844959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Rectangle: Top Corners Rounded 17">
            <a:extLst>
              <a:ext uri="{FF2B5EF4-FFF2-40B4-BE49-F238E27FC236}">
                <a16:creationId xmlns:a16="http://schemas.microsoft.com/office/drawing/2014/main" id="{031EAFA4-AFA9-BA4A-FE89-30518F9C6625}"/>
              </a:ext>
            </a:extLst>
          </p:cNvPr>
          <p:cNvSpPr/>
          <p:nvPr/>
        </p:nvSpPr>
        <p:spPr>
          <a:xfrm>
            <a:off x="6627222" y="483162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Rectangle: Top Corners Rounded 18">
            <a:extLst>
              <a:ext uri="{FF2B5EF4-FFF2-40B4-BE49-F238E27FC236}">
                <a16:creationId xmlns:a16="http://schemas.microsoft.com/office/drawing/2014/main" id="{F983D28E-8C97-266E-879D-B6FFBAFB1CCC}"/>
              </a:ext>
            </a:extLst>
          </p:cNvPr>
          <p:cNvSpPr/>
          <p:nvPr/>
        </p:nvSpPr>
        <p:spPr>
          <a:xfrm>
            <a:off x="9019902" y="1537880"/>
            <a:ext cx="457200" cy="565784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Rectangle: Top Corners Rounded 19">
            <a:extLst>
              <a:ext uri="{FF2B5EF4-FFF2-40B4-BE49-F238E27FC236}">
                <a16:creationId xmlns:a16="http://schemas.microsoft.com/office/drawing/2014/main" id="{F9AF8615-058F-8AFE-C151-3613F2CD3666}"/>
              </a:ext>
            </a:extLst>
          </p:cNvPr>
          <p:cNvSpPr/>
          <p:nvPr/>
        </p:nvSpPr>
        <p:spPr>
          <a:xfrm>
            <a:off x="9114871" y="3319054"/>
            <a:ext cx="487680" cy="567690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৪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1DB351B-BFF0-709E-2556-8DB3456A4326}"/>
              </a:ext>
            </a:extLst>
          </p:cNvPr>
          <p:cNvGrpSpPr/>
          <p:nvPr/>
        </p:nvGrpSpPr>
        <p:grpSpPr>
          <a:xfrm>
            <a:off x="2308792" y="1975686"/>
            <a:ext cx="3297350" cy="3330155"/>
            <a:chOff x="183893" y="1958340"/>
            <a:chExt cx="3089068" cy="2976295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16AE413B-84DA-0C60-57C7-2B15B239598B}"/>
                </a:ext>
              </a:extLst>
            </p:cNvPr>
            <p:cNvCxnSpPr/>
            <p:nvPr/>
          </p:nvCxnSpPr>
          <p:spPr>
            <a:xfrm>
              <a:off x="2743650" y="1958340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7AE73227-F0EA-2D26-3CBF-C525895F8986}"/>
                </a:ext>
              </a:extLst>
            </p:cNvPr>
            <p:cNvCxnSpPr>
              <a:cxnSpLocks/>
            </p:cNvCxnSpPr>
            <p:nvPr/>
          </p:nvCxnSpPr>
          <p:spPr>
            <a:xfrm>
              <a:off x="183893" y="3739541"/>
              <a:ext cx="2692752" cy="0"/>
            </a:xfrm>
            <a:prstGeom prst="line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EF11519-7F04-D26D-66B1-0992EB0D0B79}"/>
                </a:ext>
              </a:extLst>
            </p:cNvPr>
            <p:cNvSpPr txBox="1"/>
            <p:nvPr/>
          </p:nvSpPr>
          <p:spPr>
            <a:xfrm>
              <a:off x="2328087" y="3012430"/>
              <a:ext cx="9448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৫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AD305A9F-BD01-34A8-5347-8C49C779EB2E}"/>
                </a:ext>
              </a:extLst>
            </p:cNvPr>
            <p:cNvCxnSpPr/>
            <p:nvPr/>
          </p:nvCxnSpPr>
          <p:spPr>
            <a:xfrm>
              <a:off x="64076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DF8B32F-F4C9-0920-9200-1F164D184B23}"/>
                </a:ext>
              </a:extLst>
            </p:cNvPr>
            <p:cNvCxnSpPr/>
            <p:nvPr/>
          </p:nvCxnSpPr>
          <p:spPr>
            <a:xfrm>
              <a:off x="140276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6277969-04A8-F864-2BD8-271F958EC1BA}"/>
                </a:ext>
              </a:extLst>
            </p:cNvPr>
            <p:cNvCxnSpPr/>
            <p:nvPr/>
          </p:nvCxnSpPr>
          <p:spPr>
            <a:xfrm>
              <a:off x="221048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2E23372-2E60-022C-1F9B-B00145E94B18}"/>
                </a:ext>
              </a:extLst>
            </p:cNvPr>
            <p:cNvSpPr txBox="1"/>
            <p:nvPr/>
          </p:nvSpPr>
          <p:spPr>
            <a:xfrm>
              <a:off x="585395" y="2308537"/>
              <a:ext cx="9448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৫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CB2B82D-E706-D931-FEC6-813AFF64D3B6}"/>
                </a:ext>
              </a:extLst>
            </p:cNvPr>
            <p:cNvSpPr txBox="1"/>
            <p:nvPr/>
          </p:nvSpPr>
          <p:spPr>
            <a:xfrm>
              <a:off x="1510847" y="2350348"/>
              <a:ext cx="6476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২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94AEA08-3E4C-3530-E761-C7F59EE80A2A}"/>
                </a:ext>
              </a:extLst>
            </p:cNvPr>
            <p:cNvSpPr txBox="1"/>
            <p:nvPr/>
          </p:nvSpPr>
          <p:spPr>
            <a:xfrm>
              <a:off x="1688551" y="3101096"/>
              <a:ext cx="366542" cy="1716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২</a:t>
              </a:r>
            </a:p>
            <a:p>
              <a:endParaRPr lang="bn-IN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pPr algn="ctr"/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985A211-52EC-1901-933C-CAB808A2BE01}"/>
                </a:ext>
              </a:extLst>
            </p:cNvPr>
            <p:cNvSpPr txBox="1"/>
            <p:nvPr/>
          </p:nvSpPr>
          <p:spPr>
            <a:xfrm>
              <a:off x="2221128" y="2308537"/>
              <a:ext cx="5626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4A36D55-F94C-EA16-AF74-0CFBD6DD44B5}"/>
                </a:ext>
              </a:extLst>
            </p:cNvPr>
            <p:cNvSpPr txBox="1"/>
            <p:nvPr/>
          </p:nvSpPr>
          <p:spPr>
            <a:xfrm>
              <a:off x="638931" y="2995970"/>
              <a:ext cx="8117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3477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7.40741E-7 L -0.48632 0.37963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23" y="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2014 L -0.57383 0.1215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72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33333E-6 L -0.67357 -0.0993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5" y="-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C0B4A-FA0B-7F94-B641-2C41B5172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8A71AE-F72B-D4AF-F82D-E9934C02F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7E5B0F-368A-BCF4-D7FD-F2704D8BBC83}"/>
              </a:ext>
            </a:extLst>
          </p:cNvPr>
          <p:cNvSpPr txBox="1"/>
          <p:nvPr/>
        </p:nvSpPr>
        <p:spPr>
          <a:xfrm>
            <a:off x="2944570" y="938837"/>
            <a:ext cx="7310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তুলির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৭০টি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গল্পের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বই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ছিল।বই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মেলা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সে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আরও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৫০টি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গল্পের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algn="l"/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বই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কিনল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তুলির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মোট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কয়টি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গল্পের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বই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হলো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803446-D219-A62B-7487-596300FCB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82" y="2458740"/>
            <a:ext cx="361088" cy="465823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AC99DD-8638-779B-54F0-6FBE62855C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951" y="2466735"/>
            <a:ext cx="312617" cy="465822"/>
          </a:xfrm>
          <a:prstGeom prst="rect">
            <a:avLst/>
          </a:prstGeom>
          <a:ln w="38100">
            <a:solidFill>
              <a:schemeClr val="tx2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E8068D-3B7F-C18A-D10B-84A3586F5E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064" y="2466735"/>
            <a:ext cx="312616" cy="465822"/>
          </a:xfrm>
          <a:prstGeom prst="rect">
            <a:avLst/>
          </a:prstGeom>
          <a:ln w="38100">
            <a:solidFill>
              <a:schemeClr val="accent4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FF7110-1112-B77F-A2B2-D661D5C70A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332" y="2466735"/>
            <a:ext cx="312616" cy="465822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CB9E4F-6A5F-E2DE-CBCB-AFD01F6A8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365" y="2458740"/>
            <a:ext cx="361088" cy="465822"/>
          </a:xfrm>
          <a:prstGeom prst="rect">
            <a:avLst/>
          </a:prstGeom>
          <a:ln w="38100">
            <a:solidFill>
              <a:schemeClr val="accent6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C9B378-D2BD-3315-C007-8CDA1D28FF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45" y="2466735"/>
            <a:ext cx="361088" cy="465822"/>
          </a:xfrm>
          <a:prstGeom prst="rect">
            <a:avLst/>
          </a:prstGeom>
          <a:ln w="38100">
            <a:solidFill>
              <a:srgbClr val="C00000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F1ED43-B07C-1955-7645-480F73E9AB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818" y="2466735"/>
            <a:ext cx="327887" cy="465822"/>
          </a:xfrm>
          <a:prstGeom prst="rect">
            <a:avLst/>
          </a:prstGeom>
          <a:ln w="38100">
            <a:solidFill>
              <a:schemeClr val="accent6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1" name="Arrow: Left 10">
            <a:extLst>
              <a:ext uri="{FF2B5EF4-FFF2-40B4-BE49-F238E27FC236}">
                <a16:creationId xmlns:a16="http://schemas.microsoft.com/office/drawing/2014/main" id="{7B18F160-3287-58E1-27B4-01132AD631C2}"/>
              </a:ext>
            </a:extLst>
          </p:cNvPr>
          <p:cNvSpPr/>
          <p:nvPr/>
        </p:nvSpPr>
        <p:spPr>
          <a:xfrm>
            <a:off x="5290900" y="2356097"/>
            <a:ext cx="1179725" cy="568465"/>
          </a:xfrm>
          <a:prstGeom prst="leftArrow">
            <a:avLst/>
          </a:prstGeom>
          <a:solidFill>
            <a:schemeClr val="accent4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solidFill>
                  <a:srgbClr val="FFFF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আর</a:t>
            </a:r>
            <a:endParaRPr lang="en-US" sz="2700" dirty="0">
              <a:solidFill>
                <a:srgbClr val="FFFF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17157F7-3CDE-2D74-1AC2-7C1A3BA2F0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115" y="2399742"/>
            <a:ext cx="324717" cy="465823"/>
          </a:xfrm>
          <a:prstGeom prst="rect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9ADE24-F5E5-0AA8-8129-6F62638FC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495" y="2399742"/>
            <a:ext cx="282958" cy="473497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EF883A3-0B23-174F-04C9-A48E893FC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857" y="2407416"/>
            <a:ext cx="324717" cy="465823"/>
          </a:xfrm>
          <a:prstGeom prst="rect">
            <a:avLst/>
          </a:prstGeom>
          <a:ln w="38100">
            <a:solidFill>
              <a:schemeClr val="accent5">
                <a:lumMod val="50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1D2BB8-017D-C8D3-F4CE-B2F381AB4E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347" y="2407417"/>
            <a:ext cx="317777" cy="465823"/>
          </a:xfrm>
          <a:prstGeom prst="rect">
            <a:avLst/>
          </a:prstGeom>
          <a:ln w="38100">
            <a:solidFill>
              <a:schemeClr val="accent2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202F65F-FF18-3F89-C888-4CEF1F1C3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071" y="2407417"/>
            <a:ext cx="317777" cy="465823"/>
          </a:xfrm>
          <a:prstGeom prst="rect">
            <a:avLst/>
          </a:prstGeom>
          <a:ln w="38100">
            <a:solidFill>
              <a:schemeClr val="accent3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9964D638-4E7D-5D6E-E08F-A1851701E7E5}"/>
              </a:ext>
            </a:extLst>
          </p:cNvPr>
          <p:cNvSpPr/>
          <p:nvPr/>
        </p:nvSpPr>
        <p:spPr>
          <a:xfrm>
            <a:off x="4414486" y="3280954"/>
            <a:ext cx="2206534" cy="871171"/>
          </a:xfrm>
          <a:prstGeom prst="ellipse">
            <a:avLst/>
          </a:prstGeom>
          <a:ln w="57150">
            <a:solidFill>
              <a:schemeClr val="accent4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মোট বই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8AEF213-AAEF-E601-A1C1-D546375F2A9F}"/>
              </a:ext>
            </a:extLst>
          </p:cNvPr>
          <p:cNvSpPr/>
          <p:nvPr/>
        </p:nvSpPr>
        <p:spPr>
          <a:xfrm>
            <a:off x="2842129" y="3089305"/>
            <a:ext cx="1032598" cy="465823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300" dirty="0">
                <a:latin typeface="NikoshBAN" panose="02000000000000000000" pitchFamily="2" charset="0"/>
                <a:cs typeface="NikoshBAN" panose="02000000000000000000" pitchFamily="2" charset="0"/>
              </a:rPr>
              <a:t>৭০</a:t>
            </a:r>
            <a:endParaRPr lang="en-US" sz="33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E76E5A4-8E91-4666-D030-AC48C42FAEBB}"/>
              </a:ext>
            </a:extLst>
          </p:cNvPr>
          <p:cNvSpPr/>
          <p:nvPr/>
        </p:nvSpPr>
        <p:spPr>
          <a:xfrm>
            <a:off x="7124353" y="3089305"/>
            <a:ext cx="1032598" cy="465823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৫০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D3027B5-A824-6B2B-C006-A2DAB58C3583}"/>
              </a:ext>
            </a:extLst>
          </p:cNvPr>
          <p:cNvSpPr/>
          <p:nvPr/>
        </p:nvSpPr>
        <p:spPr>
          <a:xfrm>
            <a:off x="5384636" y="5035229"/>
            <a:ext cx="833284" cy="37457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১২০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21FB4A-BF52-3B60-340F-9EABC18BA130}"/>
              </a:ext>
            </a:extLst>
          </p:cNvPr>
          <p:cNvSpPr txBox="1"/>
          <p:nvPr/>
        </p:nvSpPr>
        <p:spPr>
          <a:xfrm>
            <a:off x="2315680" y="5222515"/>
            <a:ext cx="28325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bn-IN" sz="2100" dirty="0">
                <a:latin typeface="NikoshBAN" panose="02000000000000000000" pitchFamily="2" charset="0"/>
                <a:cs typeface="NikoshBAN" panose="02000000000000000000" pitchFamily="2" charset="0"/>
              </a:rPr>
              <a:t>এটা গাণিতিক বাক্যে আমরা কিভাবে লিখতে পারি ? </a:t>
            </a:r>
            <a:endParaRPr lang="en-US" sz="21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15C53A7-37EA-DD99-67BE-9FDC1F7FD323}"/>
              </a:ext>
            </a:extLst>
          </p:cNvPr>
          <p:cNvSpPr txBox="1"/>
          <p:nvPr/>
        </p:nvSpPr>
        <p:spPr>
          <a:xfrm>
            <a:off x="6839160" y="5220074"/>
            <a:ext cx="144002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৭০+৫০=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365383-5183-AB52-5F99-E1FE7A19881F}"/>
              </a:ext>
            </a:extLst>
          </p:cNvPr>
          <p:cNvSpPr txBox="1"/>
          <p:nvPr/>
        </p:nvSpPr>
        <p:spPr>
          <a:xfrm>
            <a:off x="7908859" y="5246318"/>
            <a:ext cx="60635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১২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4C65783-C6A4-ABE1-9A17-1D41156CC0FF}"/>
              </a:ext>
            </a:extLst>
          </p:cNvPr>
          <p:cNvSpPr txBox="1"/>
          <p:nvPr/>
        </p:nvSpPr>
        <p:spPr>
          <a:xfrm>
            <a:off x="8156951" y="5246318"/>
            <a:ext cx="60635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88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1.11111E-6 L 0.05352 0.31134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9" y="1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1.48148E-6 L 0.0543 0.30787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" y="15394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0.05443 0.30787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1" y="15394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1.48148E-6 L 0.05664 0.30555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6" y="15278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1.48148E-6 L 0.0595 0.3078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15394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1.48148E-6 L 0.06575 0.30555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1527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1.11111E-6 L 0.06537 0.30486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8" y="15231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3.7037E-6 L -0.07383 0.3169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8" y="15833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7037E-6 L -0.07786 0.31482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3" y="15741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-0.07904 0.31274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8" y="15625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7.40741E-7 L -0.07787 0.31343 " pathEditMode="relative" rAng="0" ptsTypes="AA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3" y="15671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-0.08203 0.31226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2" y="15602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1" grpId="1" animBg="1"/>
      <p:bldP spid="17" grpId="0" animBg="1"/>
      <p:bldP spid="18" grpId="0" animBg="1"/>
      <p:bldP spid="18" grpId="1" animBg="1"/>
      <p:bldP spid="19" grpId="0" animBg="1"/>
      <p:bldP spid="19" grpId="1" animBg="1"/>
      <p:bldP spid="20" grpId="0" animBg="1"/>
      <p:bldP spid="21" grpId="0"/>
      <p:bldP spid="22" grpId="0"/>
      <p:bldP spid="23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D26BC-708C-D992-1AAE-84F098FBE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D303B5-55E7-143F-F743-7833675FA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E9C8847-BA99-C3E0-9621-6BD1184499D2}"/>
              </a:ext>
            </a:extLst>
          </p:cNvPr>
          <p:cNvSpPr/>
          <p:nvPr/>
        </p:nvSpPr>
        <p:spPr>
          <a:xfrm>
            <a:off x="1668282" y="1257558"/>
            <a:ext cx="8961119" cy="804041"/>
          </a:xfrm>
          <a:prstGeom prst="roundRect">
            <a:avLst/>
          </a:prstGeom>
          <a:solidFill>
            <a:srgbClr val="00B05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28625" indent="-428625">
              <a:buFont typeface="Wingdings" panose="05000000000000000000" pitchFamily="2" charset="2"/>
              <a:buChar char="Ø"/>
            </a:pPr>
            <a:r>
              <a:rPr lang="bn-IN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চলো এবার আমরা স্থানীয় মান ব্যবহার করে  দুই অঙ্কের পাশাপাশি যোগ করি । </a:t>
            </a:r>
            <a:endParaRPr lang="en-US" sz="33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2A266F7-B2A4-7222-F267-5D4CE5867379}"/>
              </a:ext>
            </a:extLst>
          </p:cNvPr>
          <p:cNvSpPr/>
          <p:nvPr/>
        </p:nvSpPr>
        <p:spPr>
          <a:xfrm>
            <a:off x="7128512" y="2739161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2B9B34-0EB7-40EF-8DEA-786C7A6DAAB0}"/>
              </a:ext>
            </a:extLst>
          </p:cNvPr>
          <p:cNvSpPr/>
          <p:nvPr/>
        </p:nvSpPr>
        <p:spPr>
          <a:xfrm>
            <a:off x="8464163" y="2750869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392241-7D7D-F3BB-F276-61CC94D9662E}"/>
              </a:ext>
            </a:extLst>
          </p:cNvPr>
          <p:cNvSpPr/>
          <p:nvPr/>
        </p:nvSpPr>
        <p:spPr>
          <a:xfrm>
            <a:off x="7790345" y="2750869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67C734-976F-6D8E-B89D-64CB671F4618}"/>
              </a:ext>
            </a:extLst>
          </p:cNvPr>
          <p:cNvSpPr/>
          <p:nvPr/>
        </p:nvSpPr>
        <p:spPr>
          <a:xfrm>
            <a:off x="7817721" y="2190163"/>
            <a:ext cx="1520006" cy="332856"/>
          </a:xfrm>
          <a:prstGeom prst="rect">
            <a:avLst/>
          </a:prstGeom>
          <a:solidFill>
            <a:srgbClr val="FFC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একক</a:t>
            </a:r>
            <a:r>
              <a:rPr lang="en-US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স্থান</a:t>
            </a: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35F5DF-80C5-C39A-4A7F-2A484D5476BA}"/>
              </a:ext>
            </a:extLst>
          </p:cNvPr>
          <p:cNvSpPr/>
          <p:nvPr/>
        </p:nvSpPr>
        <p:spPr>
          <a:xfrm>
            <a:off x="9137981" y="2750869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50E868-6723-5BBA-B2B3-EB6A9E3970BF}"/>
              </a:ext>
            </a:extLst>
          </p:cNvPr>
          <p:cNvSpPr/>
          <p:nvPr/>
        </p:nvSpPr>
        <p:spPr>
          <a:xfrm>
            <a:off x="9799814" y="2750869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831A3D-09C1-A8E9-FBFF-0230A2711045}"/>
              </a:ext>
            </a:extLst>
          </p:cNvPr>
          <p:cNvSpPr/>
          <p:nvPr/>
        </p:nvSpPr>
        <p:spPr>
          <a:xfrm>
            <a:off x="7887129" y="3951022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0421DE9-0823-9271-C84B-0FBFC75B0F1C}"/>
              </a:ext>
            </a:extLst>
          </p:cNvPr>
          <p:cNvSpPr/>
          <p:nvPr/>
        </p:nvSpPr>
        <p:spPr>
          <a:xfrm>
            <a:off x="8571086" y="3950819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F388568-6514-E344-E403-7C757725BCEC}"/>
              </a:ext>
            </a:extLst>
          </p:cNvPr>
          <p:cNvSpPr/>
          <p:nvPr/>
        </p:nvSpPr>
        <p:spPr>
          <a:xfrm>
            <a:off x="9230148" y="3933625"/>
            <a:ext cx="597309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E7EA894-1965-FA0E-A947-F25718805AB3}"/>
              </a:ext>
            </a:extLst>
          </p:cNvPr>
          <p:cNvSpPr/>
          <p:nvPr/>
        </p:nvSpPr>
        <p:spPr>
          <a:xfrm>
            <a:off x="7116527" y="3950820"/>
            <a:ext cx="683954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৮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71F5EB8-7DF9-102A-1A77-D843691E5D46}"/>
              </a:ext>
            </a:extLst>
          </p:cNvPr>
          <p:cNvSpPr/>
          <p:nvPr/>
        </p:nvSpPr>
        <p:spPr>
          <a:xfrm>
            <a:off x="7814770" y="3377191"/>
            <a:ext cx="1684082" cy="422331"/>
          </a:xfrm>
          <a:prstGeom prst="rect">
            <a:avLst/>
          </a:prstGeom>
          <a:solidFill>
            <a:srgbClr val="FFC000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দশক স্থান</a:t>
            </a: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B3CAFD-9916-76DC-5EF8-14BD2414485A}"/>
              </a:ext>
            </a:extLst>
          </p:cNvPr>
          <p:cNvSpPr/>
          <p:nvPr/>
        </p:nvSpPr>
        <p:spPr>
          <a:xfrm>
            <a:off x="9914105" y="3933625"/>
            <a:ext cx="683957" cy="49775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১৩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3B8BF6-522D-7965-046A-A2F75B0B3F8E}"/>
              </a:ext>
            </a:extLst>
          </p:cNvPr>
          <p:cNvSpPr txBox="1"/>
          <p:nvPr/>
        </p:nvSpPr>
        <p:spPr>
          <a:xfrm>
            <a:off x="2578630" y="2523019"/>
            <a:ext cx="17034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১) 80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+৫০</a:t>
            </a:r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 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4F4B232-DC1A-F15A-DDCC-6585D8855566}"/>
              </a:ext>
            </a:extLst>
          </p:cNvPr>
          <p:cNvCxnSpPr>
            <a:cxnSpLocks/>
          </p:cNvCxnSpPr>
          <p:nvPr/>
        </p:nvCxnSpPr>
        <p:spPr>
          <a:xfrm>
            <a:off x="5860152" y="2081855"/>
            <a:ext cx="0" cy="4197569"/>
          </a:xfrm>
          <a:prstGeom prst="line">
            <a:avLst/>
          </a:prstGeom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1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1.48148E-6 L -0.53737 -0.03264 " pathEditMode="relative" rAng="0" ptsTypes="AA">
                                      <p:cBhvr>
                                        <p:cTn id="71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-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8 0.06088 L -0.62566 -0.20879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34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ABE70D-6A49-18EC-0DE5-358DD207E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4CAB39-A61E-497A-DE36-3B48970C1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D014400-6552-9E46-8526-90AF40561D1B}"/>
              </a:ext>
            </a:extLst>
          </p:cNvPr>
          <p:cNvSpPr txBox="1"/>
          <p:nvPr/>
        </p:nvSpPr>
        <p:spPr>
          <a:xfrm>
            <a:off x="2353122" y="2825260"/>
            <a:ext cx="2446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3) 140+20=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D564F30-449E-4B57-24B8-9AFE0FCF8622}"/>
              </a:ext>
            </a:extLst>
          </p:cNvPr>
          <p:cNvSpPr/>
          <p:nvPr/>
        </p:nvSpPr>
        <p:spPr>
          <a:xfrm>
            <a:off x="7096942" y="1353647"/>
            <a:ext cx="2537460" cy="47434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একক</a:t>
            </a:r>
            <a:r>
              <a:rPr lang="en-US" sz="27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2700" dirty="0" err="1">
                <a:latin typeface="NikoshBAN" panose="02000000000000000000" pitchFamily="2" charset="0"/>
                <a:cs typeface="NikoshBAN" panose="02000000000000000000" pitchFamily="2" charset="0"/>
              </a:rPr>
              <a:t>স্থান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F723F833-5DF5-D3EF-9DA3-01DF173C24FD}"/>
              </a:ext>
            </a:extLst>
          </p:cNvPr>
          <p:cNvSpPr/>
          <p:nvPr/>
        </p:nvSpPr>
        <p:spPr>
          <a:xfrm>
            <a:off x="7054083" y="2825260"/>
            <a:ext cx="2537460" cy="47434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দশক স্থান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5215BE-9E19-6D6F-E155-863D9BD81AC2}"/>
              </a:ext>
            </a:extLst>
          </p:cNvPr>
          <p:cNvSpPr/>
          <p:nvPr/>
        </p:nvSpPr>
        <p:spPr>
          <a:xfrm>
            <a:off x="7062652" y="3934685"/>
            <a:ext cx="2537460" cy="474345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38100"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শতক স্থান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BFA22C6-8D30-3C5B-3267-E80435AA90BB}"/>
              </a:ext>
            </a:extLst>
          </p:cNvPr>
          <p:cNvSpPr/>
          <p:nvPr/>
        </p:nvSpPr>
        <p:spPr>
          <a:xfrm>
            <a:off x="9040042" y="2039269"/>
            <a:ext cx="365760" cy="38719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795B4-FF00-6A77-91DE-FA7C43410A25}"/>
              </a:ext>
            </a:extLst>
          </p:cNvPr>
          <p:cNvSpPr/>
          <p:nvPr/>
        </p:nvSpPr>
        <p:spPr>
          <a:xfrm>
            <a:off x="7188382" y="2041234"/>
            <a:ext cx="365760" cy="387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90FECB1-21C3-C4E0-5AA4-7A4E78CE6B63}"/>
              </a:ext>
            </a:extLst>
          </p:cNvPr>
          <p:cNvSpPr/>
          <p:nvPr/>
        </p:nvSpPr>
        <p:spPr>
          <a:xfrm>
            <a:off x="8148502" y="2039269"/>
            <a:ext cx="365760" cy="41362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9E3B45D-67EF-27B1-0511-BA6FBEDB0087}"/>
              </a:ext>
            </a:extLst>
          </p:cNvPr>
          <p:cNvSpPr/>
          <p:nvPr/>
        </p:nvSpPr>
        <p:spPr>
          <a:xfrm>
            <a:off x="7668442" y="2052485"/>
            <a:ext cx="365760" cy="38719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9AF3FCF-BF07-54F5-91D3-6965475A2454}"/>
              </a:ext>
            </a:extLst>
          </p:cNvPr>
          <p:cNvSpPr/>
          <p:nvPr/>
        </p:nvSpPr>
        <p:spPr>
          <a:xfrm>
            <a:off x="8594272" y="2039268"/>
            <a:ext cx="365760" cy="3886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C923353-233E-78BC-CFB0-4150DD0FD322}"/>
              </a:ext>
            </a:extLst>
          </p:cNvPr>
          <p:cNvSpPr/>
          <p:nvPr/>
        </p:nvSpPr>
        <p:spPr>
          <a:xfrm>
            <a:off x="7256964" y="3437658"/>
            <a:ext cx="365760" cy="38862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EDD4D44-027E-54C0-7BCB-FF5319020F4E}"/>
              </a:ext>
            </a:extLst>
          </p:cNvPr>
          <p:cNvSpPr/>
          <p:nvPr/>
        </p:nvSpPr>
        <p:spPr>
          <a:xfrm>
            <a:off x="7702734" y="3414798"/>
            <a:ext cx="365760" cy="38862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9B8DEFD-8B7E-B32E-6190-2510D6C56165}"/>
              </a:ext>
            </a:extLst>
          </p:cNvPr>
          <p:cNvSpPr/>
          <p:nvPr/>
        </p:nvSpPr>
        <p:spPr>
          <a:xfrm>
            <a:off x="8148502" y="3414798"/>
            <a:ext cx="365760" cy="38862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৪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438B1F3-7700-2FA1-23EB-C9DE4D3D47E1}"/>
              </a:ext>
            </a:extLst>
          </p:cNvPr>
          <p:cNvSpPr/>
          <p:nvPr/>
        </p:nvSpPr>
        <p:spPr>
          <a:xfrm>
            <a:off x="8617133" y="3405511"/>
            <a:ext cx="365760" cy="38862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151DF7B-BEB6-58EC-2C58-8021FC2CADEB}"/>
              </a:ext>
            </a:extLst>
          </p:cNvPr>
          <p:cNvSpPr/>
          <p:nvPr/>
        </p:nvSpPr>
        <p:spPr>
          <a:xfrm>
            <a:off x="9085764" y="3425691"/>
            <a:ext cx="365760" cy="3886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C6DDC98-E717-B617-E386-1E49AF767394}"/>
              </a:ext>
            </a:extLst>
          </p:cNvPr>
          <p:cNvSpPr/>
          <p:nvPr/>
        </p:nvSpPr>
        <p:spPr>
          <a:xfrm>
            <a:off x="7194097" y="4609771"/>
            <a:ext cx="365760" cy="39969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E71637D-3E72-79CD-E4AD-4E81C8E0A142}"/>
              </a:ext>
            </a:extLst>
          </p:cNvPr>
          <p:cNvSpPr/>
          <p:nvPr/>
        </p:nvSpPr>
        <p:spPr>
          <a:xfrm>
            <a:off x="7719879" y="4609771"/>
            <a:ext cx="365760" cy="3886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A62EB1E-C545-8217-4DCA-F902805B5670}"/>
              </a:ext>
            </a:extLst>
          </p:cNvPr>
          <p:cNvSpPr/>
          <p:nvPr/>
        </p:nvSpPr>
        <p:spPr>
          <a:xfrm>
            <a:off x="8162789" y="4620843"/>
            <a:ext cx="365760" cy="3886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CEFC94D-D229-B24A-4AE2-273E60FDF7A6}"/>
              </a:ext>
            </a:extLst>
          </p:cNvPr>
          <p:cNvSpPr/>
          <p:nvPr/>
        </p:nvSpPr>
        <p:spPr>
          <a:xfrm>
            <a:off x="8688570" y="4620843"/>
            <a:ext cx="365760" cy="38862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F3C13CD-3BB9-6442-8C7E-38DFD2FA0E4E}"/>
              </a:ext>
            </a:extLst>
          </p:cNvPr>
          <p:cNvSpPr/>
          <p:nvPr/>
        </p:nvSpPr>
        <p:spPr>
          <a:xfrm>
            <a:off x="9131481" y="4607809"/>
            <a:ext cx="365760" cy="3775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1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96296E-6 L -0.36927 0.1400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64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0.01111 L -0.4224 -0.0620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20" y="-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4.44444E-6 L -0.47812 -0.2356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 animBg="1"/>
      <p:bldP spid="24" grpId="0" animBg="1"/>
      <p:bldP spid="25" grpId="0" animBg="1"/>
      <p:bldP spid="26" grpId="0" animBg="1"/>
      <p:bldP spid="26" grpId="1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  <p:bldP spid="36" grpId="0" animBg="1"/>
      <p:bldP spid="37" grpId="0" animBg="1"/>
      <p:bldP spid="38" grpId="0" animBg="1"/>
      <p:bldP spid="39" grpId="0" animBg="1"/>
      <p:bldP spid="40" grpId="0" animBg="1"/>
      <p:bldP spid="4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72160-89FB-F966-5263-2D6A8DF29E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8D0D6C-0FDA-A5BE-B43B-D1DF739840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BD03059F-1ABB-A8ED-EC0F-ED7F42F8807F}"/>
              </a:ext>
            </a:extLst>
          </p:cNvPr>
          <p:cNvSpPr/>
          <p:nvPr/>
        </p:nvSpPr>
        <p:spPr>
          <a:xfrm>
            <a:off x="2645772" y="132640"/>
            <a:ext cx="7710964" cy="1599264"/>
          </a:xfrm>
          <a:prstGeom prst="rightArrow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61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3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এবার</a:t>
            </a:r>
            <a:r>
              <a:rPr lang="en-US" sz="33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তিন</a:t>
            </a:r>
            <a:r>
              <a:rPr lang="en-US" sz="33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অঙ্কের</a:t>
            </a:r>
            <a:r>
              <a:rPr lang="en-US" sz="33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পাশাপাশি</a:t>
            </a:r>
            <a:r>
              <a:rPr lang="en-US" sz="33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যোগ</a:t>
            </a:r>
            <a:r>
              <a:rPr lang="en-US" sz="33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3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করি</a:t>
            </a:r>
            <a:endParaRPr lang="en-US" sz="33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D2ECEA-BF98-6A1E-895E-7BC14912A9B3}"/>
              </a:ext>
            </a:extLst>
          </p:cNvPr>
          <p:cNvSpPr txBox="1"/>
          <p:nvPr/>
        </p:nvSpPr>
        <p:spPr>
          <a:xfrm>
            <a:off x="2269986" y="3207088"/>
            <a:ext cx="221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১)</a:t>
            </a:r>
            <a:r>
              <a:rPr lang="bn-IN" sz="2800" dirty="0">
                <a:latin typeface="NikoshBAN" panose="02000000000000000000" pitchFamily="2" charset="0"/>
                <a:cs typeface="NikoshBAN" panose="02000000000000000000" pitchFamily="2" charset="0"/>
              </a:rPr>
              <a:t> ৫০০+২০০ </a:t>
            </a:r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25A82C-2B49-FB0F-08E2-34DB9A64049D}"/>
              </a:ext>
            </a:extLst>
          </p:cNvPr>
          <p:cNvSpPr/>
          <p:nvPr/>
        </p:nvSpPr>
        <p:spPr>
          <a:xfrm>
            <a:off x="8463642" y="2050248"/>
            <a:ext cx="2080260" cy="48474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একক স্থান</a:t>
            </a: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568226-62C7-FBB8-37B5-287EBD77EC74}"/>
              </a:ext>
            </a:extLst>
          </p:cNvPr>
          <p:cNvSpPr/>
          <p:nvPr/>
        </p:nvSpPr>
        <p:spPr>
          <a:xfrm>
            <a:off x="8435067" y="4671349"/>
            <a:ext cx="2080260" cy="484748"/>
          </a:xfrm>
          <a:prstGeom prst="rect">
            <a:avLst/>
          </a:prstGeom>
          <a:solidFill>
            <a:schemeClr val="accent4"/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শতক স্থান</a:t>
            </a: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5196DAA-8249-D152-86C1-945EEE6EB5B6}"/>
              </a:ext>
            </a:extLst>
          </p:cNvPr>
          <p:cNvSpPr/>
          <p:nvPr/>
        </p:nvSpPr>
        <p:spPr>
          <a:xfrm>
            <a:off x="8309337" y="3303648"/>
            <a:ext cx="2080260" cy="484748"/>
          </a:xfrm>
          <a:prstGeom prst="rect">
            <a:avLst/>
          </a:prstGeom>
          <a:solidFill>
            <a:schemeClr val="bg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দশক স্থান</a:t>
            </a:r>
            <a:endParaRPr lang="en-US" sz="27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111F73-A7EA-E562-0498-A75D6265253D}"/>
              </a:ext>
            </a:extLst>
          </p:cNvPr>
          <p:cNvSpPr/>
          <p:nvPr/>
        </p:nvSpPr>
        <p:spPr>
          <a:xfrm>
            <a:off x="9169445" y="2678592"/>
            <a:ext cx="497205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17836A6-A875-F918-3725-6CA460CB3BE7}"/>
              </a:ext>
            </a:extLst>
          </p:cNvPr>
          <p:cNvSpPr/>
          <p:nvPr/>
        </p:nvSpPr>
        <p:spPr>
          <a:xfrm>
            <a:off x="9722371" y="2678592"/>
            <a:ext cx="497205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5FE6E04-2480-CB64-052D-AA1D874FA8E2}"/>
              </a:ext>
            </a:extLst>
          </p:cNvPr>
          <p:cNvSpPr/>
          <p:nvPr/>
        </p:nvSpPr>
        <p:spPr>
          <a:xfrm>
            <a:off x="10356736" y="2692824"/>
            <a:ext cx="448628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3DBCB6-1AAD-8F05-D3DD-DFFAA92963A4}"/>
              </a:ext>
            </a:extLst>
          </p:cNvPr>
          <p:cNvSpPr/>
          <p:nvPr/>
        </p:nvSpPr>
        <p:spPr>
          <a:xfrm>
            <a:off x="8597944" y="2683752"/>
            <a:ext cx="448628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3316545-4FBB-6D30-8EE8-16AE6EF05358}"/>
              </a:ext>
            </a:extLst>
          </p:cNvPr>
          <p:cNvSpPr/>
          <p:nvPr/>
        </p:nvSpPr>
        <p:spPr>
          <a:xfrm>
            <a:off x="7973581" y="2683752"/>
            <a:ext cx="520065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D3A1023E-EBAD-20D8-200B-6708774DFF2D}"/>
              </a:ext>
            </a:extLst>
          </p:cNvPr>
          <p:cNvSpPr/>
          <p:nvPr/>
        </p:nvSpPr>
        <p:spPr>
          <a:xfrm>
            <a:off x="8708672" y="4150466"/>
            <a:ext cx="462915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A57F66C-D58A-7EC1-F2AE-48EEC50BF696}"/>
              </a:ext>
            </a:extLst>
          </p:cNvPr>
          <p:cNvSpPr/>
          <p:nvPr/>
        </p:nvSpPr>
        <p:spPr>
          <a:xfrm>
            <a:off x="9268385" y="4150466"/>
            <a:ext cx="480060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AAC28B7-098F-B159-6621-C3667A989BEB}"/>
              </a:ext>
            </a:extLst>
          </p:cNvPr>
          <p:cNvSpPr/>
          <p:nvPr/>
        </p:nvSpPr>
        <p:spPr>
          <a:xfrm>
            <a:off x="9845243" y="4127076"/>
            <a:ext cx="457200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3BD659E-C9A1-9AB1-5A60-3AF8A388710A}"/>
              </a:ext>
            </a:extLst>
          </p:cNvPr>
          <p:cNvSpPr/>
          <p:nvPr/>
        </p:nvSpPr>
        <p:spPr>
          <a:xfrm>
            <a:off x="10405338" y="4127076"/>
            <a:ext cx="457200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B11BFD6-E222-EB5D-4106-8D683369FC10}"/>
              </a:ext>
            </a:extLst>
          </p:cNvPr>
          <p:cNvSpPr/>
          <p:nvPr/>
        </p:nvSpPr>
        <p:spPr>
          <a:xfrm>
            <a:off x="8017872" y="5386089"/>
            <a:ext cx="555784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BE9DA4-E406-0578-C88E-F11CDD7D7B2E}"/>
              </a:ext>
            </a:extLst>
          </p:cNvPr>
          <p:cNvSpPr/>
          <p:nvPr/>
        </p:nvSpPr>
        <p:spPr>
          <a:xfrm>
            <a:off x="8665096" y="5394295"/>
            <a:ext cx="555784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E1FADC9-46B6-6B89-AEAA-AA0931D27969}"/>
              </a:ext>
            </a:extLst>
          </p:cNvPr>
          <p:cNvSpPr/>
          <p:nvPr/>
        </p:nvSpPr>
        <p:spPr>
          <a:xfrm>
            <a:off x="9339466" y="5386089"/>
            <a:ext cx="457201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2431B1D-14D5-1D03-0CCA-05E2167D998A}"/>
              </a:ext>
            </a:extLst>
          </p:cNvPr>
          <p:cNvSpPr/>
          <p:nvPr/>
        </p:nvSpPr>
        <p:spPr>
          <a:xfrm>
            <a:off x="9970974" y="5385223"/>
            <a:ext cx="544354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EB05130-369C-ACA7-7D40-4775426CD7EF}"/>
              </a:ext>
            </a:extLst>
          </p:cNvPr>
          <p:cNvSpPr/>
          <p:nvPr/>
        </p:nvSpPr>
        <p:spPr>
          <a:xfrm>
            <a:off x="10602481" y="5385223"/>
            <a:ext cx="457200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৭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3E7019C-B202-BF8D-BF8F-30BC0EEBB66F}"/>
              </a:ext>
            </a:extLst>
          </p:cNvPr>
          <p:cNvSpPr/>
          <p:nvPr/>
        </p:nvSpPr>
        <p:spPr>
          <a:xfrm>
            <a:off x="8077880" y="4150466"/>
            <a:ext cx="462915" cy="44577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381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27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27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430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5.55112E-17 L -0.53581 0.0831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97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7.40741E-7 L -0.60261 -0.12732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30" y="-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2.59259E-6 L -0.67448 -0.30856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24" y="-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29AF8-77E6-4B64-019D-0640DEECA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793F2B-4868-2763-B9C7-EC434E3FF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CC91231F-436B-CF4B-0CC5-C97D3907B206}"/>
              </a:ext>
            </a:extLst>
          </p:cNvPr>
          <p:cNvGrpSpPr/>
          <p:nvPr/>
        </p:nvGrpSpPr>
        <p:grpSpPr>
          <a:xfrm>
            <a:off x="3003064" y="1467114"/>
            <a:ext cx="2757948" cy="3082413"/>
            <a:chOff x="988142" y="1873045"/>
            <a:chExt cx="2757948" cy="3082413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F29C924C-B989-13EA-AAE0-E4680202C877}"/>
                </a:ext>
              </a:extLst>
            </p:cNvPr>
            <p:cNvCxnSpPr>
              <a:cxnSpLocks/>
            </p:cNvCxnSpPr>
            <p:nvPr/>
          </p:nvCxnSpPr>
          <p:spPr>
            <a:xfrm>
              <a:off x="3141406" y="1902542"/>
              <a:ext cx="0" cy="3052916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6B2C109C-953B-1B67-87E2-B7405BEC1A5D}"/>
                </a:ext>
              </a:extLst>
            </p:cNvPr>
            <p:cNvCxnSpPr>
              <a:cxnSpLocks/>
            </p:cNvCxnSpPr>
            <p:nvPr/>
          </p:nvCxnSpPr>
          <p:spPr>
            <a:xfrm>
              <a:off x="988142" y="1873045"/>
              <a:ext cx="0" cy="3052916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09BDB90A-4661-5355-9213-341DD58ADB62}"/>
                </a:ext>
              </a:extLst>
            </p:cNvPr>
            <p:cNvCxnSpPr>
              <a:cxnSpLocks/>
            </p:cNvCxnSpPr>
            <p:nvPr/>
          </p:nvCxnSpPr>
          <p:spPr>
            <a:xfrm>
              <a:off x="1774723" y="1902542"/>
              <a:ext cx="0" cy="3052916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F94B859-6848-0097-0D8B-7F9E15DA8F33}"/>
                </a:ext>
              </a:extLst>
            </p:cNvPr>
            <p:cNvCxnSpPr>
              <a:cxnSpLocks/>
            </p:cNvCxnSpPr>
            <p:nvPr/>
          </p:nvCxnSpPr>
          <p:spPr>
            <a:xfrm>
              <a:off x="2453141" y="1902542"/>
              <a:ext cx="0" cy="3052916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F89D9715-C1D2-F8D6-4020-C534D88B514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8142" y="3593827"/>
              <a:ext cx="2757948" cy="5032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BCB0258-8225-D480-13B3-233DBADE6AB7}"/>
                </a:ext>
              </a:extLst>
            </p:cNvPr>
            <p:cNvSpPr txBox="1"/>
            <p:nvPr/>
          </p:nvSpPr>
          <p:spPr>
            <a:xfrm>
              <a:off x="1102446" y="2218846"/>
              <a:ext cx="44983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>
                  <a:latin typeface="NikoshBAN" panose="02000000000000000000" pitchFamily="2" charset="0"/>
                  <a:cs typeface="NikoshBAN" panose="02000000000000000000" pitchFamily="2" charset="0"/>
                </a:rPr>
                <a:t>৬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BF56155-0C62-69B7-7C86-183799A7A31D}"/>
                </a:ext>
              </a:extLst>
            </p:cNvPr>
            <p:cNvSpPr txBox="1"/>
            <p:nvPr/>
          </p:nvSpPr>
          <p:spPr>
            <a:xfrm>
              <a:off x="1890256" y="2199003"/>
              <a:ext cx="47686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>
                  <a:latin typeface="NikoshBAN" panose="02000000000000000000" pitchFamily="2" charset="0"/>
                  <a:cs typeface="NikoshBAN" panose="02000000000000000000" pitchFamily="2" charset="0"/>
                </a:rPr>
                <a:t>২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FBE23D3-3468-BA8C-1827-35731F91D381}"/>
                </a:ext>
              </a:extLst>
            </p:cNvPr>
            <p:cNvSpPr txBox="1"/>
            <p:nvPr/>
          </p:nvSpPr>
          <p:spPr>
            <a:xfrm>
              <a:off x="2561304" y="2226151"/>
              <a:ext cx="6391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IN" sz="6000" dirty="0">
                  <a:latin typeface="NikoshBAN" panose="02000000000000000000" pitchFamily="2" charset="0"/>
                  <a:cs typeface="NikoshBAN" panose="02000000000000000000" pitchFamily="2" charset="0"/>
                </a:rPr>
                <a:t>০</a:t>
              </a:r>
              <a:endParaRPr lang="en-US" sz="6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7DE198F-4B5B-0578-44FE-E4DBA9866350}"/>
                </a:ext>
              </a:extLst>
            </p:cNvPr>
            <p:cNvSpPr txBox="1"/>
            <p:nvPr/>
          </p:nvSpPr>
          <p:spPr>
            <a:xfrm>
              <a:off x="1140559" y="2770853"/>
              <a:ext cx="54813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bn-IN" sz="6000" dirty="0">
                  <a:latin typeface="NikoshBAN" panose="02000000000000000000" pitchFamily="2" charset="0"/>
                  <a:cs typeface="NikoshBAN" panose="02000000000000000000" pitchFamily="2" charset="0"/>
                </a:rPr>
                <a:t>৩</a:t>
              </a:r>
              <a:endParaRPr lang="en-US" sz="6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772011B-32C4-C39F-E832-04D848732413}"/>
                </a:ext>
              </a:extLst>
            </p:cNvPr>
            <p:cNvSpPr txBox="1"/>
            <p:nvPr/>
          </p:nvSpPr>
          <p:spPr>
            <a:xfrm>
              <a:off x="1943128" y="2770853"/>
              <a:ext cx="72633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>
                  <a:latin typeface="NikoshBAN" panose="02000000000000000000" pitchFamily="2" charset="0"/>
                  <a:cs typeface="NikoshBAN" panose="02000000000000000000" pitchFamily="2" charset="0"/>
                </a:rPr>
                <a:t>7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EAC403F-7550-D5F1-E8A6-65B4A9DEA575}"/>
                </a:ext>
              </a:extLst>
            </p:cNvPr>
            <p:cNvSpPr txBox="1"/>
            <p:nvPr/>
          </p:nvSpPr>
          <p:spPr>
            <a:xfrm>
              <a:off x="2571132" y="2770853"/>
              <a:ext cx="78657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000" dirty="0">
                  <a:latin typeface="NikoshBAN" panose="02000000000000000000" pitchFamily="2" charset="0"/>
                  <a:cs typeface="NikoshBAN" panose="02000000000000000000" pitchFamily="2" charset="0"/>
                </a:rPr>
                <a:t>0</a:t>
              </a:r>
            </a:p>
          </p:txBody>
        </p:sp>
      </p:grpSp>
      <p:sp>
        <p:nvSpPr>
          <p:cNvPr id="15" name="Rectangle: Diagonal Corners Rounded 14">
            <a:extLst>
              <a:ext uri="{FF2B5EF4-FFF2-40B4-BE49-F238E27FC236}">
                <a16:creationId xmlns:a16="http://schemas.microsoft.com/office/drawing/2014/main" id="{EF38619E-F84B-EC50-B36E-38090986C5D3}"/>
              </a:ext>
            </a:extLst>
          </p:cNvPr>
          <p:cNvSpPr/>
          <p:nvPr/>
        </p:nvSpPr>
        <p:spPr>
          <a:xfrm>
            <a:off x="6207523" y="1467114"/>
            <a:ext cx="3687096" cy="663677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 w="38100"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একক</a:t>
            </a:r>
            <a:r>
              <a:rPr lang="en-US" sz="3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স্থান</a:t>
            </a:r>
            <a:endParaRPr lang="en-US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Rectangle: Diagonal Corners Rounded 15">
            <a:extLst>
              <a:ext uri="{FF2B5EF4-FFF2-40B4-BE49-F238E27FC236}">
                <a16:creationId xmlns:a16="http://schemas.microsoft.com/office/drawing/2014/main" id="{6B4766F0-1716-93A6-E89B-A7D4995C414B}"/>
              </a:ext>
            </a:extLst>
          </p:cNvPr>
          <p:cNvSpPr/>
          <p:nvPr/>
        </p:nvSpPr>
        <p:spPr>
          <a:xfrm>
            <a:off x="6251767" y="2835952"/>
            <a:ext cx="3687096" cy="663677"/>
          </a:xfrm>
          <a:prstGeom prst="round2DiagRect">
            <a:avLst/>
          </a:prstGeom>
          <a:solidFill>
            <a:schemeClr val="accent2">
              <a:lumMod val="40000"/>
              <a:lumOff val="60000"/>
            </a:schemeClr>
          </a:solidFill>
          <a:ln w="38100"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দশক স্থান</a:t>
            </a:r>
            <a:endParaRPr lang="en-US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7" name="Rectangle: Diagonal Corners Rounded 16">
            <a:extLst>
              <a:ext uri="{FF2B5EF4-FFF2-40B4-BE49-F238E27FC236}">
                <a16:creationId xmlns:a16="http://schemas.microsoft.com/office/drawing/2014/main" id="{6FA7923E-8830-8697-0CE7-DB36406940EE}"/>
              </a:ext>
            </a:extLst>
          </p:cNvPr>
          <p:cNvSpPr/>
          <p:nvPr/>
        </p:nvSpPr>
        <p:spPr>
          <a:xfrm>
            <a:off x="6479178" y="4142927"/>
            <a:ext cx="3687096" cy="663677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  <a:ln w="38100"/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শতক স্থান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711DD514-D67E-DD8B-82A1-D06087BCFAC6}"/>
              </a:ext>
            </a:extLst>
          </p:cNvPr>
          <p:cNvSpPr/>
          <p:nvPr/>
        </p:nvSpPr>
        <p:spPr>
          <a:xfrm>
            <a:off x="6610103" y="2238417"/>
            <a:ext cx="575187" cy="4438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AC8DF20-93A4-B895-39A8-EA616151980A}"/>
              </a:ext>
            </a:extLst>
          </p:cNvPr>
          <p:cNvSpPr/>
          <p:nvPr/>
        </p:nvSpPr>
        <p:spPr>
          <a:xfrm>
            <a:off x="7314308" y="2256696"/>
            <a:ext cx="575187" cy="4438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337252C-869A-315F-4A20-D69044E22DC9}"/>
              </a:ext>
            </a:extLst>
          </p:cNvPr>
          <p:cNvSpPr/>
          <p:nvPr/>
        </p:nvSpPr>
        <p:spPr>
          <a:xfrm>
            <a:off x="7997063" y="2238417"/>
            <a:ext cx="575187" cy="4438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০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69DCCF29-3F83-A36F-72CE-00D89B276166}"/>
              </a:ext>
            </a:extLst>
          </p:cNvPr>
          <p:cNvSpPr/>
          <p:nvPr/>
        </p:nvSpPr>
        <p:spPr>
          <a:xfrm>
            <a:off x="8701268" y="2256697"/>
            <a:ext cx="575187" cy="4438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8B1097DF-5905-CC32-8AB4-08ECBB376503}"/>
              </a:ext>
            </a:extLst>
          </p:cNvPr>
          <p:cNvSpPr/>
          <p:nvPr/>
        </p:nvSpPr>
        <p:spPr>
          <a:xfrm>
            <a:off x="9405473" y="2256696"/>
            <a:ext cx="575187" cy="44381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0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04CC69A-A6E9-3A8C-90A7-4B99601AA049}"/>
              </a:ext>
            </a:extLst>
          </p:cNvPr>
          <p:cNvSpPr/>
          <p:nvPr/>
        </p:nvSpPr>
        <p:spPr>
          <a:xfrm>
            <a:off x="9652477" y="3577693"/>
            <a:ext cx="575187" cy="44381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৯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2EC930E-E5EE-9DE6-8354-69393871939F}"/>
              </a:ext>
            </a:extLst>
          </p:cNvPr>
          <p:cNvSpPr/>
          <p:nvPr/>
        </p:nvSpPr>
        <p:spPr>
          <a:xfrm>
            <a:off x="8862301" y="3608399"/>
            <a:ext cx="575187" cy="44381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45E8A8-3AB7-881A-AE70-FCA9D154AB6E}"/>
              </a:ext>
            </a:extLst>
          </p:cNvPr>
          <p:cNvSpPr/>
          <p:nvPr/>
        </p:nvSpPr>
        <p:spPr>
          <a:xfrm>
            <a:off x="8049146" y="3613708"/>
            <a:ext cx="575187" cy="44381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৭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EC49629-499A-72F2-8F6C-DA05FDFC8D81}"/>
              </a:ext>
            </a:extLst>
          </p:cNvPr>
          <p:cNvSpPr/>
          <p:nvPr/>
        </p:nvSpPr>
        <p:spPr>
          <a:xfrm>
            <a:off x="7258970" y="3634528"/>
            <a:ext cx="575187" cy="44381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F792CEA-FEE4-EBF8-5C14-B8B00D780C56}"/>
              </a:ext>
            </a:extLst>
          </p:cNvPr>
          <p:cNvSpPr/>
          <p:nvPr/>
        </p:nvSpPr>
        <p:spPr>
          <a:xfrm>
            <a:off x="6410999" y="3635071"/>
            <a:ext cx="575187" cy="44381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5340798A-6106-CA9C-E646-D116CFBA2A60}"/>
              </a:ext>
            </a:extLst>
          </p:cNvPr>
          <p:cNvSpPr/>
          <p:nvPr/>
        </p:nvSpPr>
        <p:spPr>
          <a:xfrm>
            <a:off x="9437488" y="4870647"/>
            <a:ext cx="575187" cy="443813"/>
          </a:xfrm>
          <a:prstGeom prst="roundRect">
            <a:avLst/>
          </a:prstGeom>
          <a:solidFill>
            <a:srgbClr val="00B050"/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9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5A23A61-5E6E-2FCC-B8E1-5D0F4EBD026A}"/>
              </a:ext>
            </a:extLst>
          </p:cNvPr>
          <p:cNvSpPr/>
          <p:nvPr/>
        </p:nvSpPr>
        <p:spPr>
          <a:xfrm>
            <a:off x="8782223" y="4919524"/>
            <a:ext cx="575187" cy="443813"/>
          </a:xfrm>
          <a:prstGeom prst="roundRect">
            <a:avLst/>
          </a:prstGeom>
          <a:solidFill>
            <a:srgbClr val="00B050"/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FEB5A6DE-DCA3-E036-85DC-3523E4D6577F}"/>
              </a:ext>
            </a:extLst>
          </p:cNvPr>
          <p:cNvSpPr/>
          <p:nvPr/>
        </p:nvSpPr>
        <p:spPr>
          <a:xfrm>
            <a:off x="7997063" y="4935040"/>
            <a:ext cx="575187" cy="443813"/>
          </a:xfrm>
          <a:prstGeom prst="roundRect">
            <a:avLst/>
          </a:prstGeom>
          <a:solidFill>
            <a:srgbClr val="00B050"/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3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EE05C3EE-60DF-7F6E-03BA-749F22DA3675}"/>
              </a:ext>
            </a:extLst>
          </p:cNvPr>
          <p:cNvSpPr/>
          <p:nvPr/>
        </p:nvSpPr>
        <p:spPr>
          <a:xfrm>
            <a:off x="7276398" y="4935040"/>
            <a:ext cx="575187" cy="443813"/>
          </a:xfrm>
          <a:prstGeom prst="roundRect">
            <a:avLst/>
          </a:prstGeom>
          <a:solidFill>
            <a:srgbClr val="00B050"/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3BD999F9-A2F3-8B14-5BA0-4F6DD94BE5FA}"/>
              </a:ext>
            </a:extLst>
          </p:cNvPr>
          <p:cNvSpPr/>
          <p:nvPr/>
        </p:nvSpPr>
        <p:spPr>
          <a:xfrm>
            <a:off x="6523486" y="4964579"/>
            <a:ext cx="575187" cy="443813"/>
          </a:xfrm>
          <a:prstGeom prst="roundRect">
            <a:avLst/>
          </a:prstGeom>
          <a:solidFill>
            <a:srgbClr val="00B050"/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800650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59259E-6 L -0.53216 0.1426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15" y="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4.81481E-6 L -0.62552 -0.0490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76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0.02199 L -0.69857 -0.237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35" y="-10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3A243B-6167-1C99-F3E5-828992D58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AD601B-B52A-3340-2AC2-6AF97DA5D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ED9033D-05BC-777E-5EEE-DD59F4BA3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73159" y="-516395"/>
            <a:ext cx="9295139" cy="6775269"/>
            <a:chOff x="-15736" y="0"/>
            <a:chExt cx="12229962" cy="685621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5EF2A5E-1E9D-84AD-4F79-B851A956EB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4185B68-5514-504D-914A-FA9889ED3E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6A7ED0ED-BA7D-718A-1ECE-591137506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90D3C0D-4CC6-2962-B4C1-30CA98003C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827D0C7-5377-FC56-3B4D-133844054E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32087" y="1905071"/>
            <a:ext cx="714983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A0DC9A-FD37-E4C6-B641-6807679371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84960" y="-516395"/>
            <a:ext cx="9263971" cy="67770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B3A1D75-F188-94BC-1B78-60CEEBC03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73159" y="-516395"/>
            <a:ext cx="9295139" cy="6775269"/>
            <a:chOff x="-15736" y="0"/>
            <a:chExt cx="12229962" cy="685621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71DDC91-B352-9BE9-B202-C56D905AD2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17B1689-2CCF-4A09-383D-405D67CB6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195D6E9-714E-650C-EB4A-87E5451A59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563E830-2346-277E-A7CB-C4195C4653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6443C13-A26A-32D0-73A1-478C0EE3D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594635" y="2322243"/>
            <a:ext cx="3544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D0C1392-E989-DE0B-3463-66D4CC9486F6}"/>
              </a:ext>
            </a:extLst>
          </p:cNvPr>
          <p:cNvSpPr txBox="1"/>
          <p:nvPr/>
        </p:nvSpPr>
        <p:spPr>
          <a:xfrm>
            <a:off x="2145704" y="239923"/>
            <a:ext cx="7777804" cy="85715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দীলিপের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কাছে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৭৩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টি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কাগজ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ছিলো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তার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বোন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দীপা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তাকে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আরও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৫৪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টি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কাগজ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দিলো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তার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কাছে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কতটি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কাগজ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হলো</a:t>
            </a:r>
            <a:r>
              <a:rPr lang="en-US" sz="3600" dirty="0">
                <a:solidFill>
                  <a:schemeClr val="accent4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00C8CC-A012-6ECD-4732-9AA93D6EAEF1}"/>
              </a:ext>
            </a:extLst>
          </p:cNvPr>
          <p:cNvSpPr/>
          <p:nvPr/>
        </p:nvSpPr>
        <p:spPr>
          <a:xfrm flipH="1">
            <a:off x="2145704" y="4135209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AEDF08A-6B0A-31DF-16C4-07A6EBD130D0}"/>
              </a:ext>
            </a:extLst>
          </p:cNvPr>
          <p:cNvSpPr/>
          <p:nvPr/>
        </p:nvSpPr>
        <p:spPr>
          <a:xfrm flipH="1">
            <a:off x="3271260" y="4120580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0A86DD4-8D11-A0F0-A5D2-FD0E3DB24C0A}"/>
              </a:ext>
            </a:extLst>
          </p:cNvPr>
          <p:cNvSpPr/>
          <p:nvPr/>
        </p:nvSpPr>
        <p:spPr>
          <a:xfrm flipH="1">
            <a:off x="3811246" y="4120580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C81C698-F3E7-D7F5-EC1D-3085D42561AA}"/>
              </a:ext>
            </a:extLst>
          </p:cNvPr>
          <p:cNvSpPr/>
          <p:nvPr/>
        </p:nvSpPr>
        <p:spPr>
          <a:xfrm flipH="1">
            <a:off x="2726436" y="4109574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0ABFFEE-82E7-7268-5B2D-314C7EF60882}"/>
              </a:ext>
            </a:extLst>
          </p:cNvPr>
          <p:cNvSpPr/>
          <p:nvPr/>
        </p:nvSpPr>
        <p:spPr>
          <a:xfrm flipH="1">
            <a:off x="3370072" y="5026555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5F37B9-A5B1-E9FE-DB1E-E2BF93577E7D}"/>
              </a:ext>
            </a:extLst>
          </p:cNvPr>
          <p:cNvSpPr/>
          <p:nvPr/>
        </p:nvSpPr>
        <p:spPr>
          <a:xfrm flipH="1">
            <a:off x="2794006" y="5026555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E7B0F1A-8B82-060B-736C-2DAD53DD945D}"/>
              </a:ext>
            </a:extLst>
          </p:cNvPr>
          <p:cNvSpPr/>
          <p:nvPr/>
        </p:nvSpPr>
        <p:spPr>
          <a:xfrm flipH="1">
            <a:off x="2156089" y="4977736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2753583-2CEC-C635-6823-1FC104A0E2B6}"/>
              </a:ext>
            </a:extLst>
          </p:cNvPr>
          <p:cNvSpPr/>
          <p:nvPr/>
        </p:nvSpPr>
        <p:spPr>
          <a:xfrm flipH="1">
            <a:off x="3946138" y="4977737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3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D0464B-7668-83D1-99E5-6476FB755E6F}"/>
              </a:ext>
            </a:extLst>
          </p:cNvPr>
          <p:cNvSpPr/>
          <p:nvPr/>
        </p:nvSpPr>
        <p:spPr>
          <a:xfrm flipH="1">
            <a:off x="8758958" y="4876926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BE70D60-032F-99D4-1A03-D13D8D7B08FB}"/>
              </a:ext>
            </a:extLst>
          </p:cNvPr>
          <p:cNvSpPr/>
          <p:nvPr/>
        </p:nvSpPr>
        <p:spPr>
          <a:xfrm flipH="1">
            <a:off x="8746200" y="4109576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61F1B81-43D8-59FF-8CD8-A8460F12A6D6}"/>
              </a:ext>
            </a:extLst>
          </p:cNvPr>
          <p:cNvSpPr/>
          <p:nvPr/>
        </p:nvSpPr>
        <p:spPr>
          <a:xfrm flipH="1">
            <a:off x="9255020" y="4109575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52CD9C9-1688-B5F2-7074-E65A66C5D224}"/>
              </a:ext>
            </a:extLst>
          </p:cNvPr>
          <p:cNvSpPr/>
          <p:nvPr/>
        </p:nvSpPr>
        <p:spPr>
          <a:xfrm>
            <a:off x="9795006" y="4109575"/>
            <a:ext cx="491528" cy="69712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62F97D4-F6F9-869B-E93F-30EAF49E09E3}"/>
              </a:ext>
            </a:extLst>
          </p:cNvPr>
          <p:cNvSpPr/>
          <p:nvPr/>
        </p:nvSpPr>
        <p:spPr>
          <a:xfrm flipH="1">
            <a:off x="9275009" y="4869603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10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2EC088A-85C9-D4A0-74F1-FAC054CB039F}"/>
              </a:ext>
            </a:extLst>
          </p:cNvPr>
          <p:cNvSpPr/>
          <p:nvPr/>
        </p:nvSpPr>
        <p:spPr>
          <a:xfrm flipH="1">
            <a:off x="9866236" y="4876926"/>
            <a:ext cx="482364" cy="69712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NikoshBAN" panose="02000000000000000000" pitchFamily="2" charset="0"/>
                <a:cs typeface="NikoshBAN" panose="02000000000000000000" pitchFamily="2" charset="0"/>
              </a:rPr>
              <a:t>4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B9EC882-ABFD-5893-94E0-C325F76092B8}"/>
              </a:ext>
            </a:extLst>
          </p:cNvPr>
          <p:cNvSpPr/>
          <p:nvPr/>
        </p:nvSpPr>
        <p:spPr>
          <a:xfrm>
            <a:off x="2397271" y="2133600"/>
            <a:ext cx="2261815" cy="1910530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7433D03B-D89A-ACC0-090C-E514D0533067}"/>
              </a:ext>
            </a:extLst>
          </p:cNvPr>
          <p:cNvSpPr/>
          <p:nvPr/>
        </p:nvSpPr>
        <p:spPr>
          <a:xfrm>
            <a:off x="7996452" y="2007181"/>
            <a:ext cx="2261815" cy="1910530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29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70633D-83D9-13E8-989F-57DC601B3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64A7BF-7999-582D-6D3F-7895C21EC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C1BEAD3-99C6-81CA-EE47-2F9EC2F902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357912"/>
              </p:ext>
            </p:extLst>
          </p:nvPr>
        </p:nvGraphicFramePr>
        <p:xfrm>
          <a:off x="2177143" y="1555168"/>
          <a:ext cx="8062361" cy="4605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7640">
                  <a:extLst>
                    <a:ext uri="{9D8B030D-6E8A-4147-A177-3AD203B41FA5}">
                      <a16:colId xmlns:a16="http://schemas.microsoft.com/office/drawing/2014/main" val="572937846"/>
                    </a:ext>
                  </a:extLst>
                </a:gridCol>
                <a:gridCol w="4084721">
                  <a:extLst>
                    <a:ext uri="{9D8B030D-6E8A-4147-A177-3AD203B41FA5}">
                      <a16:colId xmlns:a16="http://schemas.microsoft.com/office/drawing/2014/main" val="1942187060"/>
                    </a:ext>
                  </a:extLst>
                </a:gridCol>
              </a:tblGrid>
              <a:tr h="46051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5286139"/>
                  </a:ext>
                </a:extLst>
              </a:tr>
            </a:tbl>
          </a:graphicData>
        </a:graphic>
      </p:graphicFrame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F5515EA0-93EF-3417-CE4E-62AD3394D9C2}"/>
              </a:ext>
            </a:extLst>
          </p:cNvPr>
          <p:cNvSpPr/>
          <p:nvPr/>
        </p:nvSpPr>
        <p:spPr>
          <a:xfrm>
            <a:off x="2177143" y="328749"/>
            <a:ext cx="8382000" cy="1020143"/>
          </a:xfrm>
          <a:prstGeom prst="round2SameRect">
            <a:avLst>
              <a:gd name="adj1" fmla="val 12281"/>
              <a:gd name="adj2" fmla="val 0"/>
            </a:avLst>
          </a:prstGeom>
          <a:ln w="28575"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কীভাবে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হিসাব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যায়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তা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ভেবে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600" dirty="0" err="1">
                <a:latin typeface="NikoshBAN" panose="02000000000000000000" pitchFamily="2" charset="0"/>
                <a:cs typeface="NikoshBAN" panose="02000000000000000000" pitchFamily="2" charset="0"/>
              </a:rPr>
              <a:t>দেখি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72D0C60-E0C0-5B4E-D982-26CBF9266FB8}"/>
              </a:ext>
            </a:extLst>
          </p:cNvPr>
          <p:cNvGrpSpPr/>
          <p:nvPr/>
        </p:nvGrpSpPr>
        <p:grpSpPr>
          <a:xfrm>
            <a:off x="9225643" y="3139653"/>
            <a:ext cx="419548" cy="1405704"/>
            <a:chOff x="8509299" y="3868671"/>
            <a:chExt cx="419548" cy="1405704"/>
          </a:xfrm>
          <a:solidFill>
            <a:schemeClr val="tx2">
              <a:lumMod val="75000"/>
              <a:lumOff val="2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60FCCC4-7472-B5F7-82C7-516D665A8BCF}"/>
                </a:ext>
              </a:extLst>
            </p:cNvPr>
            <p:cNvSpPr/>
            <p:nvPr/>
          </p:nvSpPr>
          <p:spPr>
            <a:xfrm>
              <a:off x="8509299" y="3868671"/>
              <a:ext cx="39624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E6D5A55-E2E2-A035-4450-661E42094CFD}"/>
                </a:ext>
              </a:extLst>
            </p:cNvPr>
            <p:cNvSpPr/>
            <p:nvPr/>
          </p:nvSpPr>
          <p:spPr>
            <a:xfrm>
              <a:off x="8509299" y="4235790"/>
              <a:ext cx="39624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4593FDD-C403-3DAB-FCAB-92CEF9BB5EED}"/>
                </a:ext>
              </a:extLst>
            </p:cNvPr>
            <p:cNvSpPr/>
            <p:nvPr/>
          </p:nvSpPr>
          <p:spPr>
            <a:xfrm>
              <a:off x="8532607" y="4954335"/>
              <a:ext cx="39624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99229A3F-B3B8-BAFE-4DB3-C9E04C225C61}"/>
                </a:ext>
              </a:extLst>
            </p:cNvPr>
            <p:cNvSpPr/>
            <p:nvPr/>
          </p:nvSpPr>
          <p:spPr>
            <a:xfrm>
              <a:off x="8509299" y="4602909"/>
              <a:ext cx="39624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8122A81-EEC1-E1BD-2E11-1621B5FE680A}"/>
              </a:ext>
            </a:extLst>
          </p:cNvPr>
          <p:cNvGrpSpPr/>
          <p:nvPr/>
        </p:nvGrpSpPr>
        <p:grpSpPr>
          <a:xfrm>
            <a:off x="7449963" y="2470771"/>
            <a:ext cx="396240" cy="2849480"/>
            <a:chOff x="1600200" y="2227586"/>
            <a:chExt cx="487680" cy="3495034"/>
          </a:xfrm>
          <a:solidFill>
            <a:schemeClr val="tx2">
              <a:lumMod val="75000"/>
              <a:lumOff val="2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F90222-C7A8-C634-20AA-35F78C77FF89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A7213D1-06FD-B6CB-58F6-DFDB819C88CA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191801A-15A8-187D-55F8-0A795B5AC14C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C44BE29-1455-1EED-CC3E-CC16E8A0C82E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E396091-7BF4-206D-F94E-EC32A3B3529B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E56DDDA-96E8-85F7-4B75-9C568A8B086A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AF2E078-36A7-7274-5482-32F98CF44E24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889E1C4-CBE6-FCB3-DD82-18E1126DD6E5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F0E693D-341D-DE33-880D-B945ACEDDD0A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3AE6FCD5-95B2-D589-0ABF-607C84EDE81C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1C671392-E699-05BC-C511-DC2A8B7B9EB6}"/>
              </a:ext>
            </a:extLst>
          </p:cNvPr>
          <p:cNvGrpSpPr/>
          <p:nvPr/>
        </p:nvGrpSpPr>
        <p:grpSpPr>
          <a:xfrm>
            <a:off x="6953448" y="2488820"/>
            <a:ext cx="396240" cy="2831430"/>
            <a:chOff x="1600200" y="2227586"/>
            <a:chExt cx="487680" cy="3495034"/>
          </a:xfrm>
          <a:solidFill>
            <a:schemeClr val="tx2">
              <a:lumMod val="75000"/>
              <a:lumOff val="2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7AC8795-2A8E-147F-C961-714EC149EC6E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AF38BE0-CB44-1189-CC95-C5D129AF01B5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91B0E56A-B842-B926-0FB1-FAF7D5218EA7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F818673-9DD8-E557-B64A-D15F67A117DE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8A95FB49-B472-6B6B-A446-7977F7AAF88B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A0C7E66-1E6E-F524-079F-9657E99CE27F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98F0DFC-D925-CC47-35D5-E3895DAB996B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F16BD9A-3A9B-5E52-B44E-E3114A34FF18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6AC86C5-1BE7-F8DE-F3A1-2245E45CA464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686AB0B-70EC-4FA9-F353-77AC11C0A729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E936B1F1-EAC1-6F8E-19C4-F5139342759F}"/>
              </a:ext>
            </a:extLst>
          </p:cNvPr>
          <p:cNvGrpSpPr/>
          <p:nvPr/>
        </p:nvGrpSpPr>
        <p:grpSpPr>
          <a:xfrm>
            <a:off x="5703304" y="3734141"/>
            <a:ext cx="375279" cy="451299"/>
            <a:chOff x="3579607" y="3904129"/>
            <a:chExt cx="320040" cy="451299"/>
          </a:xfrm>
          <a:solidFill>
            <a:srgbClr val="FFFF0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5B0C82D8-50F9-FE3C-698B-55B63F9CCA8C}"/>
                </a:ext>
              </a:extLst>
            </p:cNvPr>
            <p:cNvCxnSpPr>
              <a:cxnSpLocks/>
            </p:cNvCxnSpPr>
            <p:nvPr/>
          </p:nvCxnSpPr>
          <p:spPr>
            <a:xfrm>
              <a:off x="3579607" y="3904129"/>
              <a:ext cx="320040" cy="0"/>
            </a:xfrm>
            <a:prstGeom prst="line">
              <a:avLst/>
            </a:prstGeom>
            <a:grpFill/>
            <a:ln w="5715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43C0968-827A-D36B-F617-83A27CA4FB73}"/>
                </a:ext>
              </a:extLst>
            </p:cNvPr>
            <p:cNvCxnSpPr>
              <a:cxnSpLocks/>
            </p:cNvCxnSpPr>
            <p:nvPr/>
          </p:nvCxnSpPr>
          <p:spPr>
            <a:xfrm>
              <a:off x="3579607" y="4355428"/>
              <a:ext cx="320040" cy="0"/>
            </a:xfrm>
            <a:prstGeom prst="line">
              <a:avLst/>
            </a:prstGeom>
            <a:grpFill/>
            <a:ln w="57150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A1A4561-75BB-C06E-E6AE-825A260DAE5C}"/>
              </a:ext>
            </a:extLst>
          </p:cNvPr>
          <p:cNvGrpSpPr/>
          <p:nvPr/>
        </p:nvGrpSpPr>
        <p:grpSpPr>
          <a:xfrm>
            <a:off x="2741022" y="2721428"/>
            <a:ext cx="322447" cy="2918861"/>
            <a:chOff x="924427" y="2155523"/>
            <a:chExt cx="342900" cy="3596640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F4335B18-71C3-CB42-260C-8E3BB6DF4027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00A09D55-E502-E688-56E3-AD90AA973336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79E0C95A-55C9-EAE8-5211-F1B6EFF494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16C3C7FF-92A8-310A-28AD-CE8F657AD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D100006C-A856-BB96-4D39-269FC4FE34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685D326B-EC04-3180-4AA3-DF32FE17AB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7D9D77E1-8F96-5C6B-598F-72EA1306BD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63259BC6-2500-B497-D472-9C4E7EFF82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AF3E10D5-5188-580C-46A4-71E01D5821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D4FDB4CC-8131-335C-780C-4B8999AC4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7015B4BD-9B9F-245F-6F20-D3BE51CCA9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C8E9F939-016E-13FE-5AF7-E3B302BFBC5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2723B65-9B0D-6D69-293C-FA64BE06B2AD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681A0BC4-78BE-A0DE-10DD-87C2F43E7D6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C67508D3-8722-A0F8-81BC-6724B029D9A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0EB8C5E6-71E3-652B-6BFC-ECDA2AC2DA4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57780802-5C65-9392-A3A5-7619675E70EC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DD536F7-5DFD-05AB-428D-D9BF5462A380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F5A7FD70-3836-B1AE-9372-244FFF048477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FF1553C-CBB6-C358-B4B6-EA41A820D853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1B428E2C-635D-7CAB-F52A-E5EA16893FA5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3D16D7-439E-6E67-8BE1-311E9D05E56E}"/>
              </a:ext>
            </a:extLst>
          </p:cNvPr>
          <p:cNvGrpSpPr/>
          <p:nvPr/>
        </p:nvGrpSpPr>
        <p:grpSpPr>
          <a:xfrm>
            <a:off x="5728063" y="3437709"/>
            <a:ext cx="259080" cy="1380156"/>
            <a:chOff x="947287" y="2155523"/>
            <a:chExt cx="324440" cy="3596640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61600672-2F2B-B5EF-723D-F048DAA6A21D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3FC85628-F4AA-98BB-13E9-B0ABFF83BBA1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0B018161-7185-3B93-C971-A4241687DF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02CB8BAB-6AA0-AD7F-13E4-906C96B300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8DFB0317-9B01-002F-2034-0BC20A0B8F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>
                <a:extLst>
                  <a:ext uri="{FF2B5EF4-FFF2-40B4-BE49-F238E27FC236}">
                    <a16:creationId xmlns:a16="http://schemas.microsoft.com/office/drawing/2014/main" id="{9084D5D4-A25D-4678-D4F0-595E488C94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5514E305-4A75-8CE1-6FCE-2AC55C22EB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A64A4E10-998E-FFF1-ECAD-CDE2D20C52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866697A8-63DA-2665-9DA3-FFBD02BC9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EB12A251-7BA2-49D3-EFE0-6C71D2B783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>
                <a:extLst>
                  <a:ext uri="{FF2B5EF4-FFF2-40B4-BE49-F238E27FC236}">
                    <a16:creationId xmlns:a16="http://schemas.microsoft.com/office/drawing/2014/main" id="{4BB678BC-BEA3-97E9-1EA2-CBA899681D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791EC084-6E26-48FA-1FD3-B15948D3570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C7DA3560-6DDC-347F-837B-8636DCE7848A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49966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ACAB62C-59F6-85D2-8261-347777C86146}"/>
                </a:ext>
              </a:extLst>
            </p:cNvPr>
            <p:cNvCxnSpPr>
              <a:cxnSpLocks/>
            </p:cNvCxnSpPr>
            <p:nvPr/>
          </p:nvCxnSpPr>
          <p:spPr>
            <a:xfrm>
              <a:off x="951687" y="32891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C94E6A00-2374-CDE6-CB1F-57413C09F0F8}"/>
              </a:ext>
            </a:extLst>
          </p:cNvPr>
          <p:cNvGrpSpPr/>
          <p:nvPr/>
        </p:nvGrpSpPr>
        <p:grpSpPr>
          <a:xfrm>
            <a:off x="5270862" y="2721428"/>
            <a:ext cx="322447" cy="2918861"/>
            <a:chOff x="924427" y="2155523"/>
            <a:chExt cx="342900" cy="3596640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BD6299E4-5B3E-E38F-620C-B8E1C49623BB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84" name="Rectangle 83">
                <a:extLst>
                  <a:ext uri="{FF2B5EF4-FFF2-40B4-BE49-F238E27FC236}">
                    <a16:creationId xmlns:a16="http://schemas.microsoft.com/office/drawing/2014/main" id="{AEC7B491-BDC4-76AD-20AF-E1678A5D0B87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E4376ADA-6685-CFE2-E900-4ACA9C456C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2931FECF-EB0A-6B6C-3873-D4C890BB46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9B6E8A5D-9166-16D3-79DC-45C1DB45F3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FC8F209A-78C1-E010-C23F-4FEA548CAD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29C85AA4-3745-D785-A401-BE8E5FE540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635E34AE-0681-8997-5614-C50E2E5202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878B5734-9916-6DE4-7113-FF9F2D8001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9BDC868C-AA5F-DC0A-FFFE-4F56DA0B21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2E83A197-6A30-11AC-50C7-8A36608381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C3BB1ABD-28A9-3A5C-BE02-7AA55CCD1A4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67390116-4D83-1F19-2286-634394F8F9E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6291F8DC-A9C7-FC4E-72A2-5EF0690EB0AD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B8C6CBE9-22A9-0584-C511-3BBBE11A05C9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B45F4D2B-9645-B0B9-F228-9DD90D5BCD3E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F36C4BEC-EC62-F651-9C91-0005F631826C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F09CF1A0-2A33-64E3-E2F2-DDEBB58EDB3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D44430E5-BE2D-880B-BD77-F16D3BDFA8C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8BE559FC-2E1A-1D01-7795-A29F52FF0B8E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3BC8CD7C-8C9B-60F1-CBA7-6A96370A588E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0A39365F-0D3E-35B5-1E98-3386DD590A75}"/>
              </a:ext>
            </a:extLst>
          </p:cNvPr>
          <p:cNvGrpSpPr/>
          <p:nvPr/>
        </p:nvGrpSpPr>
        <p:grpSpPr>
          <a:xfrm>
            <a:off x="3136059" y="2721428"/>
            <a:ext cx="322447" cy="2918861"/>
            <a:chOff x="924427" y="2155523"/>
            <a:chExt cx="342900" cy="3596640"/>
          </a:xfrm>
        </p:grpSpPr>
        <p:grpSp>
          <p:nvGrpSpPr>
            <p:cNvPr id="96" name="Group 95">
              <a:extLst>
                <a:ext uri="{FF2B5EF4-FFF2-40B4-BE49-F238E27FC236}">
                  <a16:creationId xmlns:a16="http://schemas.microsoft.com/office/drawing/2014/main" id="{303F1E53-4C25-988A-9B3C-F089E6FB5CB6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5930CF3A-EC89-1FF1-1D20-5BCC3E54C175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7A5181C4-1990-4035-4E6A-F619049D8E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>
                <a:extLst>
                  <a:ext uri="{FF2B5EF4-FFF2-40B4-BE49-F238E27FC236}">
                    <a16:creationId xmlns:a16="http://schemas.microsoft.com/office/drawing/2014/main" id="{F0F2C42B-A428-0830-2475-ACEE028383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>
                <a:extLst>
                  <a:ext uri="{FF2B5EF4-FFF2-40B4-BE49-F238E27FC236}">
                    <a16:creationId xmlns:a16="http://schemas.microsoft.com/office/drawing/2014/main" id="{CFF38A89-0D88-A4F9-780E-DF1C395208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109">
                <a:extLst>
                  <a:ext uri="{FF2B5EF4-FFF2-40B4-BE49-F238E27FC236}">
                    <a16:creationId xmlns:a16="http://schemas.microsoft.com/office/drawing/2014/main" id="{2D849332-B4B8-4EA5-81D9-2456C21CD4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110">
                <a:extLst>
                  <a:ext uri="{FF2B5EF4-FFF2-40B4-BE49-F238E27FC236}">
                    <a16:creationId xmlns:a16="http://schemas.microsoft.com/office/drawing/2014/main" id="{62DF50C4-C898-6142-B251-CB7EF81555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>
                <a:extLst>
                  <a:ext uri="{FF2B5EF4-FFF2-40B4-BE49-F238E27FC236}">
                    <a16:creationId xmlns:a16="http://schemas.microsoft.com/office/drawing/2014/main" id="{87DCA12B-3E9E-BFAD-E2D9-87091DCDD8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:a16="http://schemas.microsoft.com/office/drawing/2014/main" id="{AED76964-608A-7EF1-90F9-95DE84CAA3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13904630-36E7-9807-C38E-460938ADF3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DA903BAF-58D2-75DB-336C-1C51B0C585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id="{CDC7C473-EF80-AFD3-6B99-EE2648A2D0D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9F8FB73D-D504-AC37-2452-A7FA06AB265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B04DA5B9-9C5D-D042-47DE-D405D32F0677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>
              <a:extLst>
                <a:ext uri="{FF2B5EF4-FFF2-40B4-BE49-F238E27FC236}">
                  <a16:creationId xmlns:a16="http://schemas.microsoft.com/office/drawing/2014/main" id="{02D7039F-84D9-7069-B500-500356272E4D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>
              <a:extLst>
                <a:ext uri="{FF2B5EF4-FFF2-40B4-BE49-F238E27FC236}">
                  <a16:creationId xmlns:a16="http://schemas.microsoft.com/office/drawing/2014/main" id="{530E64FB-CBAC-4B0D-2FC3-42C5AD3AF0AC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>
              <a:extLst>
                <a:ext uri="{FF2B5EF4-FFF2-40B4-BE49-F238E27FC236}">
                  <a16:creationId xmlns:a16="http://schemas.microsoft.com/office/drawing/2014/main" id="{75517028-40EB-A9CC-4365-E469734A71A0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2CC99034-E6FA-D219-9138-636CB5ADCD5D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8D80D3BD-4A30-3C61-1C6B-AFFD34D14E3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45BBDE93-6CD6-9597-36DC-BDBD3DEA0597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1E1B8775-8B65-6C74-6FAB-23B67CF438C5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86ECAEA9-2D03-D403-FE4B-509A712B5A97}"/>
              </a:ext>
            </a:extLst>
          </p:cNvPr>
          <p:cNvGrpSpPr/>
          <p:nvPr/>
        </p:nvGrpSpPr>
        <p:grpSpPr>
          <a:xfrm>
            <a:off x="3594462" y="2751908"/>
            <a:ext cx="322447" cy="2918861"/>
            <a:chOff x="924427" y="2155523"/>
            <a:chExt cx="342900" cy="3596640"/>
          </a:xfrm>
        </p:grpSpPr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5985EFCF-22B8-3DA0-4023-9D04EE75CDDE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28" name="Rectangle 127">
                <a:extLst>
                  <a:ext uri="{FF2B5EF4-FFF2-40B4-BE49-F238E27FC236}">
                    <a16:creationId xmlns:a16="http://schemas.microsoft.com/office/drawing/2014/main" id="{5D406209-3E5A-B40F-4BF0-1FB08A786A74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29" name="Straight Connector 128">
                <a:extLst>
                  <a:ext uri="{FF2B5EF4-FFF2-40B4-BE49-F238E27FC236}">
                    <a16:creationId xmlns:a16="http://schemas.microsoft.com/office/drawing/2014/main" id="{47FF80FF-97F7-E1AD-1073-85DFF9AFEC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" name="Straight Connector 129">
                <a:extLst>
                  <a:ext uri="{FF2B5EF4-FFF2-40B4-BE49-F238E27FC236}">
                    <a16:creationId xmlns:a16="http://schemas.microsoft.com/office/drawing/2014/main" id="{41FCEA42-8F87-BFB8-F85F-F167499D21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1" name="Straight Connector 130">
                <a:extLst>
                  <a:ext uri="{FF2B5EF4-FFF2-40B4-BE49-F238E27FC236}">
                    <a16:creationId xmlns:a16="http://schemas.microsoft.com/office/drawing/2014/main" id="{6B4DC162-0272-6C5D-7790-27EC302B6E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>
                <a:extLst>
                  <a:ext uri="{FF2B5EF4-FFF2-40B4-BE49-F238E27FC236}">
                    <a16:creationId xmlns:a16="http://schemas.microsoft.com/office/drawing/2014/main" id="{BE914A00-BA18-337A-93B6-DB221185A8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>
                <a:extLst>
                  <a:ext uri="{FF2B5EF4-FFF2-40B4-BE49-F238E27FC236}">
                    <a16:creationId xmlns:a16="http://schemas.microsoft.com/office/drawing/2014/main" id="{0BD7A84C-40B3-AEF2-FA1D-C4F794DEA8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86C0C6D5-E32A-C363-73C5-A00C58574C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2B65F5AF-D479-EBF7-4B23-297AC4D74C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35F552F2-581F-F610-63BB-38436ECE1A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>
                <a:extLst>
                  <a:ext uri="{FF2B5EF4-FFF2-40B4-BE49-F238E27FC236}">
                    <a16:creationId xmlns:a16="http://schemas.microsoft.com/office/drawing/2014/main" id="{67D7F0FC-83B6-2B60-744A-0845CEDF94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B3ED264F-CDF4-088D-D1A2-1C1925DDB1E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2E0EA467-D00D-CC7E-C5C1-6E0DAF492353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>
              <a:extLst>
                <a:ext uri="{FF2B5EF4-FFF2-40B4-BE49-F238E27FC236}">
                  <a16:creationId xmlns:a16="http://schemas.microsoft.com/office/drawing/2014/main" id="{FA164199-D4C1-96B7-0842-461877CAB95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>
              <a:extLst>
                <a:ext uri="{FF2B5EF4-FFF2-40B4-BE49-F238E27FC236}">
                  <a16:creationId xmlns:a16="http://schemas.microsoft.com/office/drawing/2014/main" id="{7E396DFB-60FD-ABC0-CF50-F9975D303D1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B6EDF40C-FE22-5429-331C-A71B0B75B04A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CE9DCB7A-32D1-B35E-A1EC-2B51B2E161A8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D3B93CA0-5753-DD33-9263-96DE4523C3BC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EE7C6BCF-7963-D494-7CAA-1FEFD307D451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10ADA473-F4BA-A526-A8CD-F9338B2C1C08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8D4DD59C-88FF-448A-8E80-F88CB604AB26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9" name="Group 138">
            <a:extLst>
              <a:ext uri="{FF2B5EF4-FFF2-40B4-BE49-F238E27FC236}">
                <a16:creationId xmlns:a16="http://schemas.microsoft.com/office/drawing/2014/main" id="{3F5CA00C-EFF3-9C14-D1CD-13ABA447CDD3}"/>
              </a:ext>
            </a:extLst>
          </p:cNvPr>
          <p:cNvGrpSpPr/>
          <p:nvPr/>
        </p:nvGrpSpPr>
        <p:grpSpPr>
          <a:xfrm>
            <a:off x="4005942" y="2721428"/>
            <a:ext cx="322447" cy="2918861"/>
            <a:chOff x="924427" y="2155523"/>
            <a:chExt cx="342900" cy="3596640"/>
          </a:xfrm>
        </p:grpSpPr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992BB215-9C76-13B2-DC57-4B0FA12315F8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50" name="Rectangle 149">
                <a:extLst>
                  <a:ext uri="{FF2B5EF4-FFF2-40B4-BE49-F238E27FC236}">
                    <a16:creationId xmlns:a16="http://schemas.microsoft.com/office/drawing/2014/main" id="{D9448034-E94F-BAD9-B1DA-756647922420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626BDAD0-B61C-B8C8-0A21-D58A40C1E4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>
                <a:extLst>
                  <a:ext uri="{FF2B5EF4-FFF2-40B4-BE49-F238E27FC236}">
                    <a16:creationId xmlns:a16="http://schemas.microsoft.com/office/drawing/2014/main" id="{5B6D4F18-799D-2268-E842-6E6E886314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>
                <a:extLst>
                  <a:ext uri="{FF2B5EF4-FFF2-40B4-BE49-F238E27FC236}">
                    <a16:creationId xmlns:a16="http://schemas.microsoft.com/office/drawing/2014/main" id="{E21E7206-C04B-2956-A720-D8A2FF57ED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309E5D6D-BBDA-6489-297F-FD3639C595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>
                <a:extLst>
                  <a:ext uri="{FF2B5EF4-FFF2-40B4-BE49-F238E27FC236}">
                    <a16:creationId xmlns:a16="http://schemas.microsoft.com/office/drawing/2014/main" id="{3772FCB4-6446-3324-4DE3-C7616714E2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A2D1C1B8-8840-A7BB-747A-6EEBEB683C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DFABDDAB-88A7-8D56-6D2C-E35DF2643B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3DFB5B09-B8A1-2323-0992-07ED0A07E3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A68FD542-CAFF-41DA-C390-22ECA29916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5C24D735-8A3D-2A82-41A7-AC3D66C3F21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1" name="Straight Connector 140">
              <a:extLst>
                <a:ext uri="{FF2B5EF4-FFF2-40B4-BE49-F238E27FC236}">
                  <a16:creationId xmlns:a16="http://schemas.microsoft.com/office/drawing/2014/main" id="{F147D69E-888E-F8E0-9220-52B53F3068A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>
              <a:extLst>
                <a:ext uri="{FF2B5EF4-FFF2-40B4-BE49-F238E27FC236}">
                  <a16:creationId xmlns:a16="http://schemas.microsoft.com/office/drawing/2014/main" id="{A8D50ECE-CE0B-8223-7E23-6DDA8775B56D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>
              <a:extLst>
                <a:ext uri="{FF2B5EF4-FFF2-40B4-BE49-F238E27FC236}">
                  <a16:creationId xmlns:a16="http://schemas.microsoft.com/office/drawing/2014/main" id="{AE84DDB1-7260-DCCD-E90F-CDCCA7E72E2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>
              <a:extLst>
                <a:ext uri="{FF2B5EF4-FFF2-40B4-BE49-F238E27FC236}">
                  <a16:creationId xmlns:a16="http://schemas.microsoft.com/office/drawing/2014/main" id="{2B32EF0D-35F8-DBBB-375A-83CDFC0442D7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7E217BB1-4BAF-1EBD-4D12-A79115552655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D1522F1D-AFF0-3606-FCE8-2B272DA44F8C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636EF886-16AA-8484-F3B5-0CDD75A4A258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FF78C68F-ACD3-A920-1C0F-96264A6640B8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DBA7C0D7-55B3-77BC-7530-E3246B3E67E3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3854669C-EB81-2237-025E-80441579C1F2}"/>
              </a:ext>
            </a:extLst>
          </p:cNvPr>
          <p:cNvGrpSpPr/>
          <p:nvPr/>
        </p:nvGrpSpPr>
        <p:grpSpPr>
          <a:xfrm>
            <a:off x="4386942" y="2690948"/>
            <a:ext cx="322447" cy="2918861"/>
            <a:chOff x="924427" y="2155523"/>
            <a:chExt cx="342900" cy="3596640"/>
          </a:xfrm>
        </p:grpSpPr>
        <p:grpSp>
          <p:nvGrpSpPr>
            <p:cNvPr id="162" name="Group 161">
              <a:extLst>
                <a:ext uri="{FF2B5EF4-FFF2-40B4-BE49-F238E27FC236}">
                  <a16:creationId xmlns:a16="http://schemas.microsoft.com/office/drawing/2014/main" id="{152F3CE7-02BB-C5E7-9F73-757ADCD0BCFC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72" name="Rectangle 171">
                <a:extLst>
                  <a:ext uri="{FF2B5EF4-FFF2-40B4-BE49-F238E27FC236}">
                    <a16:creationId xmlns:a16="http://schemas.microsoft.com/office/drawing/2014/main" id="{2FF5B6F2-932F-AA6A-E099-E7A36B9E995D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id="{E3815942-22B3-4CAB-197A-6347EE1072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B6691F2B-1D8E-0915-12C6-0A5FB48E42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>
                <a:extLst>
                  <a:ext uri="{FF2B5EF4-FFF2-40B4-BE49-F238E27FC236}">
                    <a16:creationId xmlns:a16="http://schemas.microsoft.com/office/drawing/2014/main" id="{4B7E6665-A7DE-E587-1E45-B5B96E66C1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52223B34-1520-B099-F36B-CDABCF5FEA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08B5444D-CBBF-3F11-2B5F-A703E4C89D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48EF6385-B386-8E7A-E130-3EB47E4540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>
                <a:extLst>
                  <a:ext uri="{FF2B5EF4-FFF2-40B4-BE49-F238E27FC236}">
                    <a16:creationId xmlns:a16="http://schemas.microsoft.com/office/drawing/2014/main" id="{5DF6B82A-199D-C35F-9EE0-A58612A126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01A5A80C-6A0F-6B9B-9566-EF10EA15E9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ED290D5A-CE77-182C-96B8-935241609E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>
                <a:extLst>
                  <a:ext uri="{FF2B5EF4-FFF2-40B4-BE49-F238E27FC236}">
                    <a16:creationId xmlns:a16="http://schemas.microsoft.com/office/drawing/2014/main" id="{79A3D42E-04C4-8B7D-330C-1E8772D9A7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1AF6B5B3-1DC7-B117-8966-862BB6662344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3DF3E67C-D42D-4700-09EC-20ABB39A5AB8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8EDAE5F-0CBA-B7C6-A4AF-3501359DF76C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B1940EA8-47E0-4407-1D21-C24BE711FC4A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E1E9C72F-E4F5-8AE2-C900-FECAA2F3A8B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5E03DAE6-2698-80DE-7D5B-23A615C9049B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896EBFCB-1854-9EAB-DF66-078238EE21B0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B80C250E-0012-A8F4-F5A8-B76DD93B3FE1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386920C9-7B85-0D35-CB03-7CCF057FBC89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70900F26-A8DE-50EC-D79D-E13118D462E4}"/>
              </a:ext>
            </a:extLst>
          </p:cNvPr>
          <p:cNvGrpSpPr/>
          <p:nvPr/>
        </p:nvGrpSpPr>
        <p:grpSpPr>
          <a:xfrm>
            <a:off x="4859382" y="2690948"/>
            <a:ext cx="322447" cy="2918861"/>
            <a:chOff x="924427" y="2155523"/>
            <a:chExt cx="342900" cy="3596640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E64FFC4A-CBD0-9B4F-7798-3D46B4E04398}"/>
                </a:ext>
              </a:extLst>
            </p:cNvPr>
            <p:cNvGrpSpPr/>
            <p:nvPr/>
          </p:nvGrpSpPr>
          <p:grpSpPr>
            <a:xfrm>
              <a:off x="947287" y="2155523"/>
              <a:ext cx="320040" cy="3596640"/>
              <a:chOff x="1722120" y="1961104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A465A7F6-3E56-5EFD-1493-2D1B8A5E6B7A}"/>
                  </a:ext>
                </a:extLst>
              </p:cNvPr>
              <p:cNvSpPr/>
              <p:nvPr/>
            </p:nvSpPr>
            <p:spPr>
              <a:xfrm>
                <a:off x="1722120" y="1961104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7385BCDA-EA53-6907-0272-4DFFF661A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Straight Connector 195">
                <a:extLst>
                  <a:ext uri="{FF2B5EF4-FFF2-40B4-BE49-F238E27FC236}">
                    <a16:creationId xmlns:a16="http://schemas.microsoft.com/office/drawing/2014/main" id="{1ED5F6BB-5990-99C9-9B28-B806F0D42D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>
                <a:extLst>
                  <a:ext uri="{FF2B5EF4-FFF2-40B4-BE49-F238E27FC236}">
                    <a16:creationId xmlns:a16="http://schemas.microsoft.com/office/drawing/2014/main" id="{B2CD06B8-4F6A-059D-E632-268AA87874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>
                <a:extLst>
                  <a:ext uri="{FF2B5EF4-FFF2-40B4-BE49-F238E27FC236}">
                    <a16:creationId xmlns:a16="http://schemas.microsoft.com/office/drawing/2014/main" id="{FAACB178-582B-D1DA-B98F-2392D2EF2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>
                <a:extLst>
                  <a:ext uri="{FF2B5EF4-FFF2-40B4-BE49-F238E27FC236}">
                    <a16:creationId xmlns:a16="http://schemas.microsoft.com/office/drawing/2014/main" id="{8ECF729D-3A5F-C1C3-9747-8F0F528829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69166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>
                <a:extLst>
                  <a:ext uri="{FF2B5EF4-FFF2-40B4-BE49-F238E27FC236}">
                    <a16:creationId xmlns:a16="http://schemas.microsoft.com/office/drawing/2014/main" id="{6F225C0B-FFFD-42B5-43FE-706A501944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52600" y="4130563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>
                <a:extLst>
                  <a:ext uri="{FF2B5EF4-FFF2-40B4-BE49-F238E27FC236}">
                    <a16:creationId xmlns:a16="http://schemas.microsoft.com/office/drawing/2014/main" id="{7A2D5767-86E0-7C0C-199E-047BC9B5A5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Connector 201">
                <a:extLst>
                  <a:ext uri="{FF2B5EF4-FFF2-40B4-BE49-F238E27FC236}">
                    <a16:creationId xmlns:a16="http://schemas.microsoft.com/office/drawing/2014/main" id="{130557C2-A235-36C4-D032-DEDACDC6CB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>
                <a:extLst>
                  <a:ext uri="{FF2B5EF4-FFF2-40B4-BE49-F238E27FC236}">
                    <a16:creationId xmlns:a16="http://schemas.microsoft.com/office/drawing/2014/main" id="{C56B0B21-E5D6-431D-6562-958DF9EB87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>
                <a:extLst>
                  <a:ext uri="{FF2B5EF4-FFF2-40B4-BE49-F238E27FC236}">
                    <a16:creationId xmlns:a16="http://schemas.microsoft.com/office/drawing/2014/main" id="{3DE8971F-3294-3198-41C8-2833E6838D5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5433" y="2198261"/>
                <a:ext cx="2590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21371E59-EC9E-529A-F501-E946FFEB055A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506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F91BF6F6-11FD-CDAC-6B25-AEB8C577F5EB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24461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486AE74F-E9F4-3F6E-C0D4-37FE70574CA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4628816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FA23E425-E2CF-CD36-8116-0BDAA6AB3F52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054187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E99EAC72-71B6-2046-E504-74C99ABEEB86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539417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E4CC1ADF-8A09-742E-5A17-E82923F6D529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894089"/>
              <a:ext cx="32004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E7AE676E-2C99-B82A-F226-44457A245D5F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3604918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EE3D5773-76F4-4B73-2137-7AAD8FCE848C}"/>
                </a:ext>
              </a:extLst>
            </p:cNvPr>
            <p:cNvCxnSpPr>
              <a:cxnSpLocks/>
            </p:cNvCxnSpPr>
            <p:nvPr/>
          </p:nvCxnSpPr>
          <p:spPr>
            <a:xfrm>
              <a:off x="924427" y="3270580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3E07F1EC-F07D-7D5A-34D9-4C25950D6926}"/>
                </a:ext>
              </a:extLst>
            </p:cNvPr>
            <p:cNvCxnSpPr>
              <a:cxnSpLocks/>
            </p:cNvCxnSpPr>
            <p:nvPr/>
          </p:nvCxnSpPr>
          <p:spPr>
            <a:xfrm>
              <a:off x="947287" y="2887045"/>
              <a:ext cx="320040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oup 204">
            <a:extLst>
              <a:ext uri="{FF2B5EF4-FFF2-40B4-BE49-F238E27FC236}">
                <a16:creationId xmlns:a16="http://schemas.microsoft.com/office/drawing/2014/main" id="{A32E2BC8-48EA-9172-44AD-C5D5EEA9D203}"/>
              </a:ext>
            </a:extLst>
          </p:cNvPr>
          <p:cNvGrpSpPr/>
          <p:nvPr/>
        </p:nvGrpSpPr>
        <p:grpSpPr>
          <a:xfrm>
            <a:off x="7968123" y="2433005"/>
            <a:ext cx="396240" cy="2849480"/>
            <a:chOff x="1600200" y="2227586"/>
            <a:chExt cx="487680" cy="3495034"/>
          </a:xfrm>
          <a:solidFill>
            <a:schemeClr val="tx2">
              <a:lumMod val="75000"/>
              <a:lumOff val="2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79D4CE93-2192-D7B2-469B-823F9A5C5547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D9CA35E6-6AA3-6123-F7BA-32741A754856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84251A06-B40D-5B42-79FD-55DCB48ABB05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913259B-E8EB-47D3-C671-0BCE4DE20329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8B9194A5-B073-29CB-E3CC-6B72703C504F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46D2054F-4FE0-2E45-5B0A-46DA10B0399E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F065EC10-9E6A-10FC-D7B3-49443B4FF892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532C5F90-DDC8-CBA9-795B-A5B2397C2473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1E1402D8-68FC-07D6-1377-37C11E919795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0836F3C-344F-7FEE-469A-79E04C7ADD69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id="{ED3A493F-20AD-371E-FDA2-B3E63527910A}"/>
              </a:ext>
            </a:extLst>
          </p:cNvPr>
          <p:cNvGrpSpPr/>
          <p:nvPr/>
        </p:nvGrpSpPr>
        <p:grpSpPr>
          <a:xfrm>
            <a:off x="8455803" y="2433005"/>
            <a:ext cx="396240" cy="2849480"/>
            <a:chOff x="1600200" y="2227586"/>
            <a:chExt cx="487680" cy="3495034"/>
          </a:xfrm>
          <a:solidFill>
            <a:schemeClr val="tx2">
              <a:lumMod val="75000"/>
              <a:lumOff val="2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CCCA75D3-AB0F-AAAF-97D6-626A0B99B83E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FD7D1DCE-3CD0-0417-39FB-325F83E29DE6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9" name="Rectangle 218">
              <a:extLst>
                <a:ext uri="{FF2B5EF4-FFF2-40B4-BE49-F238E27FC236}">
                  <a16:creationId xmlns:a16="http://schemas.microsoft.com/office/drawing/2014/main" id="{FD37E8A0-63B2-CF10-DC04-92D09CCE73D7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0" name="Rectangle 219">
              <a:extLst>
                <a:ext uri="{FF2B5EF4-FFF2-40B4-BE49-F238E27FC236}">
                  <a16:creationId xmlns:a16="http://schemas.microsoft.com/office/drawing/2014/main" id="{C5A9B42F-BF87-121D-B5A6-408177918950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1" name="Rectangle 220">
              <a:extLst>
                <a:ext uri="{FF2B5EF4-FFF2-40B4-BE49-F238E27FC236}">
                  <a16:creationId xmlns:a16="http://schemas.microsoft.com/office/drawing/2014/main" id="{DE15736F-B0C6-148C-B626-63D42F8B1B7D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2" name="Rectangle 221">
              <a:extLst>
                <a:ext uri="{FF2B5EF4-FFF2-40B4-BE49-F238E27FC236}">
                  <a16:creationId xmlns:a16="http://schemas.microsoft.com/office/drawing/2014/main" id="{F47FFD1E-B814-EBFF-EE2A-DDA121126475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C0D89305-F6FA-A4B6-9177-99B63174B0B1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4" name="Rectangle 223">
              <a:extLst>
                <a:ext uri="{FF2B5EF4-FFF2-40B4-BE49-F238E27FC236}">
                  <a16:creationId xmlns:a16="http://schemas.microsoft.com/office/drawing/2014/main" id="{CABDEC6B-842A-A644-2D0B-DBF088F3BD57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E910EAB4-194F-25D3-16B4-66B5429A0987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6" name="Rectangle 225">
              <a:extLst>
                <a:ext uri="{FF2B5EF4-FFF2-40B4-BE49-F238E27FC236}">
                  <a16:creationId xmlns:a16="http://schemas.microsoft.com/office/drawing/2014/main" id="{619389A9-4B1C-CB3E-9A36-4D0BAF039B48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387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8F7C5-1D7B-C03D-9402-A79815709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C6CAA6-1AA5-D579-09D8-A1DE63B70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8BFDA3A-034E-0F85-F66C-D329040CBD08}"/>
              </a:ext>
            </a:extLst>
          </p:cNvPr>
          <p:cNvSpPr/>
          <p:nvPr/>
        </p:nvSpPr>
        <p:spPr>
          <a:xfrm>
            <a:off x="2262740" y="891340"/>
            <a:ext cx="8163909" cy="771068"/>
          </a:xfrm>
          <a:prstGeom prst="roundRect">
            <a:avLst/>
          </a:prstGeom>
          <a:ln w="5715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স্থানীয় মানের সাহায্যে সংখ্যা দুটি সাজাই </a:t>
            </a:r>
            <a:r>
              <a:rPr lang="bn-IN" sz="36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6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AC226A-A913-9A28-D248-3BAC56ECC2C7}"/>
              </a:ext>
            </a:extLst>
          </p:cNvPr>
          <p:cNvSpPr txBox="1"/>
          <p:nvPr/>
        </p:nvSpPr>
        <p:spPr>
          <a:xfrm>
            <a:off x="3298146" y="3305978"/>
            <a:ext cx="9448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Double Wave 4">
            <a:extLst>
              <a:ext uri="{FF2B5EF4-FFF2-40B4-BE49-F238E27FC236}">
                <a16:creationId xmlns:a16="http://schemas.microsoft.com/office/drawing/2014/main" id="{6CFC2335-26AC-58FC-D3B0-004C88D9776C}"/>
              </a:ext>
            </a:extLst>
          </p:cNvPr>
          <p:cNvSpPr/>
          <p:nvPr/>
        </p:nvSpPr>
        <p:spPr>
          <a:xfrm>
            <a:off x="5117287" y="1996993"/>
            <a:ext cx="5135425" cy="945049"/>
          </a:xfrm>
          <a:prstGeom prst="doubleWave">
            <a:avLst>
              <a:gd name="adj1" fmla="val 12500"/>
              <a:gd name="adj2" fmla="val 321"/>
            </a:avLst>
          </a:prstGeom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একক স্থানীয় অঙ্ক যোগ করি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7430D55-4FC5-A12D-F469-037C31B1A7EA}"/>
              </a:ext>
            </a:extLst>
          </p:cNvPr>
          <p:cNvSpPr/>
          <p:nvPr/>
        </p:nvSpPr>
        <p:spPr>
          <a:xfrm>
            <a:off x="4843951" y="3201026"/>
            <a:ext cx="992259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৩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B08B702-B55E-1C2A-7500-EDBA018FC9C0}"/>
              </a:ext>
            </a:extLst>
          </p:cNvPr>
          <p:cNvSpPr/>
          <p:nvPr/>
        </p:nvSpPr>
        <p:spPr>
          <a:xfrm>
            <a:off x="5932669" y="3178062"/>
            <a:ext cx="992259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639E4D-B902-ACC1-6681-AA67EC2E7FEB}"/>
              </a:ext>
            </a:extLst>
          </p:cNvPr>
          <p:cNvSpPr/>
          <p:nvPr/>
        </p:nvSpPr>
        <p:spPr>
          <a:xfrm>
            <a:off x="7037077" y="3114772"/>
            <a:ext cx="992259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৪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D10532E-001B-C227-2F15-731628E5DBE2}"/>
              </a:ext>
            </a:extLst>
          </p:cNvPr>
          <p:cNvSpPr/>
          <p:nvPr/>
        </p:nvSpPr>
        <p:spPr>
          <a:xfrm>
            <a:off x="8125540" y="3122821"/>
            <a:ext cx="992259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07CCA79-B8FE-B924-911C-0C4AC3480781}"/>
              </a:ext>
            </a:extLst>
          </p:cNvPr>
          <p:cNvSpPr/>
          <p:nvPr/>
        </p:nvSpPr>
        <p:spPr>
          <a:xfrm>
            <a:off x="9174687" y="3157899"/>
            <a:ext cx="1092093" cy="59679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৭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70A1622-DE29-991F-8016-4C02E4483CAA}"/>
              </a:ext>
            </a:extLst>
          </p:cNvPr>
          <p:cNvGrpSpPr/>
          <p:nvPr/>
        </p:nvGrpSpPr>
        <p:grpSpPr>
          <a:xfrm>
            <a:off x="9572009" y="4023820"/>
            <a:ext cx="314948" cy="2286470"/>
            <a:chOff x="7947660" y="3046373"/>
            <a:chExt cx="314948" cy="2286470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E85BEEC-0367-4221-FFCA-09957CE57E94}"/>
                </a:ext>
              </a:extLst>
            </p:cNvPr>
            <p:cNvGrpSpPr/>
            <p:nvPr/>
          </p:nvGrpSpPr>
          <p:grpSpPr>
            <a:xfrm>
              <a:off x="7958765" y="3046373"/>
              <a:ext cx="283706" cy="1045361"/>
              <a:chOff x="4283584" y="3211458"/>
              <a:chExt cx="603325" cy="1067816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07116927-CA1B-B2DC-A31E-B99A66365DBF}"/>
                  </a:ext>
                </a:extLst>
              </p:cNvPr>
              <p:cNvSpPr/>
              <p:nvPr/>
            </p:nvSpPr>
            <p:spPr>
              <a:xfrm>
                <a:off x="4283584" y="3211458"/>
                <a:ext cx="603325" cy="1067816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09C7D6E-9DEA-81CA-6A3F-763470B258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1125" y="3462169"/>
                <a:ext cx="479192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DB365106-057F-8D99-F7D3-BCED4A3CBA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60472" y="3989668"/>
                <a:ext cx="512281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B04892A-1201-C0B1-42D7-B67F8D1362C3}"/>
                </a:ext>
              </a:extLst>
            </p:cNvPr>
            <p:cNvGrpSpPr/>
            <p:nvPr/>
          </p:nvGrpSpPr>
          <p:grpSpPr>
            <a:xfrm>
              <a:off x="7947660" y="4099868"/>
              <a:ext cx="314948" cy="1232975"/>
              <a:chOff x="8509299" y="3868671"/>
              <a:chExt cx="419548" cy="1405704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FC68AF98-BD1E-D0BB-B41F-734D0453E09D}"/>
                  </a:ext>
                </a:extLst>
              </p:cNvPr>
              <p:cNvSpPr/>
              <p:nvPr/>
            </p:nvSpPr>
            <p:spPr>
              <a:xfrm>
                <a:off x="8509299" y="3868671"/>
                <a:ext cx="396240" cy="320040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919269C-E9F8-F065-28C7-928D8D79D6EB}"/>
                  </a:ext>
                </a:extLst>
              </p:cNvPr>
              <p:cNvSpPr/>
              <p:nvPr/>
            </p:nvSpPr>
            <p:spPr>
              <a:xfrm>
                <a:off x="8509299" y="4235790"/>
                <a:ext cx="396240" cy="320040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A58AD1D4-7657-3BCF-4906-46467BF566D8}"/>
                  </a:ext>
                </a:extLst>
              </p:cNvPr>
              <p:cNvSpPr/>
              <p:nvPr/>
            </p:nvSpPr>
            <p:spPr>
              <a:xfrm>
                <a:off x="8532607" y="4954335"/>
                <a:ext cx="396240" cy="320040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EC53CCFB-72BC-A62B-7602-8461940306D9}"/>
                  </a:ext>
                </a:extLst>
              </p:cNvPr>
              <p:cNvSpPr/>
              <p:nvPr/>
            </p:nvSpPr>
            <p:spPr>
              <a:xfrm>
                <a:off x="8509299" y="4602909"/>
                <a:ext cx="396240" cy="320040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</p:grp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A39F42B-2D67-25B6-DD76-F7E3986C45D1}"/>
                </a:ext>
              </a:extLst>
            </p:cNvPr>
            <p:cNvCxnSpPr>
              <a:cxnSpLocks/>
            </p:cNvCxnSpPr>
            <p:nvPr/>
          </p:nvCxnSpPr>
          <p:spPr>
            <a:xfrm>
              <a:off x="7958765" y="3446659"/>
              <a:ext cx="2837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15B5D2B-7E5F-B1DA-800E-4C0637562C9D}"/>
                </a:ext>
              </a:extLst>
            </p:cNvPr>
            <p:cNvCxnSpPr/>
            <p:nvPr/>
          </p:nvCxnSpPr>
          <p:spPr>
            <a:xfrm>
              <a:off x="7947660" y="3769825"/>
              <a:ext cx="283706" cy="0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5391825-EDAD-843A-3271-862479A23EDC}"/>
              </a:ext>
            </a:extLst>
          </p:cNvPr>
          <p:cNvGrpSpPr/>
          <p:nvPr/>
        </p:nvGrpSpPr>
        <p:grpSpPr>
          <a:xfrm>
            <a:off x="1855299" y="2515689"/>
            <a:ext cx="3070141" cy="2976295"/>
            <a:chOff x="218088" y="1958340"/>
            <a:chExt cx="3070141" cy="2976295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0AE1967E-F036-D165-6D6D-E5E1373D68EA}"/>
                </a:ext>
              </a:extLst>
            </p:cNvPr>
            <p:cNvCxnSpPr/>
            <p:nvPr/>
          </p:nvCxnSpPr>
          <p:spPr>
            <a:xfrm>
              <a:off x="2743650" y="1958340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F237F83-ED38-E2C4-7821-EFA66CB59B0B}"/>
                </a:ext>
              </a:extLst>
            </p:cNvPr>
            <p:cNvCxnSpPr>
              <a:cxnSpLocks/>
            </p:cNvCxnSpPr>
            <p:nvPr/>
          </p:nvCxnSpPr>
          <p:spPr>
            <a:xfrm>
              <a:off x="218088" y="3833929"/>
              <a:ext cx="2692752" cy="0"/>
            </a:xfrm>
            <a:prstGeom prst="line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5318B40-862D-CDFC-417A-6433AD62BCD2}"/>
                </a:ext>
              </a:extLst>
            </p:cNvPr>
            <p:cNvSpPr txBox="1"/>
            <p:nvPr/>
          </p:nvSpPr>
          <p:spPr>
            <a:xfrm>
              <a:off x="2343355" y="3125798"/>
              <a:ext cx="9448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৪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3DCFA89-696B-69E6-121F-6E836FC484FC}"/>
                </a:ext>
              </a:extLst>
            </p:cNvPr>
            <p:cNvCxnSpPr/>
            <p:nvPr/>
          </p:nvCxnSpPr>
          <p:spPr>
            <a:xfrm>
              <a:off x="64076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A0CF34D-AE82-E1DC-FE12-C831B674135E}"/>
                </a:ext>
              </a:extLst>
            </p:cNvPr>
            <p:cNvCxnSpPr/>
            <p:nvPr/>
          </p:nvCxnSpPr>
          <p:spPr>
            <a:xfrm>
              <a:off x="140276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77E1591C-70AC-DE39-7670-14DC45FB4B1D}"/>
                </a:ext>
              </a:extLst>
            </p:cNvPr>
            <p:cNvCxnSpPr/>
            <p:nvPr/>
          </p:nvCxnSpPr>
          <p:spPr>
            <a:xfrm>
              <a:off x="221048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9A6EB25-AB26-7867-153C-E259F9D9FF1D}"/>
                </a:ext>
              </a:extLst>
            </p:cNvPr>
            <p:cNvSpPr txBox="1"/>
            <p:nvPr/>
          </p:nvSpPr>
          <p:spPr>
            <a:xfrm>
              <a:off x="553470" y="2984510"/>
              <a:ext cx="9448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+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0720AB9-74C6-C4BC-B2F9-EB0F8844986C}"/>
                </a:ext>
              </a:extLst>
            </p:cNvPr>
            <p:cNvSpPr txBox="1"/>
            <p:nvPr/>
          </p:nvSpPr>
          <p:spPr>
            <a:xfrm>
              <a:off x="1517072" y="2380226"/>
              <a:ext cx="6476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৭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DF37ACB-2BA1-0B72-0116-AE5F9C97D478}"/>
                </a:ext>
              </a:extLst>
            </p:cNvPr>
            <p:cNvSpPr txBox="1"/>
            <p:nvPr/>
          </p:nvSpPr>
          <p:spPr>
            <a:xfrm>
              <a:off x="2192575" y="2358224"/>
              <a:ext cx="5626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৩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3B2E310-507D-65B5-687F-58AF6588465F}"/>
                </a:ext>
              </a:extLst>
            </p:cNvPr>
            <p:cNvSpPr txBox="1"/>
            <p:nvPr/>
          </p:nvSpPr>
          <p:spPr>
            <a:xfrm>
              <a:off x="1657360" y="3101954"/>
              <a:ext cx="7628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702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8217A2-3D5A-FF54-1C36-F019564A55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A68C80DD-41A8-413C-6DB2-6BAF1542574F}"/>
              </a:ext>
            </a:extLst>
          </p:cNvPr>
          <p:cNvSpPr/>
          <p:nvPr/>
        </p:nvSpPr>
        <p:spPr>
          <a:xfrm>
            <a:off x="5938483" y="1599181"/>
            <a:ext cx="1017286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F0DC227-BA0A-210B-B215-20E588DEDCFB}"/>
              </a:ext>
            </a:extLst>
          </p:cNvPr>
          <p:cNvSpPr/>
          <p:nvPr/>
        </p:nvSpPr>
        <p:spPr>
          <a:xfrm>
            <a:off x="7128061" y="1599181"/>
            <a:ext cx="1017286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C2D8203-F92F-1D27-168E-C016FFE37CB6}"/>
              </a:ext>
            </a:extLst>
          </p:cNvPr>
          <p:cNvSpPr/>
          <p:nvPr/>
        </p:nvSpPr>
        <p:spPr>
          <a:xfrm>
            <a:off x="8214361" y="1599181"/>
            <a:ext cx="1017286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4CEF6A7-BFD4-9A4E-A3F8-16D4DE821E1C}"/>
              </a:ext>
            </a:extLst>
          </p:cNvPr>
          <p:cNvSpPr/>
          <p:nvPr/>
        </p:nvSpPr>
        <p:spPr>
          <a:xfrm>
            <a:off x="9309520" y="1599181"/>
            <a:ext cx="1017286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১২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CA435D7-5618-569C-A317-87D57A240BC3}"/>
              </a:ext>
            </a:extLst>
          </p:cNvPr>
          <p:cNvSpPr/>
          <p:nvPr/>
        </p:nvSpPr>
        <p:spPr>
          <a:xfrm>
            <a:off x="4770925" y="1599181"/>
            <a:ext cx="1017286" cy="5105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৭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Double Wave 8">
            <a:extLst>
              <a:ext uri="{FF2B5EF4-FFF2-40B4-BE49-F238E27FC236}">
                <a16:creationId xmlns:a16="http://schemas.microsoft.com/office/drawing/2014/main" id="{ADB0C8B8-66DE-3403-2718-16F8AB9FEDEA}"/>
              </a:ext>
            </a:extLst>
          </p:cNvPr>
          <p:cNvSpPr/>
          <p:nvPr/>
        </p:nvSpPr>
        <p:spPr>
          <a:xfrm>
            <a:off x="5571926" y="304800"/>
            <a:ext cx="4754880" cy="1019785"/>
          </a:xfrm>
          <a:prstGeom prst="doubleWave">
            <a:avLst>
              <a:gd name="adj1" fmla="val 12500"/>
              <a:gd name="adj2" fmla="val 321"/>
            </a:avLst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দশক স্থানীয় অঙ্ক যোগ করি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DAEF827-4A66-F497-8ACE-EB1ABD8045F6}"/>
              </a:ext>
            </a:extLst>
          </p:cNvPr>
          <p:cNvGrpSpPr/>
          <p:nvPr/>
        </p:nvGrpSpPr>
        <p:grpSpPr>
          <a:xfrm>
            <a:off x="2087166" y="3598380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B826809-D716-B3F8-1A03-31ECF59C6FDE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2C929B2-442C-FDF2-A29E-3DE0827AFE1E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ECCA32-1505-2D15-7168-BA03C053950D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8FA27EE-AF55-B6A7-1AD5-D30CD0A09C49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1DCCA45-FE40-4FE3-71A8-87366808F06C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C495919-9DEF-CBED-02B2-18E83EB55E3C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B24CECA-BD37-424A-B7CA-6DAE133FE904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E42D83A-8EA4-46F5-5FEE-AC496E6661A8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72B38D4-DA73-2B90-281F-A52F71DB17B0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A7CE714-98A8-2D2C-F553-576CEC0F27D0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8BC7481-97B9-7869-8A96-D8033B7F9B16}"/>
              </a:ext>
            </a:extLst>
          </p:cNvPr>
          <p:cNvGrpSpPr/>
          <p:nvPr/>
        </p:nvGrpSpPr>
        <p:grpSpPr>
          <a:xfrm>
            <a:off x="2544604" y="3624322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F9F62CE-C174-4CB0-1155-85C7E3A62C7F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229581D-6B48-4C13-30A3-1FFE982372D8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E3F06D6-DDCD-6B76-EFB1-AC184F32AA3C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B2E6BDA-7A50-525E-B388-24FD754966C6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CE27953-CEB4-CECC-5CC3-16DE8D840720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1CAFC83-E36A-22AE-C572-28EAD609F03D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26AFAE8-2C9C-0DEA-76A0-72BCF808DC53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6DF71C0-AC26-E9C4-FF5B-37F552CC6F05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06EE0CC-8BF0-420A-C77B-986B53E0AA3A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2D30EB1-1FF3-2ACA-5F47-6CDC63DA16AE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DC576E6-9BE4-9AD4-2091-002B7208B8C5}"/>
              </a:ext>
            </a:extLst>
          </p:cNvPr>
          <p:cNvGrpSpPr/>
          <p:nvPr/>
        </p:nvGrpSpPr>
        <p:grpSpPr>
          <a:xfrm>
            <a:off x="2994303" y="3606024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F10F7A0-0FAB-FA61-359E-78702E54462B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20F87DD-A332-6203-4E71-DFEF3F15BA16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1A24EAC-34AD-420A-7CBF-40D0F79006D3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55CD14A-E1AC-36A7-EF35-65098D743812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EE4291C-ACF8-B954-02DE-811B2F593FA7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4B1E56F-88E5-6898-0C74-F54BECC1EF5E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2D4A204-C9E9-11D4-BF71-F0A8018DBEB8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1388D5EA-0785-0726-48EF-855276435359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D2904FF-29E5-410A-0951-219952CA1C41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20F26D3-24D2-E0C6-E97B-380957FE0E39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84D2987-EAD2-1CF7-A278-197A6909D76F}"/>
              </a:ext>
            </a:extLst>
          </p:cNvPr>
          <p:cNvGrpSpPr/>
          <p:nvPr/>
        </p:nvGrpSpPr>
        <p:grpSpPr>
          <a:xfrm>
            <a:off x="3444002" y="3590784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C03961A-3DB0-7E49-DB75-3F0EA05B019B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5B286F8B-5BFB-5596-3C4A-4C53628A035B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C9BDB75C-82D4-0223-BD0B-F5A68E862ACA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034155B6-995B-4F61-8413-2B14C2277F43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36110DF-1179-DE81-9E11-590D7767E104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2C4C6AC-E76E-5150-3C80-8B6FC76359D0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6CB87B2D-60DF-B269-974B-94A180052202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E4D4A50-0668-EB05-E66C-4223ACEEEA9E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0750650-1B78-8733-9791-E057C572E4F5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59FDF98C-4905-E21B-17FE-B79C89054C5D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A853EA5-F05F-76F3-7332-13CCEBFDC2E4}"/>
              </a:ext>
            </a:extLst>
          </p:cNvPr>
          <p:cNvGrpSpPr/>
          <p:nvPr/>
        </p:nvGrpSpPr>
        <p:grpSpPr>
          <a:xfrm>
            <a:off x="3916680" y="3586222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44EEDC3-14D4-A006-39E6-17208C96D478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5455F58-BE4F-C69F-DD32-7F3A4891BEC9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AEA65F2D-6A9F-A743-6BBD-A944D575A4BB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64FEA73-6F92-E2A3-EF9D-50B609CB5B54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CD90979D-A51A-A5C6-10EC-51B0886B09F7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0E989AC-271E-3AA8-9BE0-433927A0E348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884AC21-AE9E-15E6-96C5-BFDF6305F68F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0B143AEE-DB62-C46B-DB21-67FA27537D96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F471E332-9C98-705D-E1A4-6F5A3727C8FD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378CA2B0-F95A-9F02-C3AE-8DDAB4DEAB3A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9EE87891-00C5-C0E9-BB55-1A1CB03B156F}"/>
              </a:ext>
            </a:extLst>
          </p:cNvPr>
          <p:cNvGrpSpPr/>
          <p:nvPr/>
        </p:nvGrpSpPr>
        <p:grpSpPr>
          <a:xfrm>
            <a:off x="5300937" y="3479542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B9A5AB1C-D7B1-6E5E-3D46-82DBBAAA0B96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8EF73FB6-3EF3-6A51-1E43-38623E4FB8F1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A09748EF-48C8-D782-9F33-F4EFDCFB59E2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EE3306AB-4CD5-F19E-5BAF-CEBF919FF453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5B16F2CF-D316-BC58-7867-693B99C8FCB4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89176868-C703-54E3-E638-468100B014C4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ECAC59B-3037-AD73-0FB7-711EBACD3469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10DD4BE5-C3BD-6903-DB75-18383C2491CD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94D8A4A1-170A-4231-1941-FEAA8EC2D83C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699CE334-495C-DEFF-4F0A-D2331D9585D3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80B34101-7415-52B0-D531-35F2C41FE7A7}"/>
              </a:ext>
            </a:extLst>
          </p:cNvPr>
          <p:cNvGrpSpPr/>
          <p:nvPr/>
        </p:nvGrpSpPr>
        <p:grpSpPr>
          <a:xfrm>
            <a:off x="4342686" y="3550148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140A42AF-9F60-4EB7-592F-9D03A93A450C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85B28753-1E8A-EEA2-9866-3BA32C46A75F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E035BFE3-E882-BA43-C9A0-A495F13A3691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CC69E70-EBF1-4618-6221-0F3F82406E57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C60B033C-058D-1142-5E82-D134A7E53685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DC1E2A98-E61C-0655-C549-A0DA47967BFC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912247C0-0257-E102-E9AC-8A0570EC5D1D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20A6BAA5-82A3-85E7-BB8F-1D27528DA8B3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AC6763D2-13B8-76AF-E2FD-C08ACE07ED77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F16342E7-FEEA-A5CC-A7C7-778100F7B144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C358C8E-8D8E-D989-635E-A278ECA3E499}"/>
              </a:ext>
            </a:extLst>
          </p:cNvPr>
          <p:cNvGrpSpPr/>
          <p:nvPr/>
        </p:nvGrpSpPr>
        <p:grpSpPr>
          <a:xfrm>
            <a:off x="4792861" y="3519668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77D1CAC5-EE5D-0A1E-2BE2-8BE95F20E8C8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86358B90-4C6A-A46A-DEDE-ACC78F00268D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A10F6F7D-575D-28CC-4AEA-BC9E5FD86013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8C6CDB80-CE6C-53A6-D968-7552A7896851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DD9D1779-BE27-D0C8-6279-B40D3DC09BBC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6B2CFD11-D86D-6258-D3BB-57915A91DF09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3AC6BFDB-5746-9946-4E55-0443D1A59BF7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9148B87A-6D07-E6BD-E8D9-377696EA0B58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9933DEA7-1CFD-32D6-F60C-50EB32093221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18304057-8C88-2E1A-1008-8E30A99A5442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FBDC5380-82F6-8189-BD3B-BCD68370232B}"/>
              </a:ext>
            </a:extLst>
          </p:cNvPr>
          <p:cNvGrpSpPr/>
          <p:nvPr/>
        </p:nvGrpSpPr>
        <p:grpSpPr>
          <a:xfrm>
            <a:off x="5697177" y="3479542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42E3026E-CC23-029F-ECA1-27D6485C7146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BDD45390-1490-BC61-872A-5884B5644FB2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74BED01C-89DB-F816-62C8-82B1A45F6F14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4AEBF7EA-0370-7484-BBA5-16106ADD3789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AF55DE8F-F738-C726-6F0B-86B3B69E3A52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6776C5D4-A1F9-5757-06A2-B99BA20BC939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2B5E3F17-68F6-39EE-BECA-2C590DBD25DF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2E83BC18-88B5-0476-ADF0-4B3F3CE32F37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5BED1D6A-DBC9-601F-B209-B4A7288D5D86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505E873-18C9-D38B-A5D9-AEF0A05BDB49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6B88681D-8FA2-7FC5-7CC8-40D241414C5E}"/>
              </a:ext>
            </a:extLst>
          </p:cNvPr>
          <p:cNvGrpSpPr/>
          <p:nvPr/>
        </p:nvGrpSpPr>
        <p:grpSpPr>
          <a:xfrm>
            <a:off x="6142117" y="3479542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2908BA07-95FA-B6D4-8B02-A3C53DF270B5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2D09DE3E-DC66-6913-B6F3-A90083441A6F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28942EEB-B95D-C152-EBF8-6CCE14C7CFE3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625F40B4-E39B-1697-AE09-0C8AD4F7D521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FB74A8F3-B6CA-7DA6-2E45-ABEF6906DE59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74275181-2A90-767C-6C5D-FAE106A8CE6D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1924CB11-72E0-C72F-CA5C-C394A6F0CA79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E8132DFD-1995-777F-E965-B5BF63CA85A5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121ADB2A-5C00-5B81-8695-F6FE1764BA7D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44F12912-C30E-DC02-9E0E-1059C8561F24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120" name="TextBox 119">
            <a:extLst>
              <a:ext uri="{FF2B5EF4-FFF2-40B4-BE49-F238E27FC236}">
                <a16:creationId xmlns:a16="http://schemas.microsoft.com/office/drawing/2014/main" id="{40868812-D496-3FF5-9BC7-3D1B1BD58913}"/>
              </a:ext>
            </a:extLst>
          </p:cNvPr>
          <p:cNvSpPr txBox="1"/>
          <p:nvPr/>
        </p:nvSpPr>
        <p:spPr>
          <a:xfrm>
            <a:off x="6391889" y="3718560"/>
            <a:ext cx="1127760" cy="186204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l"/>
            <a:r>
              <a:rPr lang="bn-IN" sz="115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  <a:endParaRPr lang="en-US" sz="115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8B130AF2-5624-A2C0-974D-3C04A659D85B}"/>
              </a:ext>
            </a:extLst>
          </p:cNvPr>
          <p:cNvSpPr txBox="1"/>
          <p:nvPr/>
        </p:nvSpPr>
        <p:spPr>
          <a:xfrm>
            <a:off x="8214361" y="3230880"/>
            <a:ext cx="2606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১২ দশক হলো ১ শতক ২ দশক । দশকের স্থানে ২ এবং শতকের স্থানে ১ বসবে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14F553D5-74B4-511C-B1CC-E6B331A2BE44}"/>
              </a:ext>
            </a:extLst>
          </p:cNvPr>
          <p:cNvGrpSpPr/>
          <p:nvPr/>
        </p:nvGrpSpPr>
        <p:grpSpPr>
          <a:xfrm>
            <a:off x="7357523" y="2804160"/>
            <a:ext cx="346618" cy="3092444"/>
            <a:chOff x="5673958" y="2424544"/>
            <a:chExt cx="327205" cy="3596640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AF6BB237-25E8-6585-1024-9CBB413E42F0}"/>
                </a:ext>
              </a:extLst>
            </p:cNvPr>
            <p:cNvGrpSpPr/>
            <p:nvPr/>
          </p:nvGrpSpPr>
          <p:grpSpPr>
            <a:xfrm>
              <a:off x="5681123" y="2424544"/>
              <a:ext cx="320040" cy="3596640"/>
              <a:chOff x="1722120" y="1893346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33" name="Rectangle 132">
                <a:extLst>
                  <a:ext uri="{FF2B5EF4-FFF2-40B4-BE49-F238E27FC236}">
                    <a16:creationId xmlns:a16="http://schemas.microsoft.com/office/drawing/2014/main" id="{DAE49BCA-DE74-0E25-F08E-29F970FDA951}"/>
                  </a:ext>
                </a:extLst>
              </p:cNvPr>
              <p:cNvSpPr/>
              <p:nvPr/>
            </p:nvSpPr>
            <p:spPr>
              <a:xfrm>
                <a:off x="1722120" y="1893346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34" name="Straight Connector 133">
                <a:extLst>
                  <a:ext uri="{FF2B5EF4-FFF2-40B4-BE49-F238E27FC236}">
                    <a16:creationId xmlns:a16="http://schemas.microsoft.com/office/drawing/2014/main" id="{69E384EF-6F5A-DC2D-D5A6-25D72D843F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>
                <a:extLst>
                  <a:ext uri="{FF2B5EF4-FFF2-40B4-BE49-F238E27FC236}">
                    <a16:creationId xmlns:a16="http://schemas.microsoft.com/office/drawing/2014/main" id="{D0D9F225-6890-9863-8AA6-8694BD8945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Straight Connector 135">
                <a:extLst>
                  <a:ext uri="{FF2B5EF4-FFF2-40B4-BE49-F238E27FC236}">
                    <a16:creationId xmlns:a16="http://schemas.microsoft.com/office/drawing/2014/main" id="{362F3754-D486-8D76-B1F2-56ABB4FB33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Straight Connector 136">
                <a:extLst>
                  <a:ext uri="{FF2B5EF4-FFF2-40B4-BE49-F238E27FC236}">
                    <a16:creationId xmlns:a16="http://schemas.microsoft.com/office/drawing/2014/main" id="{2733064D-FC0B-5507-42D8-853646DC49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20FA284B-7B9D-94B6-2F6E-993576A205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8437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90757FAC-B0F2-C422-2CAE-597F4AB2E4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15618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791910F9-0D60-A014-BFA8-3042B65F18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C41AE8B6-B7CA-5F24-07B0-CB6433AD46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>
                <a:extLst>
                  <a:ext uri="{FF2B5EF4-FFF2-40B4-BE49-F238E27FC236}">
                    <a16:creationId xmlns:a16="http://schemas.microsoft.com/office/drawing/2014/main" id="{5EBFCC6A-B470-B1D8-A133-A66621CC30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4" name="Straight Connector 123">
              <a:extLst>
                <a:ext uri="{FF2B5EF4-FFF2-40B4-BE49-F238E27FC236}">
                  <a16:creationId xmlns:a16="http://schemas.microsoft.com/office/drawing/2014/main" id="{8BFDE0A5-FCC2-BA2F-E230-16473E593CA3}"/>
                </a:ext>
              </a:extLst>
            </p:cNvPr>
            <p:cNvCxnSpPr>
              <a:cxnSpLocks/>
            </p:cNvCxnSpPr>
            <p:nvPr/>
          </p:nvCxnSpPr>
          <p:spPr>
            <a:xfrm>
              <a:off x="5681123" y="2805830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17148A66-EB89-0B2D-CFEE-DD7A79728BA1}"/>
                </a:ext>
              </a:extLst>
            </p:cNvPr>
            <p:cNvCxnSpPr>
              <a:cxnSpLocks/>
            </p:cNvCxnSpPr>
            <p:nvPr/>
          </p:nvCxnSpPr>
          <p:spPr>
            <a:xfrm>
              <a:off x="5673958" y="3196224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F5F7D1E5-7730-82B4-1369-7C380AB2A3B2}"/>
                </a:ext>
              </a:extLst>
            </p:cNvPr>
            <p:cNvCxnSpPr>
              <a:cxnSpLocks/>
            </p:cNvCxnSpPr>
            <p:nvPr/>
          </p:nvCxnSpPr>
          <p:spPr>
            <a:xfrm>
              <a:off x="5680364" y="3599145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BF698EBD-5B11-2FB1-A35B-250D7A64E2F8}"/>
                </a:ext>
              </a:extLst>
            </p:cNvPr>
            <p:cNvCxnSpPr>
              <a:cxnSpLocks/>
            </p:cNvCxnSpPr>
            <p:nvPr/>
          </p:nvCxnSpPr>
          <p:spPr>
            <a:xfrm>
              <a:off x="5680364" y="3964906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>
              <a:extLst>
                <a:ext uri="{FF2B5EF4-FFF2-40B4-BE49-F238E27FC236}">
                  <a16:creationId xmlns:a16="http://schemas.microsoft.com/office/drawing/2014/main" id="{5939DBA4-7B14-EB79-56F9-594DC61A5455}"/>
                </a:ext>
              </a:extLst>
            </p:cNvPr>
            <p:cNvCxnSpPr>
              <a:cxnSpLocks/>
            </p:cNvCxnSpPr>
            <p:nvPr/>
          </p:nvCxnSpPr>
          <p:spPr>
            <a:xfrm>
              <a:off x="5690090" y="4279726"/>
              <a:ext cx="306318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>
              <a:extLst>
                <a:ext uri="{FF2B5EF4-FFF2-40B4-BE49-F238E27FC236}">
                  <a16:creationId xmlns:a16="http://schemas.microsoft.com/office/drawing/2014/main" id="{4A3EB5FB-DC79-7065-E4F8-AD3CE78E51D8}"/>
                </a:ext>
              </a:extLst>
            </p:cNvPr>
            <p:cNvCxnSpPr>
              <a:cxnSpLocks/>
            </p:cNvCxnSpPr>
            <p:nvPr/>
          </p:nvCxnSpPr>
          <p:spPr>
            <a:xfrm>
              <a:off x="5673958" y="4645068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>
              <a:extLst>
                <a:ext uri="{FF2B5EF4-FFF2-40B4-BE49-F238E27FC236}">
                  <a16:creationId xmlns:a16="http://schemas.microsoft.com/office/drawing/2014/main" id="{D8B7E0D5-42FE-FB7B-FEC1-AFF2059CBD74}"/>
                </a:ext>
              </a:extLst>
            </p:cNvPr>
            <p:cNvCxnSpPr>
              <a:cxnSpLocks/>
            </p:cNvCxnSpPr>
            <p:nvPr/>
          </p:nvCxnSpPr>
          <p:spPr>
            <a:xfrm>
              <a:off x="5690090" y="4972833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id="{B58EE449-3412-8A24-85B4-CC64B5184D97}"/>
                </a:ext>
              </a:extLst>
            </p:cNvPr>
            <p:cNvCxnSpPr>
              <a:cxnSpLocks/>
            </p:cNvCxnSpPr>
            <p:nvPr/>
          </p:nvCxnSpPr>
          <p:spPr>
            <a:xfrm>
              <a:off x="5690090" y="5277896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05EBAC51-798A-8B8E-6B24-467205E566B3}"/>
                </a:ext>
              </a:extLst>
            </p:cNvPr>
            <p:cNvCxnSpPr>
              <a:cxnSpLocks/>
            </p:cNvCxnSpPr>
            <p:nvPr/>
          </p:nvCxnSpPr>
          <p:spPr>
            <a:xfrm>
              <a:off x="5679605" y="5628361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3" name="Group 142">
            <a:extLst>
              <a:ext uri="{FF2B5EF4-FFF2-40B4-BE49-F238E27FC236}">
                <a16:creationId xmlns:a16="http://schemas.microsoft.com/office/drawing/2014/main" id="{07A2616C-7D26-C7BD-EEA9-F4DAAFD44715}"/>
              </a:ext>
            </a:extLst>
          </p:cNvPr>
          <p:cNvGrpSpPr/>
          <p:nvPr/>
        </p:nvGrpSpPr>
        <p:grpSpPr>
          <a:xfrm>
            <a:off x="7848601" y="2786153"/>
            <a:ext cx="365760" cy="3082266"/>
            <a:chOff x="5673958" y="2424544"/>
            <a:chExt cx="327205" cy="3596640"/>
          </a:xfrm>
        </p:grpSpPr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A35A15FB-A3A1-0ECF-DFC1-501F627F1011}"/>
                </a:ext>
              </a:extLst>
            </p:cNvPr>
            <p:cNvGrpSpPr/>
            <p:nvPr/>
          </p:nvGrpSpPr>
          <p:grpSpPr>
            <a:xfrm>
              <a:off x="5681123" y="2424544"/>
              <a:ext cx="320040" cy="3596640"/>
              <a:chOff x="1722120" y="1893346"/>
              <a:chExt cx="320040" cy="3596640"/>
            </a:xfrm>
            <a:solidFill>
              <a:srgbClr val="FFFF00"/>
            </a:solidFill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64B8CD6E-020B-A6C8-90A0-9FFD146C1366}"/>
                  </a:ext>
                </a:extLst>
              </p:cNvPr>
              <p:cNvSpPr/>
              <p:nvPr/>
            </p:nvSpPr>
            <p:spPr>
              <a:xfrm>
                <a:off x="1722120" y="1893346"/>
                <a:ext cx="320040" cy="3596640"/>
              </a:xfrm>
              <a:prstGeom prst="rect">
                <a:avLst/>
              </a:prstGeom>
              <a:grpFill/>
              <a:ln w="3810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NikoshBAN" panose="02000000000000000000" pitchFamily="2" charset="0"/>
                  <a:cs typeface="NikoshBAN" panose="02000000000000000000" pitchFamily="2" charset="0"/>
                </a:endParaRPr>
              </a:p>
            </p:txBody>
          </p:sp>
          <p:cxnSp>
            <p:nvCxnSpPr>
              <p:cNvPr id="155" name="Straight Connector 154">
                <a:extLst>
                  <a:ext uri="{FF2B5EF4-FFF2-40B4-BE49-F238E27FC236}">
                    <a16:creationId xmlns:a16="http://schemas.microsoft.com/office/drawing/2014/main" id="{F1A7CA85-FDC9-0A98-7B09-0ABBCA0F18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3003040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5E4FDAA2-8AB8-3EB3-D7AE-1C19D4CC24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63637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FED2E036-B037-BBB5-C41C-5E3EDA5EA9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2226080"/>
                <a:ext cx="22098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B2BBB37D-2C82-BE67-8FFE-8A60249B3B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33322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15C8B519-EB7C-28E2-73CA-E4F61C2B94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38437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199CC0FB-C533-622D-6F8D-8359029F13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15618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>
                <a:extLst>
                  <a:ext uri="{FF2B5EF4-FFF2-40B4-BE49-F238E27FC236}">
                    <a16:creationId xmlns:a16="http://schemas.microsoft.com/office/drawing/2014/main" id="{BBA39495-8279-C7EA-03E5-06143BC246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506709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648E67F2-5F76-5C04-CDC7-120A0D0E70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98320" y="4859768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915BABC0-DD03-CB6D-F1E2-66BA9FC1C5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75460" y="5215386"/>
                <a:ext cx="243840" cy="0"/>
              </a:xfrm>
              <a:prstGeom prst="line">
                <a:avLst/>
              </a:prstGeom>
              <a:grpFill/>
              <a:ln w="57150"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p3d>
                <a:bevelT w="190500" h="38100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67937219-E6CE-38E1-34BA-817519ABD50C}"/>
                </a:ext>
              </a:extLst>
            </p:cNvPr>
            <p:cNvCxnSpPr>
              <a:cxnSpLocks/>
            </p:cNvCxnSpPr>
            <p:nvPr/>
          </p:nvCxnSpPr>
          <p:spPr>
            <a:xfrm>
              <a:off x="5681123" y="2805830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>
              <a:extLst>
                <a:ext uri="{FF2B5EF4-FFF2-40B4-BE49-F238E27FC236}">
                  <a16:creationId xmlns:a16="http://schemas.microsoft.com/office/drawing/2014/main" id="{68B1091D-D158-2B79-6582-A2FD26B097ED}"/>
                </a:ext>
              </a:extLst>
            </p:cNvPr>
            <p:cNvCxnSpPr>
              <a:cxnSpLocks/>
            </p:cNvCxnSpPr>
            <p:nvPr/>
          </p:nvCxnSpPr>
          <p:spPr>
            <a:xfrm>
              <a:off x="5673958" y="3196224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>
              <a:extLst>
                <a:ext uri="{FF2B5EF4-FFF2-40B4-BE49-F238E27FC236}">
                  <a16:creationId xmlns:a16="http://schemas.microsoft.com/office/drawing/2014/main" id="{C0985C31-12FE-7A36-EA77-430B6B965E12}"/>
                </a:ext>
              </a:extLst>
            </p:cNvPr>
            <p:cNvCxnSpPr>
              <a:cxnSpLocks/>
            </p:cNvCxnSpPr>
            <p:nvPr/>
          </p:nvCxnSpPr>
          <p:spPr>
            <a:xfrm>
              <a:off x="5680364" y="3599145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>
              <a:extLst>
                <a:ext uri="{FF2B5EF4-FFF2-40B4-BE49-F238E27FC236}">
                  <a16:creationId xmlns:a16="http://schemas.microsoft.com/office/drawing/2014/main" id="{6282D596-CB0A-0F0F-4EF7-06821D94776D}"/>
                </a:ext>
              </a:extLst>
            </p:cNvPr>
            <p:cNvCxnSpPr>
              <a:cxnSpLocks/>
            </p:cNvCxnSpPr>
            <p:nvPr/>
          </p:nvCxnSpPr>
          <p:spPr>
            <a:xfrm>
              <a:off x="5680364" y="3964906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>
              <a:extLst>
                <a:ext uri="{FF2B5EF4-FFF2-40B4-BE49-F238E27FC236}">
                  <a16:creationId xmlns:a16="http://schemas.microsoft.com/office/drawing/2014/main" id="{C8E5D6F0-B585-E5CF-BF63-E080930ADDCC}"/>
                </a:ext>
              </a:extLst>
            </p:cNvPr>
            <p:cNvCxnSpPr>
              <a:cxnSpLocks/>
            </p:cNvCxnSpPr>
            <p:nvPr/>
          </p:nvCxnSpPr>
          <p:spPr>
            <a:xfrm>
              <a:off x="5690090" y="4279726"/>
              <a:ext cx="306318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76492B6E-34D8-EBFD-E329-B3DD617E14ED}"/>
                </a:ext>
              </a:extLst>
            </p:cNvPr>
            <p:cNvCxnSpPr>
              <a:cxnSpLocks/>
            </p:cNvCxnSpPr>
            <p:nvPr/>
          </p:nvCxnSpPr>
          <p:spPr>
            <a:xfrm>
              <a:off x="5673958" y="4645068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>
              <a:extLst>
                <a:ext uri="{FF2B5EF4-FFF2-40B4-BE49-F238E27FC236}">
                  <a16:creationId xmlns:a16="http://schemas.microsoft.com/office/drawing/2014/main" id="{0B0F1F00-8A1B-23C2-91E9-C7821B2EBE32}"/>
                </a:ext>
              </a:extLst>
            </p:cNvPr>
            <p:cNvCxnSpPr>
              <a:cxnSpLocks/>
            </p:cNvCxnSpPr>
            <p:nvPr/>
          </p:nvCxnSpPr>
          <p:spPr>
            <a:xfrm>
              <a:off x="5690090" y="4972833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>
              <a:extLst>
                <a:ext uri="{FF2B5EF4-FFF2-40B4-BE49-F238E27FC236}">
                  <a16:creationId xmlns:a16="http://schemas.microsoft.com/office/drawing/2014/main" id="{C339E202-EBEA-784B-307A-504CA2CFAFE6}"/>
                </a:ext>
              </a:extLst>
            </p:cNvPr>
            <p:cNvCxnSpPr>
              <a:cxnSpLocks/>
            </p:cNvCxnSpPr>
            <p:nvPr/>
          </p:nvCxnSpPr>
          <p:spPr>
            <a:xfrm>
              <a:off x="5690090" y="5277896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>
              <a:extLst>
                <a:ext uri="{FF2B5EF4-FFF2-40B4-BE49-F238E27FC236}">
                  <a16:creationId xmlns:a16="http://schemas.microsoft.com/office/drawing/2014/main" id="{A133C97D-025F-A669-FF0D-6DA48D016C88}"/>
                </a:ext>
              </a:extLst>
            </p:cNvPr>
            <p:cNvCxnSpPr>
              <a:cxnSpLocks/>
            </p:cNvCxnSpPr>
            <p:nvPr/>
          </p:nvCxnSpPr>
          <p:spPr>
            <a:xfrm>
              <a:off x="5679605" y="5628361"/>
              <a:ext cx="306318" cy="0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247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0" grpId="0"/>
      <p:bldP spid="121" grpId="0"/>
      <p:bldP spid="121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B5E93-CDEE-9370-9FB6-2EEC61C95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4A0558-4BBD-E0B5-123B-9621CAB93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402E4A9-5AF3-1AC9-0895-D51F3D66DB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713198"/>
              </p:ext>
            </p:extLst>
          </p:nvPr>
        </p:nvGraphicFramePr>
        <p:xfrm>
          <a:off x="2324100" y="900288"/>
          <a:ext cx="7543800" cy="5057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5477">
                  <a:extLst>
                    <a:ext uri="{9D8B030D-6E8A-4147-A177-3AD203B41FA5}">
                      <a16:colId xmlns:a16="http://schemas.microsoft.com/office/drawing/2014/main" val="1902477798"/>
                    </a:ext>
                  </a:extLst>
                </a:gridCol>
                <a:gridCol w="1611923">
                  <a:extLst>
                    <a:ext uri="{9D8B030D-6E8A-4147-A177-3AD203B41FA5}">
                      <a16:colId xmlns:a16="http://schemas.microsoft.com/office/drawing/2014/main" val="3744766979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356076461"/>
                    </a:ext>
                  </a:extLst>
                </a:gridCol>
              </a:tblGrid>
              <a:tr h="986373">
                <a:tc>
                  <a:txBody>
                    <a:bodyPr/>
                    <a:lstStyle/>
                    <a:p>
                      <a:pPr algn="ctr"/>
                      <a:r>
                        <a:rPr lang="bn-IN" sz="36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শতক</a:t>
                      </a:r>
                      <a:endParaRPr lang="en-US" sz="36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40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দশক</a:t>
                      </a:r>
                      <a:endParaRPr lang="en-US" sz="40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n-IN" sz="4000" dirty="0">
                          <a:solidFill>
                            <a:schemeClr val="tx1"/>
                          </a:solidFill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একক</a:t>
                      </a:r>
                      <a:endParaRPr lang="en-US" sz="4000" dirty="0">
                        <a:solidFill>
                          <a:schemeClr val="tx1"/>
                        </a:solidFill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5085856"/>
                  </a:ext>
                </a:extLst>
              </a:tr>
              <a:tr h="407105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298226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B14ED31E-354D-507D-C686-C85606203817}"/>
              </a:ext>
            </a:extLst>
          </p:cNvPr>
          <p:cNvGrpSpPr/>
          <p:nvPr/>
        </p:nvGrpSpPr>
        <p:grpSpPr>
          <a:xfrm>
            <a:off x="4610100" y="2793052"/>
            <a:ext cx="316972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24ACFB6-A7EB-1072-10C2-AE5B023B28AE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B9C91E9-26EA-EB18-C0D6-2E85FE579A8E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BCD5116-7E76-4ABA-78B6-A18C0BB4AA37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2EE7C1C-9AF8-C255-DF43-A224E2F0CA8D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B7546F2-F65B-D112-162A-0D6BB69B6E37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2A15953-EF43-188E-BB0A-FCAA25D5039C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6E6FF4E-ED76-61B8-5E22-CE7BCAB819B0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7024B1D-20D7-6F80-F8DF-FC640FBA0FC2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479A42-7D7A-CD72-103B-C45F6A33E4D5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5E08CD7-67CD-98CE-95F1-48E43BE34A4D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4428F4D-E9E3-B5BB-DBCE-8DF9C37E6666}"/>
              </a:ext>
            </a:extLst>
          </p:cNvPr>
          <p:cNvGrpSpPr/>
          <p:nvPr/>
        </p:nvGrpSpPr>
        <p:grpSpPr>
          <a:xfrm>
            <a:off x="4960619" y="2762572"/>
            <a:ext cx="270709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FFB7DC7-FC7A-447D-42A2-61CA72BA4E67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8AC2547-288E-E7EC-025D-75153F371351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3B38CE3-1CC7-F2AA-C206-53EFDB9E2CAD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E60E4E5-E421-8F97-B46A-87516474C4F9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BBEF29E-8CF5-D6A2-6CE5-A60D1E66762F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98F1675-4B7A-3425-0535-A3B96491BBD6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0682629-73A1-9FE4-4947-7028EFAE1A8F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04B827A-D45F-D245-66AA-95F3D9922A3D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AAEC916-2C1D-F42F-87BF-C8BC11D538A3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BC41AFC-91FB-E123-1831-19B7567133D4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D7AB7AC-6707-0C1A-237B-D93ED645CFFD}"/>
              </a:ext>
            </a:extLst>
          </p:cNvPr>
          <p:cNvGrpSpPr/>
          <p:nvPr/>
        </p:nvGrpSpPr>
        <p:grpSpPr>
          <a:xfrm>
            <a:off x="5311140" y="2745568"/>
            <a:ext cx="274320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06C8E71-26E2-3294-E729-DF57DF3E737A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DD9B564F-FF2C-00AB-DFCC-9084D1B9FBB8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D01F1C4-D925-F56D-57CE-A088F64C59E1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949ADC0C-E554-32BA-6641-B3C12C6C2B2E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96D0E5C-81B6-EFD9-87B8-E94FC0EC66E8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622823E-8D54-EF21-AB11-46D3E126BFC4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B9A8177-3063-B697-F100-F2E2A6FC0323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11FD2DC-AB32-0C52-8139-249516B45465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7E36AADA-A310-6C5B-49C8-8D398523D45F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E233A42D-3A1F-152D-5E42-DBB4C3175547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01E6D15-C903-E81A-FB69-125E5E9F541D}"/>
              </a:ext>
            </a:extLst>
          </p:cNvPr>
          <p:cNvGrpSpPr/>
          <p:nvPr/>
        </p:nvGrpSpPr>
        <p:grpSpPr>
          <a:xfrm>
            <a:off x="6886707" y="2617794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AB3A03D-965C-F0A7-CADF-8F474FEDE2E2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DABC208-EE3F-2130-5D7A-F5ED1FDD9ECF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023AE75A-8959-7931-61CE-27DE71FC9B56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2C8C16F6-C1EF-01DB-4282-E0C5BDA96FFE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95AED9A-0600-240F-783A-5CF4636ED3D4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92023ED-55D1-E5A3-3FB0-20CADBD3F381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D05A0AB-BA43-DDF2-E1AF-AA7997173CA4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1B3FB8C-95C0-7CD7-B273-C6FF3BAA88FD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49F1803A-707F-CA63-34F0-63AE1F07A022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A1765B8D-591F-51E6-F5B1-F1CE34BF6D69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472246C-D874-034B-6A1A-A748D4CF9166}"/>
              </a:ext>
            </a:extLst>
          </p:cNvPr>
          <p:cNvGrpSpPr/>
          <p:nvPr/>
        </p:nvGrpSpPr>
        <p:grpSpPr>
          <a:xfrm>
            <a:off x="7392350" y="2638494"/>
            <a:ext cx="396240" cy="2613660"/>
            <a:chOff x="1600200" y="2227586"/>
            <a:chExt cx="487680" cy="3495034"/>
          </a:xfrm>
          <a:solidFill>
            <a:schemeClr val="accent2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EE026D8-B15D-69B7-D47C-A4E98ABF86DE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0727F3F8-7C1F-9984-C402-4172B885E98C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70D406C-F9C1-1360-7695-C6326021378F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C3B6395C-4A5A-50FA-C76F-096B41807CB6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2FE61151-0BC4-43D0-7DCF-FD3C0E01B6B7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5550F71A-CCBF-811E-6D7C-8E4DEBD03ECD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1A9CE60-8E3E-1A01-5BFA-C8F776BD5494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FCB619E-E34C-E817-7333-290598D1809B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807B91D5-9C2B-A325-C470-9ADCC96B8B6F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449CE05-A060-0D26-1B03-E677B2691754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AD44ED43-4668-2419-FB99-C433B433CC04}"/>
              </a:ext>
            </a:extLst>
          </p:cNvPr>
          <p:cNvGrpSpPr/>
          <p:nvPr/>
        </p:nvGrpSpPr>
        <p:grpSpPr>
          <a:xfrm>
            <a:off x="5660771" y="2745568"/>
            <a:ext cx="274320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3630E52-47FF-C6BA-46C6-93038D0E60D9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94BB939-12C0-677F-F13A-02110E199A99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7635E22-AD9A-3DAC-01E4-EA39E143A757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C8B0A516-9B18-0810-AB79-BCCE35BDBB8D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FB3A9549-1741-59D0-D205-374BE6558DAD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5E063D3B-706D-BF45-4E3A-1A0AAB4597C9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EF131A94-AFAC-385F-A43E-D5F6C7463F05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DF4BE593-4FF4-EEB5-6A32-3BE5F07F13C1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68D84D11-10DF-DFBD-AE76-E44B14FED5DD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54E58AB0-D7BE-84A0-E4C2-B75ADF8009D4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B9B64EE8-8B1A-8AE3-A456-76712711BA58}"/>
              </a:ext>
            </a:extLst>
          </p:cNvPr>
          <p:cNvGrpSpPr/>
          <p:nvPr/>
        </p:nvGrpSpPr>
        <p:grpSpPr>
          <a:xfrm>
            <a:off x="6057011" y="2699848"/>
            <a:ext cx="274320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4E61D070-9ECE-1496-CFDB-B8A14F41D7CC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C8BFC4D7-B1A6-781D-FF8E-35CEF5E5DBDD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E7BA0480-5DF0-B7FA-5E11-AE6EA4985AC6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E3770D20-82B5-F588-FF6D-A7181D956497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8A2D1340-1E03-04CE-68D8-5745219E5C80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756C12E0-827A-8963-ECD3-DEB4831188D7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A9E766E-F115-4E1F-8611-22AE366D1D4E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51A68243-15EC-E659-74B1-32ABF369544E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DF5812F6-9D13-E2BC-9FD9-3246C45DCCC2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66C9DA2E-5564-674F-E72E-C92E5ECE47FF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DF94ED25-965E-46DA-A3E8-13FE00FBB4DA}"/>
              </a:ext>
            </a:extLst>
          </p:cNvPr>
          <p:cNvGrpSpPr/>
          <p:nvPr/>
        </p:nvGrpSpPr>
        <p:grpSpPr>
          <a:xfrm>
            <a:off x="3040380" y="2793052"/>
            <a:ext cx="316972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E8E407E4-1C70-0F0E-BBB1-6547404A1270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5BAC91CB-44D3-0DBE-FCC3-A9B1B0264B23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DE6BA9E5-F6D1-6A14-FFDF-8F96066127F8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04C0C33E-9EAA-159A-DC19-F13AB42F2FC6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77FA0C4A-E1E5-3032-EF26-E28176B46610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E14BBBD5-0A4A-D467-2094-34C9EB957E19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D3BCE03-A41E-260E-0075-6A82A6094391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CB46244E-4E7D-C692-549C-911465777356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46A491B8-73FE-9459-FBEC-2BBCFB605A37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F2E59281-DA26-CEE1-708D-534B71568045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8B52285B-0278-E539-1981-014ED42A34D5}"/>
              </a:ext>
            </a:extLst>
          </p:cNvPr>
          <p:cNvGrpSpPr/>
          <p:nvPr/>
        </p:nvGrpSpPr>
        <p:grpSpPr>
          <a:xfrm>
            <a:off x="3436620" y="2777812"/>
            <a:ext cx="316972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00D56B5A-A001-794E-496A-9C9FC9F2C51D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E37D2E0-D5B1-E4B9-E0B4-4CFCF0587EE2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08801210-669D-0E07-2D6F-5ED245331E04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27885DC5-9D92-063E-586F-2006FE1F4E53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D9AF0206-0416-67FD-A120-020A1E0C86E1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D30CB899-EDF6-B5EC-360E-3E1132009DA8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F0B325EC-87BB-FF22-0242-1435ADDCD452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FC1BB6B-E17E-C71A-A1A3-063F526327E5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FB35D78E-382A-C209-AA92-F6494DC7CA69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47C00566-0925-4E0D-979E-237785E141C7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DD37CB38-7DF4-FD39-26E0-1E81CC73AD2E}"/>
              </a:ext>
            </a:extLst>
          </p:cNvPr>
          <p:cNvGrpSpPr/>
          <p:nvPr/>
        </p:nvGrpSpPr>
        <p:grpSpPr>
          <a:xfrm>
            <a:off x="3865763" y="2808292"/>
            <a:ext cx="316972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A5738797-6684-57AC-6292-72C1013CF618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987A6776-AA3F-168A-F0DB-5A41AABA0066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821DFF0A-EB7E-D4F7-785A-9EC31B926EB9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678E37C6-B52C-23B0-459F-52FDDB7E2D9A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1BB230A7-ECDF-F051-70CE-CEA52945D61A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1AEBA917-6FE6-5248-C663-AE85D1B1CBFD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A28C5777-B89C-D4AB-0844-F1550AE56F95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ED64C70F-52CD-4BB0-D93B-39BA9E0A03D0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CA6B7DBE-238D-8389-E1A0-A86F52402490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87A5164C-001A-8842-D77D-A29F190CA8FA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08B01F47-1DA4-7DCC-68CE-4D5D9CE4BE72}"/>
              </a:ext>
            </a:extLst>
          </p:cNvPr>
          <p:cNvGrpSpPr/>
          <p:nvPr/>
        </p:nvGrpSpPr>
        <p:grpSpPr>
          <a:xfrm>
            <a:off x="4298569" y="2823532"/>
            <a:ext cx="316972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2D04DA29-32EE-40D6-AE7A-265FFF594F5D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DF1EBAAD-D725-D792-6F1B-D7ECC0EF43CC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1E0053AB-6A04-0C36-DDAE-9FF48E1C6CB5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0128A788-C848-C128-5502-14E279551F43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A072108D-528A-08CA-DEC3-4841BCEB743B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B44A92FA-6B84-9C48-F954-BE33385F4214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5B136B3A-B8AD-72EA-F39B-42A8D7CE3BF2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FC9378D4-5856-B7D7-AB8F-A288B461AFBD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2138F9A0-CD37-2E5B-D2F5-AE5F274E40A7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F917AF95-6898-552A-46D8-2FE61D101EA5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solidFill>
                  <a:schemeClr val="accent3">
                    <a:lumMod val="7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3E0D13E2-70FA-8738-D48C-D0E92E25FC03}"/>
              </a:ext>
            </a:extLst>
          </p:cNvPr>
          <p:cNvGrpSpPr/>
          <p:nvPr/>
        </p:nvGrpSpPr>
        <p:grpSpPr>
          <a:xfrm>
            <a:off x="2734691" y="2806528"/>
            <a:ext cx="274320" cy="2613660"/>
            <a:chOff x="1600200" y="2227586"/>
            <a:chExt cx="487680" cy="3495034"/>
          </a:xfr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FCF8ED88-8C62-37A0-B8F7-E949A1AD76EF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34BBBC93-D7A5-BD27-6344-0A3B3741028D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87AA5679-6AC3-282D-ECD6-91E7574A4075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CAC2AAB5-92D1-060A-659B-5165220944C8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1E83281E-64C7-CF44-C963-905856CA01B3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D582AECF-EFF9-4237-E7D8-4CE2F6E4A252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8B67A827-851E-B16C-1C84-75BE696DF4A7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9C65B4B6-CDA3-CA74-498E-D6CB05D021B6}"/>
                </a:ext>
              </a:extLst>
            </p:cNvPr>
            <p:cNvSpPr/>
            <p:nvPr/>
          </p:nvSpPr>
          <p:spPr>
            <a:xfrm>
              <a:off x="1600200" y="2931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BBF2EECA-A22A-21DA-0F74-737A1D88694D}"/>
                </a:ext>
              </a:extLst>
            </p:cNvPr>
            <p:cNvSpPr/>
            <p:nvPr/>
          </p:nvSpPr>
          <p:spPr>
            <a:xfrm>
              <a:off x="1600200" y="2227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44AD7342-5486-10DD-9406-BDEFA59ECABE}"/>
                </a:ext>
              </a:extLst>
            </p:cNvPr>
            <p:cNvSpPr/>
            <p:nvPr/>
          </p:nvSpPr>
          <p:spPr>
            <a:xfrm>
              <a:off x="1600200" y="2608586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36" name="Group 135">
            <a:extLst>
              <a:ext uri="{FF2B5EF4-FFF2-40B4-BE49-F238E27FC236}">
                <a16:creationId xmlns:a16="http://schemas.microsoft.com/office/drawing/2014/main" id="{D20114B5-2BC9-C092-1DFF-9EF392DBC2C2}"/>
              </a:ext>
            </a:extLst>
          </p:cNvPr>
          <p:cNvGrpSpPr/>
          <p:nvPr/>
        </p:nvGrpSpPr>
        <p:grpSpPr>
          <a:xfrm>
            <a:off x="8763950" y="3220963"/>
            <a:ext cx="396240" cy="1802592"/>
            <a:chOff x="1600200" y="3312161"/>
            <a:chExt cx="487680" cy="2410459"/>
          </a:xfrm>
          <a:solidFill>
            <a:srgbClr val="00B050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5095D438-541C-6FE3-386A-20CCE4530D4F}"/>
                </a:ext>
              </a:extLst>
            </p:cNvPr>
            <p:cNvSpPr/>
            <p:nvPr/>
          </p:nvSpPr>
          <p:spPr>
            <a:xfrm>
              <a:off x="1600200" y="331216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F5E5E4D4-F609-A0DF-F8D9-860C84CBF675}"/>
                </a:ext>
              </a:extLst>
            </p:cNvPr>
            <p:cNvSpPr/>
            <p:nvPr/>
          </p:nvSpPr>
          <p:spPr>
            <a:xfrm>
              <a:off x="1600200" y="366522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6A9985FC-152A-31C9-DF8D-B38233B49502}"/>
                </a:ext>
              </a:extLst>
            </p:cNvPr>
            <p:cNvSpPr/>
            <p:nvPr/>
          </p:nvSpPr>
          <p:spPr>
            <a:xfrm>
              <a:off x="1600200" y="403860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3064BE45-1F2D-AE99-A39D-B6AC56B1C681}"/>
                </a:ext>
              </a:extLst>
            </p:cNvPr>
            <p:cNvSpPr/>
            <p:nvPr/>
          </p:nvSpPr>
          <p:spPr>
            <a:xfrm>
              <a:off x="1600200" y="4389121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9025DDEA-B5D8-3F28-6609-BDD32D205966}"/>
                </a:ext>
              </a:extLst>
            </p:cNvPr>
            <p:cNvSpPr/>
            <p:nvPr/>
          </p:nvSpPr>
          <p:spPr>
            <a:xfrm>
              <a:off x="1600200" y="47421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2077DA31-16EA-8AE4-D8C6-5DA33C377062}"/>
                </a:ext>
              </a:extLst>
            </p:cNvPr>
            <p:cNvSpPr/>
            <p:nvPr/>
          </p:nvSpPr>
          <p:spPr>
            <a:xfrm>
              <a:off x="1600200" y="508254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92E6535F-7670-E229-AED5-9E04C9086E59}"/>
                </a:ext>
              </a:extLst>
            </p:cNvPr>
            <p:cNvSpPr/>
            <p:nvPr/>
          </p:nvSpPr>
          <p:spPr>
            <a:xfrm>
              <a:off x="1600200" y="5402580"/>
              <a:ext cx="487680" cy="320040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027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026205-CEDC-E33B-22AC-19F9A2D69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5D4D80-EBFA-A021-45F0-05C9210D0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AF506506-D7DC-7D1C-144C-F4CE4D2B3134}"/>
              </a:ext>
            </a:extLst>
          </p:cNvPr>
          <p:cNvGrpSpPr/>
          <p:nvPr/>
        </p:nvGrpSpPr>
        <p:grpSpPr>
          <a:xfrm>
            <a:off x="2436596" y="2572223"/>
            <a:ext cx="3032548" cy="2976295"/>
            <a:chOff x="218088" y="1958340"/>
            <a:chExt cx="3032548" cy="2976295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9027CD96-89E6-F930-08B2-8A4466C239FE}"/>
                </a:ext>
              </a:extLst>
            </p:cNvPr>
            <p:cNvCxnSpPr/>
            <p:nvPr/>
          </p:nvCxnSpPr>
          <p:spPr>
            <a:xfrm>
              <a:off x="2743650" y="1958340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8EC1A6BF-1B88-078F-D118-CAA413394398}"/>
                </a:ext>
              </a:extLst>
            </p:cNvPr>
            <p:cNvCxnSpPr>
              <a:cxnSpLocks/>
            </p:cNvCxnSpPr>
            <p:nvPr/>
          </p:nvCxnSpPr>
          <p:spPr>
            <a:xfrm>
              <a:off x="218088" y="3833929"/>
              <a:ext cx="2692752" cy="0"/>
            </a:xfrm>
            <a:prstGeom prst="line">
              <a:avLst/>
            </a:prstGeom>
            <a:ln w="381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596BEEE-FDBB-C7EA-A16D-37F9FB7A1197}"/>
                </a:ext>
              </a:extLst>
            </p:cNvPr>
            <p:cNvSpPr txBox="1"/>
            <p:nvPr/>
          </p:nvSpPr>
          <p:spPr>
            <a:xfrm>
              <a:off x="2305762" y="3156943"/>
              <a:ext cx="9448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৪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D6ECA3B-6585-267C-0B63-D71A9D41A9F3}"/>
                </a:ext>
              </a:extLst>
            </p:cNvPr>
            <p:cNvCxnSpPr/>
            <p:nvPr/>
          </p:nvCxnSpPr>
          <p:spPr>
            <a:xfrm>
              <a:off x="64076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88031BFA-39F9-C2E0-BE47-E2B4871843D7}"/>
                </a:ext>
              </a:extLst>
            </p:cNvPr>
            <p:cNvCxnSpPr/>
            <p:nvPr/>
          </p:nvCxnSpPr>
          <p:spPr>
            <a:xfrm>
              <a:off x="140276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80E52E9-1FC4-217E-E516-11832EB7D3C6}"/>
                </a:ext>
              </a:extLst>
            </p:cNvPr>
            <p:cNvCxnSpPr/>
            <p:nvPr/>
          </p:nvCxnSpPr>
          <p:spPr>
            <a:xfrm>
              <a:off x="2210487" y="1993315"/>
              <a:ext cx="0" cy="2941320"/>
            </a:xfrm>
            <a:prstGeom prst="line">
              <a:avLst/>
            </a:prstGeom>
            <a:ln w="57150">
              <a:solidFill>
                <a:srgbClr val="FF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116B4A2-D8F2-7555-2215-EC03247C8969}"/>
                </a:ext>
              </a:extLst>
            </p:cNvPr>
            <p:cNvSpPr txBox="1"/>
            <p:nvPr/>
          </p:nvSpPr>
          <p:spPr>
            <a:xfrm>
              <a:off x="536048" y="2951559"/>
              <a:ext cx="9448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+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9E10D82-2CF9-6947-846A-3364B2D6E85F}"/>
                </a:ext>
              </a:extLst>
            </p:cNvPr>
            <p:cNvSpPr txBox="1"/>
            <p:nvPr/>
          </p:nvSpPr>
          <p:spPr>
            <a:xfrm>
              <a:off x="1480922" y="2440836"/>
              <a:ext cx="6476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৭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4656AC-7D64-6443-256F-FAAC149C3761}"/>
                </a:ext>
              </a:extLst>
            </p:cNvPr>
            <p:cNvSpPr txBox="1"/>
            <p:nvPr/>
          </p:nvSpPr>
          <p:spPr>
            <a:xfrm>
              <a:off x="1585641" y="3156943"/>
              <a:ext cx="351733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৫</a:t>
              </a:r>
            </a:p>
            <a:p>
              <a:endParaRPr lang="bn-IN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  <a:p>
              <a:pPr algn="ctr"/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FF72A05-8DC0-C21C-2805-28A27A4E528C}"/>
                </a:ext>
              </a:extLst>
            </p:cNvPr>
            <p:cNvSpPr txBox="1"/>
            <p:nvPr/>
          </p:nvSpPr>
          <p:spPr>
            <a:xfrm>
              <a:off x="2208071" y="2473491"/>
              <a:ext cx="5626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bn-IN" sz="4800" baseline="-25000" dirty="0">
                  <a:latin typeface="NikoshBAN" panose="02000000000000000000" pitchFamily="2" charset="0"/>
                  <a:cs typeface="NikoshBAN" panose="02000000000000000000" pitchFamily="2" charset="0"/>
                </a:rPr>
                <a:t>৩</a:t>
              </a:r>
              <a:endParaRPr lang="en-US" sz="4800" baseline="-250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14" name="Double Wave 13">
            <a:extLst>
              <a:ext uri="{FF2B5EF4-FFF2-40B4-BE49-F238E27FC236}">
                <a16:creationId xmlns:a16="http://schemas.microsoft.com/office/drawing/2014/main" id="{065D01B9-E11C-DDA4-6593-6BCC296046A0}"/>
              </a:ext>
            </a:extLst>
          </p:cNvPr>
          <p:cNvSpPr/>
          <p:nvPr/>
        </p:nvSpPr>
        <p:spPr>
          <a:xfrm>
            <a:off x="6192925" y="1047838"/>
            <a:ext cx="4754884" cy="807720"/>
          </a:xfrm>
          <a:prstGeom prst="doubleWave">
            <a:avLst>
              <a:gd name="adj1" fmla="val 12500"/>
              <a:gd name="adj2" fmla="val 321"/>
            </a:avLst>
          </a:prstGeom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একক স্থানীয় অঙ্ক যোগ করি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5EF74E3-057A-5AFF-28D0-AC1D7C500CC0}"/>
              </a:ext>
            </a:extLst>
          </p:cNvPr>
          <p:cNvGrpSpPr/>
          <p:nvPr/>
        </p:nvGrpSpPr>
        <p:grpSpPr>
          <a:xfrm>
            <a:off x="5374776" y="2011214"/>
            <a:ext cx="4334536" cy="580208"/>
            <a:chOff x="3415348" y="1379843"/>
            <a:chExt cx="4334536" cy="58020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2790C89-59C2-A8DE-02B2-838DF1CEAB50}"/>
                </a:ext>
              </a:extLst>
            </p:cNvPr>
            <p:cNvSpPr/>
            <p:nvPr/>
          </p:nvSpPr>
          <p:spPr>
            <a:xfrm>
              <a:off x="3415348" y="1410821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৩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E635F82-AF62-05F3-3F3D-F66A18AC312A}"/>
                </a:ext>
              </a:extLst>
            </p:cNvPr>
            <p:cNvSpPr/>
            <p:nvPr/>
          </p:nvSpPr>
          <p:spPr>
            <a:xfrm>
              <a:off x="4516948" y="1379843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+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D28AB2B-310B-5E3D-1846-86EA243C14BA}"/>
                </a:ext>
              </a:extLst>
            </p:cNvPr>
            <p:cNvSpPr/>
            <p:nvPr/>
          </p:nvSpPr>
          <p:spPr>
            <a:xfrm>
              <a:off x="5621432" y="1395415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৪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57DA32E-5D4C-1BDA-36BA-F5599D8DFA08}"/>
                </a:ext>
              </a:extLst>
            </p:cNvPr>
            <p:cNvSpPr/>
            <p:nvPr/>
          </p:nvSpPr>
          <p:spPr>
            <a:xfrm>
              <a:off x="6732598" y="1449511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=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20" name="Oval 19">
            <a:extLst>
              <a:ext uri="{FF2B5EF4-FFF2-40B4-BE49-F238E27FC236}">
                <a16:creationId xmlns:a16="http://schemas.microsoft.com/office/drawing/2014/main" id="{4BC9D9B8-9010-FFB3-0167-60365A1E7DAD}"/>
              </a:ext>
            </a:extLst>
          </p:cNvPr>
          <p:cNvSpPr/>
          <p:nvPr/>
        </p:nvSpPr>
        <p:spPr>
          <a:xfrm>
            <a:off x="9778472" y="2096658"/>
            <a:ext cx="1017286" cy="510540"/>
          </a:xfrm>
          <a:prstGeom prst="ellipse">
            <a:avLst/>
          </a:prstGeom>
          <a:noFill/>
          <a:ln w="381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4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৭</a:t>
            </a:r>
            <a:endParaRPr lang="en-US" sz="4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F92AB26-D5DD-485C-4113-76150A246994}"/>
              </a:ext>
            </a:extLst>
          </p:cNvPr>
          <p:cNvGrpSpPr/>
          <p:nvPr/>
        </p:nvGrpSpPr>
        <p:grpSpPr>
          <a:xfrm>
            <a:off x="5472129" y="4322420"/>
            <a:ext cx="4527247" cy="565007"/>
            <a:chOff x="3512701" y="3691049"/>
            <a:chExt cx="4527247" cy="565007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505DCA77-D113-1938-0E0A-C58766B39F5A}"/>
                </a:ext>
              </a:extLst>
            </p:cNvPr>
            <p:cNvSpPr/>
            <p:nvPr/>
          </p:nvSpPr>
          <p:spPr>
            <a:xfrm>
              <a:off x="4663837" y="3691049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+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7545A30-5DAC-AFD1-793E-55C68C5CD471}"/>
                </a:ext>
              </a:extLst>
            </p:cNvPr>
            <p:cNvSpPr/>
            <p:nvPr/>
          </p:nvSpPr>
          <p:spPr>
            <a:xfrm>
              <a:off x="5843249" y="3719234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৫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C6B69BB-05D4-2953-1E57-EF0A5C42C898}"/>
                </a:ext>
              </a:extLst>
            </p:cNvPr>
            <p:cNvSpPr/>
            <p:nvPr/>
          </p:nvSpPr>
          <p:spPr>
            <a:xfrm>
              <a:off x="7022662" y="3691049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=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BD1F04E-612D-BB4D-BC73-27096993BBE5}"/>
                </a:ext>
              </a:extLst>
            </p:cNvPr>
            <p:cNvSpPr/>
            <p:nvPr/>
          </p:nvSpPr>
          <p:spPr>
            <a:xfrm>
              <a:off x="3512701" y="3745516"/>
              <a:ext cx="1017286" cy="51054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8100">
              <a:solidFill>
                <a:schemeClr val="tx1"/>
              </a:solidFill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৭</a:t>
              </a:r>
              <a:endParaRPr lang="en-US" sz="36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26" name="Double Wave 25">
            <a:extLst>
              <a:ext uri="{FF2B5EF4-FFF2-40B4-BE49-F238E27FC236}">
                <a16:creationId xmlns:a16="http://schemas.microsoft.com/office/drawing/2014/main" id="{764B1324-68ED-5CFB-21BF-945634A1D9B8}"/>
              </a:ext>
            </a:extLst>
          </p:cNvPr>
          <p:cNvSpPr/>
          <p:nvPr/>
        </p:nvSpPr>
        <p:spPr>
          <a:xfrm>
            <a:off x="5854954" y="3268289"/>
            <a:ext cx="4754880" cy="807720"/>
          </a:xfrm>
          <a:prstGeom prst="doubleWave">
            <a:avLst>
              <a:gd name="adj1" fmla="val 12500"/>
              <a:gd name="adj2" fmla="val 321"/>
            </a:avLst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দশক স্থানীয় অঙ্ক যোগ করি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81F1EC1-1B2C-8D14-EF5A-6C8AE2267929}"/>
              </a:ext>
            </a:extLst>
          </p:cNvPr>
          <p:cNvSpPr txBox="1"/>
          <p:nvPr/>
        </p:nvSpPr>
        <p:spPr>
          <a:xfrm>
            <a:off x="10111054" y="4372236"/>
            <a:ext cx="515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79911FE-2A61-D363-84C4-723C862D6E6F}"/>
              </a:ext>
            </a:extLst>
          </p:cNvPr>
          <p:cNvSpPr txBox="1"/>
          <p:nvPr/>
        </p:nvSpPr>
        <p:spPr>
          <a:xfrm>
            <a:off x="10609834" y="4350605"/>
            <a:ext cx="589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6981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60677 0.36181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39" y="1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48148E-6 L -0.74062 0.0273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031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7.40741E-7 L -0.77617 0.0201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815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0" grpId="0"/>
      <p:bldP spid="20" grpId="1"/>
      <p:bldP spid="26" grpId="0" animBg="1"/>
      <p:bldP spid="27" grpId="0"/>
      <p:bldP spid="27" grpId="1"/>
      <p:bldP spid="28" grpId="0"/>
      <p:bldP spid="28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4B088-7D5C-2099-5624-E75EDC235D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9210D8-CBE2-31F5-1C52-6D81B6433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C44E54-4E01-E7DA-414A-ED7D6A059A95}"/>
              </a:ext>
            </a:extLst>
          </p:cNvPr>
          <p:cNvSpPr txBox="1"/>
          <p:nvPr/>
        </p:nvSpPr>
        <p:spPr>
          <a:xfrm>
            <a:off x="2287052" y="1405951"/>
            <a:ext cx="27137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NikoshBAN" panose="02000000000000000000" pitchFamily="2" charset="0"/>
                <a:cs typeface="NikoshBAN" panose="02000000000000000000" pitchFamily="2" charset="0"/>
              </a:rPr>
              <a:t>468+394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=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778DA08-7187-6EE7-C9E5-C0E86CE92A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680038"/>
              </p:ext>
            </p:extLst>
          </p:nvPr>
        </p:nvGraphicFramePr>
        <p:xfrm>
          <a:off x="2825396" y="3429000"/>
          <a:ext cx="2131116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8843">
                  <a:extLst>
                    <a:ext uri="{9D8B030D-6E8A-4147-A177-3AD203B41FA5}">
                      <a16:colId xmlns:a16="http://schemas.microsoft.com/office/drawing/2014/main" val="772749554"/>
                    </a:ext>
                  </a:extLst>
                </a:gridCol>
                <a:gridCol w="880324">
                  <a:extLst>
                    <a:ext uri="{9D8B030D-6E8A-4147-A177-3AD203B41FA5}">
                      <a16:colId xmlns:a16="http://schemas.microsoft.com/office/drawing/2014/main" val="2654573239"/>
                    </a:ext>
                  </a:extLst>
                </a:gridCol>
                <a:gridCol w="471949">
                  <a:extLst>
                    <a:ext uri="{9D8B030D-6E8A-4147-A177-3AD203B41FA5}">
                      <a16:colId xmlns:a16="http://schemas.microsoft.com/office/drawing/2014/main" val="2449337491"/>
                    </a:ext>
                  </a:extLst>
                </a:gridCol>
              </a:tblGrid>
              <a:tr h="533722"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146710"/>
                  </a:ext>
                </a:extLst>
              </a:tr>
              <a:tr h="481391"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৪</a:t>
                      </a:r>
                      <a:r>
                        <a:rPr lang="en-US" sz="2400" b="1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+১</a:t>
                      </a:r>
                      <a:r>
                        <a:rPr lang="en-US" sz="2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 </a:t>
                      </a:r>
                      <a:endParaRPr lang="en-US" sz="4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৬</a:t>
                      </a:r>
                      <a:r>
                        <a:rPr lang="en-US" sz="2400" b="1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+১</a:t>
                      </a:r>
                      <a:endParaRPr lang="en-US" sz="4000" b="1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৮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58566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FCAE02B-41C5-7A50-7C03-E7A1509AE0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1578347"/>
              </p:ext>
            </p:extLst>
          </p:nvPr>
        </p:nvGraphicFramePr>
        <p:xfrm>
          <a:off x="5730805" y="3429000"/>
          <a:ext cx="1858292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582">
                  <a:extLst>
                    <a:ext uri="{9D8B030D-6E8A-4147-A177-3AD203B41FA5}">
                      <a16:colId xmlns:a16="http://schemas.microsoft.com/office/drawing/2014/main" val="772749554"/>
                    </a:ext>
                  </a:extLst>
                </a:gridCol>
                <a:gridCol w="517330">
                  <a:extLst>
                    <a:ext uri="{9D8B030D-6E8A-4147-A177-3AD203B41FA5}">
                      <a16:colId xmlns:a16="http://schemas.microsoft.com/office/drawing/2014/main" val="2654573239"/>
                    </a:ext>
                  </a:extLst>
                </a:gridCol>
                <a:gridCol w="762380">
                  <a:extLst>
                    <a:ext uri="{9D8B030D-6E8A-4147-A177-3AD203B41FA5}">
                      <a16:colId xmlns:a16="http://schemas.microsoft.com/office/drawing/2014/main" val="2449337491"/>
                    </a:ext>
                  </a:extLst>
                </a:gridCol>
              </a:tblGrid>
              <a:tr h="533722"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146710"/>
                  </a:ext>
                </a:extLst>
              </a:tr>
              <a:tr h="481391"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৯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৪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585666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3A9EC70-9874-2E0C-0D65-F6F4DB1C1E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171631"/>
              </p:ext>
            </p:extLst>
          </p:nvPr>
        </p:nvGraphicFramePr>
        <p:xfrm>
          <a:off x="8120045" y="3429000"/>
          <a:ext cx="1836173" cy="134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052">
                  <a:extLst>
                    <a:ext uri="{9D8B030D-6E8A-4147-A177-3AD203B41FA5}">
                      <a16:colId xmlns:a16="http://schemas.microsoft.com/office/drawing/2014/main" val="772749554"/>
                    </a:ext>
                  </a:extLst>
                </a:gridCol>
                <a:gridCol w="634180">
                  <a:extLst>
                    <a:ext uri="{9D8B030D-6E8A-4147-A177-3AD203B41FA5}">
                      <a16:colId xmlns:a16="http://schemas.microsoft.com/office/drawing/2014/main" val="2654573239"/>
                    </a:ext>
                  </a:extLst>
                </a:gridCol>
                <a:gridCol w="530941">
                  <a:extLst>
                    <a:ext uri="{9D8B030D-6E8A-4147-A177-3AD203B41FA5}">
                      <a16:colId xmlns:a16="http://schemas.microsoft.com/office/drawing/2014/main" val="2449337491"/>
                    </a:ext>
                  </a:extLst>
                </a:gridCol>
              </a:tblGrid>
              <a:tr h="533722"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146710"/>
                  </a:ext>
                </a:extLst>
              </a:tr>
              <a:tr h="481391"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৮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৬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58566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E65780D-D78B-3B1D-DFD2-0E5C4F6D354B}"/>
              </a:ext>
            </a:extLst>
          </p:cNvPr>
          <p:cNvSpPr txBox="1"/>
          <p:nvPr/>
        </p:nvSpPr>
        <p:spPr>
          <a:xfrm>
            <a:off x="7581728" y="3721437"/>
            <a:ext cx="648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NikoshBAN" panose="02000000000000000000" pitchFamily="2" charset="0"/>
                <a:cs typeface="NikoshBAN" panose="02000000000000000000" pitchFamily="2" charset="0"/>
              </a:rPr>
              <a:t>=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E7CCB3-AD94-F16A-29B1-0A911A5ED3F8}"/>
              </a:ext>
            </a:extLst>
          </p:cNvPr>
          <p:cNvSpPr txBox="1"/>
          <p:nvPr/>
        </p:nvSpPr>
        <p:spPr>
          <a:xfrm>
            <a:off x="4986011" y="3603468"/>
            <a:ext cx="6636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NikoshBAN" panose="02000000000000000000" pitchFamily="2" charset="0"/>
                <a:cs typeface="NikoshBAN" panose="02000000000000000000" pitchFamily="2" charset="0"/>
              </a:rPr>
              <a:t>+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669ABB7-B98B-71CD-7AA3-BFCFA22FDB36}"/>
              </a:ext>
            </a:extLst>
          </p:cNvPr>
          <p:cNvSpPr/>
          <p:nvPr/>
        </p:nvSpPr>
        <p:spPr>
          <a:xfrm>
            <a:off x="9459051" y="2919226"/>
            <a:ext cx="669503" cy="461413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২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4BDD327-0E10-0744-6442-2007E313FA62}"/>
              </a:ext>
            </a:extLst>
          </p:cNvPr>
          <p:cNvSpPr/>
          <p:nvPr/>
        </p:nvSpPr>
        <p:spPr>
          <a:xfrm>
            <a:off x="8789548" y="2919227"/>
            <a:ext cx="591022" cy="461413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৬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471F459-81DE-82F5-78F2-AF934E97BC88}"/>
              </a:ext>
            </a:extLst>
          </p:cNvPr>
          <p:cNvSpPr/>
          <p:nvPr/>
        </p:nvSpPr>
        <p:spPr>
          <a:xfrm>
            <a:off x="8120045" y="2919227"/>
            <a:ext cx="669503" cy="461413"/>
          </a:xfrm>
          <a:prstGeom prst="roundRect">
            <a:avLst/>
          </a:prstGeom>
          <a:solidFill>
            <a:srgbClr val="92D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৮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32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7.40741E-7 L -0.36602 -0.1956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07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14 0.01458 L -0.35573 -0.1965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-10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7.40741E-7 L -0.3582 -0.195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17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B9D75-1157-99AB-2B19-CEFA35BFB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BA2191-A5CC-D293-A699-3C7B005D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5911"/>
            <a:ext cx="12192000" cy="685800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2FF4CFA-188C-E673-4DD6-7B27A0CC79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602639"/>
              </p:ext>
            </p:extLst>
          </p:nvPr>
        </p:nvGraphicFramePr>
        <p:xfrm>
          <a:off x="2106847" y="870652"/>
          <a:ext cx="3167425" cy="5726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0706">
                  <a:extLst>
                    <a:ext uri="{9D8B030D-6E8A-4147-A177-3AD203B41FA5}">
                      <a16:colId xmlns:a16="http://schemas.microsoft.com/office/drawing/2014/main" val="4121157082"/>
                    </a:ext>
                  </a:extLst>
                </a:gridCol>
                <a:gridCol w="1160247">
                  <a:extLst>
                    <a:ext uri="{9D8B030D-6E8A-4147-A177-3AD203B41FA5}">
                      <a16:colId xmlns:a16="http://schemas.microsoft.com/office/drawing/2014/main" val="1830402884"/>
                    </a:ext>
                  </a:extLst>
                </a:gridCol>
                <a:gridCol w="1046472">
                  <a:extLst>
                    <a:ext uri="{9D8B030D-6E8A-4147-A177-3AD203B41FA5}">
                      <a16:colId xmlns:a16="http://schemas.microsoft.com/office/drawing/2014/main" val="31799490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bn-IN" sz="32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শতক</a:t>
                      </a:r>
                      <a:endParaRPr lang="en-US" sz="32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32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দশক</a:t>
                      </a:r>
                      <a:endParaRPr lang="en-US" sz="32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32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একক</a:t>
                      </a:r>
                      <a:endParaRPr lang="en-US" sz="32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8397313"/>
                  </a:ext>
                </a:extLst>
              </a:tr>
              <a:tr h="2312331">
                <a:tc>
                  <a:txBody>
                    <a:bodyPr/>
                    <a:lstStyle/>
                    <a:p>
                      <a:pPr algn="ctr"/>
                      <a:endParaRPr lang="bn-IN" sz="24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4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4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en-US" sz="24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en-US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8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6936763"/>
                  </a:ext>
                </a:extLst>
              </a:tr>
              <a:tr h="2807530">
                <a:tc>
                  <a:txBody>
                    <a:bodyPr/>
                    <a:lstStyle/>
                    <a:p>
                      <a:pPr algn="ctr"/>
                      <a:endParaRPr lang="bn-IN" sz="24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4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bn-IN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  <a:p>
                      <a:pPr algn="ctr"/>
                      <a:endParaRPr lang="en-US" sz="20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8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34361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037E8A0F-B11B-C73F-9551-3D51EF053B16}"/>
              </a:ext>
            </a:extLst>
          </p:cNvPr>
          <p:cNvSpPr/>
          <p:nvPr/>
        </p:nvSpPr>
        <p:spPr>
          <a:xfrm>
            <a:off x="5231679" y="3000458"/>
            <a:ext cx="918952" cy="4634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৪৬৮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BA38BCD-3F0F-E534-EE9B-3351265B7B2B}"/>
              </a:ext>
            </a:extLst>
          </p:cNvPr>
          <p:cNvSpPr/>
          <p:nvPr/>
        </p:nvSpPr>
        <p:spPr>
          <a:xfrm>
            <a:off x="5299720" y="3961029"/>
            <a:ext cx="914400" cy="4634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আর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163C39D-DB7E-00FC-91D4-A3FDBF4C71B5}"/>
              </a:ext>
            </a:extLst>
          </p:cNvPr>
          <p:cNvSpPr/>
          <p:nvPr/>
        </p:nvSpPr>
        <p:spPr>
          <a:xfrm>
            <a:off x="5299721" y="5092516"/>
            <a:ext cx="963788" cy="46346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৩৯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0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A0AC8D8-41A1-1E1F-44E9-BFFE87F874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060269"/>
              </p:ext>
            </p:extLst>
          </p:nvPr>
        </p:nvGraphicFramePr>
        <p:xfrm>
          <a:off x="8025938" y="195944"/>
          <a:ext cx="2852160" cy="57466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890">
                  <a:extLst>
                    <a:ext uri="{9D8B030D-6E8A-4147-A177-3AD203B41FA5}">
                      <a16:colId xmlns:a16="http://schemas.microsoft.com/office/drawing/2014/main" val="3165687581"/>
                    </a:ext>
                  </a:extLst>
                </a:gridCol>
                <a:gridCol w="1058546">
                  <a:extLst>
                    <a:ext uri="{9D8B030D-6E8A-4147-A177-3AD203B41FA5}">
                      <a16:colId xmlns:a16="http://schemas.microsoft.com/office/drawing/2014/main" val="2517895934"/>
                    </a:ext>
                  </a:extLst>
                </a:gridCol>
                <a:gridCol w="849724">
                  <a:extLst>
                    <a:ext uri="{9D8B030D-6E8A-4147-A177-3AD203B41FA5}">
                      <a16:colId xmlns:a16="http://schemas.microsoft.com/office/drawing/2014/main" val="3055510473"/>
                    </a:ext>
                  </a:extLst>
                </a:gridCol>
              </a:tblGrid>
              <a:tr h="708760">
                <a:tc>
                  <a:txBody>
                    <a:bodyPr/>
                    <a:lstStyle/>
                    <a:p>
                      <a:r>
                        <a:rPr lang="bn-IN" sz="28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শতক</a:t>
                      </a:r>
                      <a:endParaRPr lang="en-US" sz="28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28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দশক</a:t>
                      </a:r>
                      <a:endParaRPr lang="en-US" sz="28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n-IN" sz="2800" dirty="0">
                          <a:latin typeface="NikoshBAN" panose="02000000000000000000" pitchFamily="2" charset="0"/>
                          <a:cs typeface="NikoshBAN" panose="02000000000000000000" pitchFamily="2" charset="0"/>
                        </a:rPr>
                        <a:t>একক</a:t>
                      </a:r>
                      <a:endParaRPr lang="en-US" sz="2800" dirty="0">
                        <a:latin typeface="NikoshBAN" panose="02000000000000000000" pitchFamily="2" charset="0"/>
                        <a:cs typeface="NikoshBAN" panose="020000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431852"/>
                  </a:ext>
                </a:extLst>
              </a:tr>
              <a:tr h="237407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399829"/>
                  </a:ext>
                </a:extLst>
              </a:tr>
              <a:tr h="26638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1223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BEB0A55-86BA-DAAC-C859-7C895F1B138E}"/>
              </a:ext>
            </a:extLst>
          </p:cNvPr>
          <p:cNvSpPr txBox="1"/>
          <p:nvPr/>
        </p:nvSpPr>
        <p:spPr>
          <a:xfrm>
            <a:off x="6882337" y="1393038"/>
            <a:ext cx="737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৮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3DF91C-3B37-4CEB-48BB-E5D945AF4C1D}"/>
              </a:ext>
            </a:extLst>
          </p:cNvPr>
          <p:cNvSpPr txBox="1"/>
          <p:nvPr/>
        </p:nvSpPr>
        <p:spPr>
          <a:xfrm>
            <a:off x="6476173" y="1420725"/>
            <a:ext cx="347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৫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3073CE-150C-D489-FD57-C4F225F64B10}"/>
              </a:ext>
            </a:extLst>
          </p:cNvPr>
          <p:cNvSpPr txBox="1"/>
          <p:nvPr/>
        </p:nvSpPr>
        <p:spPr>
          <a:xfrm>
            <a:off x="5820648" y="1401289"/>
            <a:ext cx="471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৮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1EAFCB8-789B-7BE2-EDFB-44E26E891556}"/>
              </a:ext>
            </a:extLst>
          </p:cNvPr>
          <p:cNvSpPr/>
          <p:nvPr/>
        </p:nvSpPr>
        <p:spPr>
          <a:xfrm>
            <a:off x="6444153" y="4629053"/>
            <a:ext cx="1413111" cy="4634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একত্রে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00432C5-2D59-FD06-F721-7BE9C2CA691D}"/>
              </a:ext>
            </a:extLst>
          </p:cNvPr>
          <p:cNvGrpSpPr/>
          <p:nvPr/>
        </p:nvGrpSpPr>
        <p:grpSpPr>
          <a:xfrm>
            <a:off x="3152183" y="1521823"/>
            <a:ext cx="840675" cy="1526157"/>
            <a:chOff x="1366926" y="1325880"/>
            <a:chExt cx="840675" cy="152615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4C4A426-DB97-086F-64F6-AF7C082D94DF}"/>
                </a:ext>
              </a:extLst>
            </p:cNvPr>
            <p:cNvSpPr/>
            <p:nvPr/>
          </p:nvSpPr>
          <p:spPr>
            <a:xfrm>
              <a:off x="1401301" y="2629969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ED4F9C6-3A65-309B-F743-9EF927FE072D}"/>
                </a:ext>
              </a:extLst>
            </p:cNvPr>
            <p:cNvSpPr/>
            <p:nvPr/>
          </p:nvSpPr>
          <p:spPr>
            <a:xfrm>
              <a:off x="1388754" y="2338455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679DAF4-8A63-8F61-25CC-6E48616C124A}"/>
                </a:ext>
              </a:extLst>
            </p:cNvPr>
            <p:cNvSpPr/>
            <p:nvPr/>
          </p:nvSpPr>
          <p:spPr>
            <a:xfrm>
              <a:off x="1381749" y="2088085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711CEDB-804D-E25E-E6B3-C2682EE3CF87}"/>
                </a:ext>
              </a:extLst>
            </p:cNvPr>
            <p:cNvSpPr/>
            <p:nvPr/>
          </p:nvSpPr>
          <p:spPr>
            <a:xfrm>
              <a:off x="1366926" y="1811382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5DAE894-181E-52E5-E671-553241CD2393}"/>
                </a:ext>
              </a:extLst>
            </p:cNvPr>
            <p:cNvSpPr/>
            <p:nvPr/>
          </p:nvSpPr>
          <p:spPr>
            <a:xfrm>
              <a:off x="1401301" y="1561012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7EB6DFD-7B6E-D38B-D1CE-42E579DECB30}"/>
                </a:ext>
              </a:extLst>
            </p:cNvPr>
            <p:cNvSpPr/>
            <p:nvPr/>
          </p:nvSpPr>
          <p:spPr>
            <a:xfrm>
              <a:off x="1401301" y="1325880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B524E4E-24C8-97BC-0980-22D5DACB04D1}"/>
              </a:ext>
            </a:extLst>
          </p:cNvPr>
          <p:cNvGrpSpPr/>
          <p:nvPr/>
        </p:nvGrpSpPr>
        <p:grpSpPr>
          <a:xfrm>
            <a:off x="2173181" y="4204635"/>
            <a:ext cx="831138" cy="767183"/>
            <a:chOff x="387924" y="4008692"/>
            <a:chExt cx="831138" cy="767183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9A2482E6-6DB3-F3E6-75F5-40DD7A084B98}"/>
                </a:ext>
              </a:extLst>
            </p:cNvPr>
            <p:cNvSpPr/>
            <p:nvPr/>
          </p:nvSpPr>
          <p:spPr>
            <a:xfrm>
              <a:off x="412762" y="4553807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006A872-570C-164E-523C-CD115693D271}"/>
                </a:ext>
              </a:extLst>
            </p:cNvPr>
            <p:cNvSpPr/>
            <p:nvPr/>
          </p:nvSpPr>
          <p:spPr>
            <a:xfrm>
              <a:off x="387924" y="4281249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4242A3E-DF4B-B509-5AEF-FEDE1B4CD782}"/>
                </a:ext>
              </a:extLst>
            </p:cNvPr>
            <p:cNvSpPr/>
            <p:nvPr/>
          </p:nvSpPr>
          <p:spPr>
            <a:xfrm>
              <a:off x="403423" y="4008692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14F13E0-83CB-8382-1AE1-3C99506D101F}"/>
              </a:ext>
            </a:extLst>
          </p:cNvPr>
          <p:cNvGrpSpPr/>
          <p:nvPr/>
        </p:nvGrpSpPr>
        <p:grpSpPr>
          <a:xfrm>
            <a:off x="2129508" y="1538109"/>
            <a:ext cx="814355" cy="1081789"/>
            <a:chOff x="315744" y="1310891"/>
            <a:chExt cx="814355" cy="1081789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44A6906-6B77-78C9-9D7D-02C9B8CDA0EB}"/>
                </a:ext>
              </a:extLst>
            </p:cNvPr>
            <p:cNvSpPr/>
            <p:nvPr/>
          </p:nvSpPr>
          <p:spPr>
            <a:xfrm>
              <a:off x="315744" y="2170612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1811D750-9220-EA9C-905F-EE7BBF3D1FD5}"/>
                </a:ext>
              </a:extLst>
            </p:cNvPr>
            <p:cNvSpPr/>
            <p:nvPr/>
          </p:nvSpPr>
          <p:spPr>
            <a:xfrm>
              <a:off x="323799" y="1894114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275163C-F915-90EE-55B6-93F3416C979B}"/>
                </a:ext>
              </a:extLst>
            </p:cNvPr>
            <p:cNvSpPr/>
            <p:nvPr/>
          </p:nvSpPr>
          <p:spPr>
            <a:xfrm>
              <a:off x="323799" y="1589314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0339100-7C86-ED6D-F601-61E9042DA22D}"/>
                </a:ext>
              </a:extLst>
            </p:cNvPr>
            <p:cNvSpPr/>
            <p:nvPr/>
          </p:nvSpPr>
          <p:spPr>
            <a:xfrm>
              <a:off x="323799" y="1310891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17A7AF8-E3E0-243B-F031-F065FEACF9D2}"/>
              </a:ext>
            </a:extLst>
          </p:cNvPr>
          <p:cNvGrpSpPr/>
          <p:nvPr/>
        </p:nvGrpSpPr>
        <p:grpSpPr>
          <a:xfrm>
            <a:off x="3189917" y="3848388"/>
            <a:ext cx="846575" cy="2230603"/>
            <a:chOff x="1404660" y="3652445"/>
            <a:chExt cx="846575" cy="2230603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F3176A3-CFB8-B2FD-FF74-578D64BFF901}"/>
                </a:ext>
              </a:extLst>
            </p:cNvPr>
            <p:cNvSpPr/>
            <p:nvPr/>
          </p:nvSpPr>
          <p:spPr>
            <a:xfrm>
              <a:off x="1423129" y="4406183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59A1610-7E09-499F-5322-CCA576CEF831}"/>
                </a:ext>
              </a:extLst>
            </p:cNvPr>
            <p:cNvSpPr/>
            <p:nvPr/>
          </p:nvSpPr>
          <p:spPr>
            <a:xfrm>
              <a:off x="1413334" y="4153185"/>
              <a:ext cx="828128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527A452-51CC-9519-D6FD-031364FE3F5F}"/>
                </a:ext>
              </a:extLst>
            </p:cNvPr>
            <p:cNvSpPr/>
            <p:nvPr/>
          </p:nvSpPr>
          <p:spPr>
            <a:xfrm>
              <a:off x="1418259" y="4634283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CE2A0AB-1CF3-FBA4-8C20-92D16570DAEF}"/>
                </a:ext>
              </a:extLst>
            </p:cNvPr>
            <p:cNvSpPr/>
            <p:nvPr/>
          </p:nvSpPr>
          <p:spPr>
            <a:xfrm>
              <a:off x="1418259" y="4915841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A86FCDF-D64A-22E7-FA6B-9E656A4CF71D}"/>
                </a:ext>
              </a:extLst>
            </p:cNvPr>
            <p:cNvSpPr/>
            <p:nvPr/>
          </p:nvSpPr>
          <p:spPr>
            <a:xfrm>
              <a:off x="1423129" y="5166211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FCB72A2-01CE-90EE-FA6C-6F8C6BAB61E3}"/>
                </a:ext>
              </a:extLst>
            </p:cNvPr>
            <p:cNvSpPr/>
            <p:nvPr/>
          </p:nvSpPr>
          <p:spPr>
            <a:xfrm>
              <a:off x="1423129" y="5416581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B98372A-B716-C5A9-B2CD-A14BE6E7B17E}"/>
                </a:ext>
              </a:extLst>
            </p:cNvPr>
            <p:cNvSpPr/>
            <p:nvPr/>
          </p:nvSpPr>
          <p:spPr>
            <a:xfrm>
              <a:off x="1423129" y="5660980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0C970E6-EA3D-AEF1-8461-CBDC07744838}"/>
                </a:ext>
              </a:extLst>
            </p:cNvPr>
            <p:cNvSpPr/>
            <p:nvPr/>
          </p:nvSpPr>
          <p:spPr>
            <a:xfrm>
              <a:off x="1423107" y="3652445"/>
              <a:ext cx="828128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21F93F92-119B-07E0-473F-D210628AB5C1}"/>
                </a:ext>
              </a:extLst>
            </p:cNvPr>
            <p:cNvSpPr/>
            <p:nvPr/>
          </p:nvSpPr>
          <p:spPr>
            <a:xfrm>
              <a:off x="1404660" y="3907785"/>
              <a:ext cx="828128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১০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5375AC6-22CE-D6D1-431B-A6D43E69EF4D}"/>
              </a:ext>
            </a:extLst>
          </p:cNvPr>
          <p:cNvGrpSpPr/>
          <p:nvPr/>
        </p:nvGrpSpPr>
        <p:grpSpPr>
          <a:xfrm>
            <a:off x="4335527" y="1411279"/>
            <a:ext cx="841426" cy="1942844"/>
            <a:chOff x="2550270" y="1215336"/>
            <a:chExt cx="841426" cy="1942844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4D314702-0C27-7709-90CF-97436C24C83C}"/>
                </a:ext>
              </a:extLst>
            </p:cNvPr>
            <p:cNvSpPr/>
            <p:nvPr/>
          </p:nvSpPr>
          <p:spPr>
            <a:xfrm>
              <a:off x="2550270" y="1215336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8994482-EE64-FD8A-F038-3D705CE312D7}"/>
                </a:ext>
              </a:extLst>
            </p:cNvPr>
            <p:cNvSpPr/>
            <p:nvPr/>
          </p:nvSpPr>
          <p:spPr>
            <a:xfrm>
              <a:off x="2564264" y="1484751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2899C77-C9E6-3786-BC0D-590C9720E881}"/>
                </a:ext>
              </a:extLst>
            </p:cNvPr>
            <p:cNvSpPr/>
            <p:nvPr/>
          </p:nvSpPr>
          <p:spPr>
            <a:xfrm>
              <a:off x="2598184" y="1740598"/>
              <a:ext cx="786060" cy="281562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D44BF6D-1CA7-AF93-83F8-AD1E77917C1B}"/>
                </a:ext>
              </a:extLst>
            </p:cNvPr>
            <p:cNvSpPr/>
            <p:nvPr/>
          </p:nvSpPr>
          <p:spPr>
            <a:xfrm>
              <a:off x="2577944" y="2005929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89890F0-E437-C720-F284-5D911E6F1CBB}"/>
                </a:ext>
              </a:extLst>
            </p:cNvPr>
            <p:cNvSpPr/>
            <p:nvPr/>
          </p:nvSpPr>
          <p:spPr>
            <a:xfrm>
              <a:off x="2585396" y="2236385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BF6A21AE-BBF2-18BB-0064-AA4AF9ACD502}"/>
                </a:ext>
              </a:extLst>
            </p:cNvPr>
            <p:cNvSpPr/>
            <p:nvPr/>
          </p:nvSpPr>
          <p:spPr>
            <a:xfrm>
              <a:off x="2552242" y="2451575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F8C2931-282F-9EB5-2BA5-2F800A547544}"/>
                </a:ext>
              </a:extLst>
            </p:cNvPr>
            <p:cNvSpPr/>
            <p:nvPr/>
          </p:nvSpPr>
          <p:spPr>
            <a:xfrm>
              <a:off x="2561908" y="2672678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E4597BE4-D3B6-A78C-CEEA-1BC09BFBE98F}"/>
                </a:ext>
              </a:extLst>
            </p:cNvPr>
            <p:cNvSpPr/>
            <p:nvPr/>
          </p:nvSpPr>
          <p:spPr>
            <a:xfrm>
              <a:off x="2550270" y="2936112"/>
              <a:ext cx="806300" cy="222068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n-IN" sz="2800" dirty="0">
                  <a:latin typeface="NikoshBAN" panose="02000000000000000000" pitchFamily="2" charset="0"/>
                  <a:cs typeface="NikoshBAN" panose="02000000000000000000" pitchFamily="2" charset="0"/>
                </a:rPr>
                <a:t>১</a:t>
              </a:r>
              <a:endParaRPr lang="en-US" sz="2800" dirty="0"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7348CB3E-7412-22FF-6AA1-F14E84F5C1AE}"/>
              </a:ext>
            </a:extLst>
          </p:cNvPr>
          <p:cNvSpPr/>
          <p:nvPr/>
        </p:nvSpPr>
        <p:spPr>
          <a:xfrm>
            <a:off x="6463504" y="5241456"/>
            <a:ext cx="1413111" cy="46346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৮৫৮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F5176C5F-74FB-0D8B-18D8-75C57B47122E}"/>
              </a:ext>
            </a:extLst>
          </p:cNvPr>
          <p:cNvGrpSpPr/>
          <p:nvPr/>
        </p:nvGrpSpPr>
        <p:grpSpPr>
          <a:xfrm>
            <a:off x="5592537" y="223692"/>
            <a:ext cx="2260332" cy="2644929"/>
            <a:chOff x="3807280" y="27749"/>
            <a:chExt cx="2260332" cy="2644929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F83DAA60-8407-11A8-21AC-549EAB8BE393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139904"/>
              <a:ext cx="0" cy="2532774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CA225FA0-7438-9AE7-539A-13ABEE2D6494}"/>
                </a:ext>
              </a:extLst>
            </p:cNvPr>
            <p:cNvCxnSpPr>
              <a:cxnSpLocks/>
            </p:cNvCxnSpPr>
            <p:nvPr/>
          </p:nvCxnSpPr>
          <p:spPr>
            <a:xfrm>
              <a:off x="5097080" y="27749"/>
              <a:ext cx="0" cy="2532774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308EC04-93AC-142D-9410-988792B96436}"/>
                </a:ext>
              </a:extLst>
            </p:cNvPr>
            <p:cNvCxnSpPr>
              <a:cxnSpLocks/>
            </p:cNvCxnSpPr>
            <p:nvPr/>
          </p:nvCxnSpPr>
          <p:spPr>
            <a:xfrm>
              <a:off x="5702990" y="96840"/>
              <a:ext cx="0" cy="2532774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28867DD7-AB41-5B12-0707-4E67805B8BF1}"/>
                </a:ext>
              </a:extLst>
            </p:cNvPr>
            <p:cNvCxnSpPr>
              <a:cxnSpLocks/>
            </p:cNvCxnSpPr>
            <p:nvPr/>
          </p:nvCxnSpPr>
          <p:spPr>
            <a:xfrm>
              <a:off x="4018775" y="88468"/>
              <a:ext cx="0" cy="2532774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86ECD21C-EB65-976A-1DC2-DB422C6FBF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807280" y="1363227"/>
              <a:ext cx="1910415" cy="15977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EA07A131-5BB1-3766-1532-786E226C7B0B}"/>
                </a:ext>
              </a:extLst>
            </p:cNvPr>
            <p:cNvSpPr txBox="1"/>
            <p:nvPr/>
          </p:nvSpPr>
          <p:spPr>
            <a:xfrm>
              <a:off x="4035391" y="80568"/>
              <a:ext cx="20322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4    6  8</a:t>
              </a:r>
            </a:p>
            <a:p>
              <a:r>
                <a:rPr lang="en-US" sz="3600" dirty="0">
                  <a:latin typeface="NikoshBAN" panose="02000000000000000000" pitchFamily="2" charset="0"/>
                  <a:cs typeface="NikoshBAN" panose="02000000000000000000" pitchFamily="2" charset="0"/>
                </a:rPr>
                <a:t>3    9  0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3295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6224 -0.03055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0" y="-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3 -0.03634 L 0.65508 0.02315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82" y="2963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65378 -0.04745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82" y="-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7.40741E-7 L 0.65365 -0.04583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82" y="-2292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64375 -0.12523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88" y="-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/>
      <p:bldP spid="9" grpId="0"/>
      <p:bldP spid="10" grpId="0"/>
      <p:bldP spid="11" grpId="0" animBg="1"/>
      <p:bldP spid="4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557759-A0AA-FF7C-468D-1136E009B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A63507-3025-3334-1599-4EA3ABC7B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C47D3F2D-9825-0008-5155-11AE102ADBEF}"/>
              </a:ext>
            </a:extLst>
          </p:cNvPr>
          <p:cNvSpPr/>
          <p:nvPr/>
        </p:nvSpPr>
        <p:spPr>
          <a:xfrm>
            <a:off x="1048946" y="1559769"/>
            <a:ext cx="4765488" cy="28963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cap="all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পাঠ্য</a:t>
            </a:r>
            <a:r>
              <a:rPr lang="en-US" sz="44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cap="all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বইয়ের</a:t>
            </a:r>
            <a:r>
              <a:rPr lang="en-US" sz="44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cap="all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44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cap="all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সংযোগ</a:t>
            </a:r>
            <a:endParaRPr lang="en-US" sz="44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0518F89-1953-D468-5D04-398AE83987BF}"/>
              </a:ext>
            </a:extLst>
          </p:cNvPr>
          <p:cNvGrpSpPr/>
          <p:nvPr/>
        </p:nvGrpSpPr>
        <p:grpSpPr>
          <a:xfrm>
            <a:off x="6226629" y="289560"/>
            <a:ext cx="3156857" cy="6067697"/>
            <a:chOff x="6149639" y="289560"/>
            <a:chExt cx="2518222" cy="5910387"/>
          </a:xfrm>
        </p:grpSpPr>
        <p:pic>
          <p:nvPicPr>
            <p:cNvPr id="28" name="Picture 27" descr="A book cover with cartoon characters&#10;&#10;AI-generated content may be incorrect.">
              <a:extLst>
                <a:ext uri="{FF2B5EF4-FFF2-40B4-BE49-F238E27FC236}">
                  <a16:creationId xmlns:a16="http://schemas.microsoft.com/office/drawing/2014/main" id="{4AF4C7C9-A98E-8416-A3D5-BAF046E038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639" y="289560"/>
              <a:ext cx="2518222" cy="2978573"/>
            </a:xfrm>
            <a:prstGeom prst="rect">
              <a:avLst/>
            </a:prstGeom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A5F3E51-1211-72E4-CAAD-235FD8B5CB35}"/>
                </a:ext>
              </a:extLst>
            </p:cNvPr>
            <p:cNvGrpSpPr/>
            <p:nvPr/>
          </p:nvGrpSpPr>
          <p:grpSpPr>
            <a:xfrm>
              <a:off x="6149639" y="3307373"/>
              <a:ext cx="2517117" cy="2892574"/>
              <a:chOff x="1036320" y="872490"/>
              <a:chExt cx="6248400" cy="5367337"/>
            </a:xfrm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</p:grpSpPr>
          <p:pic>
            <p:nvPicPr>
              <p:cNvPr id="30" name="Picture 29" descr="A cartoon of a child and child&#10;&#10;AI-generated content may be incorrect.">
                <a:extLst>
                  <a:ext uri="{FF2B5EF4-FFF2-40B4-BE49-F238E27FC236}">
                    <a16:creationId xmlns:a16="http://schemas.microsoft.com/office/drawing/2014/main" id="{D406CC1C-EF33-4AF1-D453-F7EA57B929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36320" y="3688080"/>
                <a:ext cx="6248400" cy="2551747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</p:pic>
          <p:pic>
            <p:nvPicPr>
              <p:cNvPr id="31" name="Picture 30" descr="A screenshot of a computer game&#10;&#10;AI-generated content may be incorrect.">
                <a:extLst>
                  <a:ext uri="{FF2B5EF4-FFF2-40B4-BE49-F238E27FC236}">
                    <a16:creationId xmlns:a16="http://schemas.microsoft.com/office/drawing/2014/main" id="{214B79BF-E68A-B79E-F130-F339C12ED6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64895" y="872490"/>
                <a:ext cx="5851345" cy="3943350"/>
              </a:xfrm>
              <a:prstGeom prst="rect">
                <a:avLst/>
              </a:prstGeom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>
                <a:bevelT w="88900" h="88900"/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2986098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A94FA-7A7B-556D-BCF3-057F2E6A8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D1710E-EB52-7AEC-26DE-A477AC55C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tar: 32 Points 1">
            <a:extLst>
              <a:ext uri="{FF2B5EF4-FFF2-40B4-BE49-F238E27FC236}">
                <a16:creationId xmlns:a16="http://schemas.microsoft.com/office/drawing/2014/main" id="{553A8D59-B853-F404-CC9F-F261FECAD89A}"/>
              </a:ext>
            </a:extLst>
          </p:cNvPr>
          <p:cNvSpPr/>
          <p:nvPr/>
        </p:nvSpPr>
        <p:spPr>
          <a:xfrm>
            <a:off x="4641786" y="416654"/>
            <a:ext cx="5613281" cy="1014607"/>
          </a:xfrm>
          <a:prstGeom prst="star32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solidFill>
                  <a:srgbClr val="FF0000"/>
                </a:solidFill>
                <a:latin typeface="NikoshLightBAN" panose="02000000000000000000" pitchFamily="2" charset="0"/>
                <a:cs typeface="NikoshLightBAN" panose="02000000000000000000" pitchFamily="2" charset="0"/>
              </a:rPr>
              <a:t>একক</a:t>
            </a:r>
            <a:r>
              <a:rPr lang="en-US" sz="4800" dirty="0">
                <a:solidFill>
                  <a:srgbClr val="FF0000"/>
                </a:solidFill>
                <a:latin typeface="NikoshLightBAN" panose="02000000000000000000" pitchFamily="2" charset="0"/>
                <a:cs typeface="NikoshLightBAN" panose="02000000000000000000" pitchFamily="2" charset="0"/>
              </a:rPr>
              <a:t> </a:t>
            </a:r>
            <a:r>
              <a:rPr lang="en-US" sz="4800" dirty="0" err="1">
                <a:solidFill>
                  <a:srgbClr val="FF0000"/>
                </a:solidFill>
                <a:latin typeface="NikoshLightBAN" panose="02000000000000000000" pitchFamily="2" charset="0"/>
                <a:cs typeface="NikoshLightBAN" panose="02000000000000000000" pitchFamily="2" charset="0"/>
              </a:rPr>
              <a:t>কাজ</a:t>
            </a:r>
            <a:endParaRPr lang="en-US" sz="4800" dirty="0">
              <a:solidFill>
                <a:srgbClr val="FF0000"/>
              </a:solidFill>
              <a:latin typeface="NikoshLightBAN" panose="02000000000000000000" pitchFamily="2" charset="0"/>
              <a:cs typeface="NikoshLightBAN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4570BA-566F-FDA0-91E2-0FB3539CC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89" y="3165804"/>
            <a:ext cx="2750898" cy="2797899"/>
          </a:xfrm>
          <a:prstGeom prst="rect">
            <a:avLst/>
          </a:prstGeom>
        </p:spPr>
      </p:pic>
      <p:pic>
        <p:nvPicPr>
          <p:cNvPr id="5" name="Picture 4" descr="A mango with a leaf&#10;&#10;AI-generated content may be incorrect.">
            <a:extLst>
              <a:ext uri="{FF2B5EF4-FFF2-40B4-BE49-F238E27FC236}">
                <a16:creationId xmlns:a16="http://schemas.microsoft.com/office/drawing/2014/main" id="{9F411D68-DF14-855A-F069-74B21B85AF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567" y="3077603"/>
            <a:ext cx="1409700" cy="1409700"/>
          </a:xfrm>
          <a:prstGeom prst="rect">
            <a:avLst/>
          </a:prstGeom>
        </p:spPr>
      </p:pic>
      <p:pic>
        <p:nvPicPr>
          <p:cNvPr id="6" name="Picture 5" descr="A mango with a leaf&#10;&#10;AI-generated content may be incorrect.">
            <a:extLst>
              <a:ext uri="{FF2B5EF4-FFF2-40B4-BE49-F238E27FC236}">
                <a16:creationId xmlns:a16="http://schemas.microsoft.com/office/drawing/2014/main" id="{E07A91F7-C71C-98FB-ECCF-CFB27D4C71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557" y="4554004"/>
            <a:ext cx="1409700" cy="1409700"/>
          </a:xfrm>
          <a:prstGeom prst="rect">
            <a:avLst/>
          </a:prstGeom>
        </p:spPr>
      </p:pic>
      <p:pic>
        <p:nvPicPr>
          <p:cNvPr id="7" name="Picture 6" descr="A mango with a leaf&#10;&#10;AI-generated content may be incorrect.">
            <a:extLst>
              <a:ext uri="{FF2B5EF4-FFF2-40B4-BE49-F238E27FC236}">
                <a16:creationId xmlns:a16="http://schemas.microsoft.com/office/drawing/2014/main" id="{1F6707EB-6CF1-C723-DEA4-66C90E4F9C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537" y="3077603"/>
            <a:ext cx="1409700" cy="1409700"/>
          </a:xfrm>
          <a:prstGeom prst="rect">
            <a:avLst/>
          </a:prstGeom>
        </p:spPr>
      </p:pic>
      <p:pic>
        <p:nvPicPr>
          <p:cNvPr id="8" name="Picture 7" descr="A mango with a leaf&#10;&#10;AI-generated content may be incorrect.">
            <a:extLst>
              <a:ext uri="{FF2B5EF4-FFF2-40B4-BE49-F238E27FC236}">
                <a16:creationId xmlns:a16="http://schemas.microsoft.com/office/drawing/2014/main" id="{22CBCCEF-AF22-E752-1ED1-2004D03F30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507" y="3077603"/>
            <a:ext cx="1409700" cy="1409700"/>
          </a:xfrm>
          <a:prstGeom prst="rect">
            <a:avLst/>
          </a:prstGeom>
        </p:spPr>
      </p:pic>
      <p:pic>
        <p:nvPicPr>
          <p:cNvPr id="9" name="Picture 8" descr="A mango with a leaf&#10;&#10;AI-generated content may be incorrect.">
            <a:extLst>
              <a:ext uri="{FF2B5EF4-FFF2-40B4-BE49-F238E27FC236}">
                <a16:creationId xmlns:a16="http://schemas.microsoft.com/office/drawing/2014/main" id="{E405855D-CABF-4CE4-0B48-9B82B6857D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6433" y="3077603"/>
            <a:ext cx="1409700" cy="1409700"/>
          </a:xfrm>
          <a:prstGeom prst="rect">
            <a:avLst/>
          </a:prstGeom>
        </p:spPr>
      </p:pic>
      <p:pic>
        <p:nvPicPr>
          <p:cNvPr id="10" name="Picture 9" descr="A mango with a leaf&#10;&#10;AI-generated content may be incorrect.">
            <a:extLst>
              <a:ext uri="{FF2B5EF4-FFF2-40B4-BE49-F238E27FC236}">
                <a16:creationId xmlns:a16="http://schemas.microsoft.com/office/drawing/2014/main" id="{4A315D21-9380-7BB6-FBCC-F7DA3DB589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257" y="4554004"/>
            <a:ext cx="1409700" cy="1409700"/>
          </a:xfrm>
          <a:prstGeom prst="rect">
            <a:avLst/>
          </a:prstGeom>
        </p:spPr>
      </p:pic>
      <p:pic>
        <p:nvPicPr>
          <p:cNvPr id="11" name="Picture 10" descr="A mango with a leaf&#10;&#10;AI-generated content may be incorrect.">
            <a:extLst>
              <a:ext uri="{FF2B5EF4-FFF2-40B4-BE49-F238E27FC236}">
                <a16:creationId xmlns:a16="http://schemas.microsoft.com/office/drawing/2014/main" id="{2F905020-D3F9-9628-683B-74A0050E89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857" y="4554004"/>
            <a:ext cx="1409700" cy="1409700"/>
          </a:xfrm>
          <a:prstGeom prst="rect">
            <a:avLst/>
          </a:prstGeom>
        </p:spPr>
      </p:pic>
      <p:pic>
        <p:nvPicPr>
          <p:cNvPr id="12" name="Picture 11" descr="A mango with a leaf&#10;&#10;AI-generated content may be incorrect.">
            <a:extLst>
              <a:ext uri="{FF2B5EF4-FFF2-40B4-BE49-F238E27FC236}">
                <a16:creationId xmlns:a16="http://schemas.microsoft.com/office/drawing/2014/main" id="{72F43588-9328-828B-3FF3-7D27223D8C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157" y="4554004"/>
            <a:ext cx="1409700" cy="1409700"/>
          </a:xfrm>
          <a:prstGeom prst="rect">
            <a:avLst/>
          </a:prstGeom>
        </p:spPr>
      </p:pic>
      <p:sp>
        <p:nvSpPr>
          <p:cNvPr id="13" name="Flowchart: Terminator 12">
            <a:extLst>
              <a:ext uri="{FF2B5EF4-FFF2-40B4-BE49-F238E27FC236}">
                <a16:creationId xmlns:a16="http://schemas.microsoft.com/office/drawing/2014/main" id="{41FB36DE-6CEB-954F-5954-07A3F61B7EB3}"/>
              </a:ext>
            </a:extLst>
          </p:cNvPr>
          <p:cNvSpPr/>
          <p:nvPr/>
        </p:nvSpPr>
        <p:spPr>
          <a:xfrm>
            <a:off x="1890889" y="1835332"/>
            <a:ext cx="8951282" cy="838200"/>
          </a:xfrm>
          <a:prstGeom prst="flowChartTerminator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এখানে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একত্রে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কয়টি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কলম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কয়টি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latin typeface="NikoshBAN" panose="02000000000000000000" pitchFamily="2" charset="0"/>
                <a:cs typeface="NikoshBAN" panose="02000000000000000000" pitchFamily="2" charset="0"/>
              </a:rPr>
              <a:t>আম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আ</a:t>
            </a:r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ছে </a:t>
            </a:r>
            <a:r>
              <a:rPr lang="en-US" sz="36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7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8D928E-2CB1-727D-287D-779B2A731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6B43D1-E727-F327-8378-FAF9821E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3C87FF4-EE1B-438E-CC7F-15E3D552257A}"/>
              </a:ext>
            </a:extLst>
          </p:cNvPr>
          <p:cNvSpPr txBox="1"/>
          <p:nvPr/>
        </p:nvSpPr>
        <p:spPr>
          <a:xfrm>
            <a:off x="1679448" y="976666"/>
            <a:ext cx="2181497" cy="1567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6EB862-214C-DF52-494D-F273D45F268C}"/>
              </a:ext>
            </a:extLst>
          </p:cNvPr>
          <p:cNvSpPr txBox="1"/>
          <p:nvPr/>
        </p:nvSpPr>
        <p:spPr>
          <a:xfrm>
            <a:off x="1527048" y="815557"/>
            <a:ext cx="2181497" cy="1567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40E3C2-9E57-3894-418D-B7EC5FE90268}"/>
              </a:ext>
            </a:extLst>
          </p:cNvPr>
          <p:cNvSpPr txBox="1"/>
          <p:nvPr/>
        </p:nvSpPr>
        <p:spPr>
          <a:xfrm>
            <a:off x="1374648" y="654448"/>
            <a:ext cx="2181497" cy="1567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D068AB-6574-C4ED-79A7-206568542674}"/>
              </a:ext>
            </a:extLst>
          </p:cNvPr>
          <p:cNvSpPr txBox="1"/>
          <p:nvPr/>
        </p:nvSpPr>
        <p:spPr>
          <a:xfrm>
            <a:off x="1663120" y="1020714"/>
            <a:ext cx="2738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১) ৫২৬+২৫৩=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5CD982-B1B7-7FB7-7CDF-143D8908662D}"/>
              </a:ext>
            </a:extLst>
          </p:cNvPr>
          <p:cNvSpPr txBox="1"/>
          <p:nvPr/>
        </p:nvSpPr>
        <p:spPr>
          <a:xfrm>
            <a:off x="2037589" y="2221991"/>
            <a:ext cx="2207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৩) ৪ ৩ ৮</a:t>
            </a:r>
          </a:p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  ৫ ২ ১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12E677-0A9D-920B-5B68-BBDF7325D6D1}"/>
              </a:ext>
            </a:extLst>
          </p:cNvPr>
          <p:cNvSpPr txBox="1"/>
          <p:nvPr/>
        </p:nvSpPr>
        <p:spPr>
          <a:xfrm>
            <a:off x="6595440" y="1014407"/>
            <a:ext cx="2738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২) ৫৫২+৪৩৬=</a:t>
            </a:r>
            <a:endParaRPr lang="en-US" sz="3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9C073F-B2F3-D7E1-C086-B3794A2AC909}"/>
              </a:ext>
            </a:extLst>
          </p:cNvPr>
          <p:cNvSpPr txBox="1"/>
          <p:nvPr/>
        </p:nvSpPr>
        <p:spPr>
          <a:xfrm>
            <a:off x="6595440" y="2099938"/>
            <a:ext cx="2207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৪)  ৪ ৬ ৮</a:t>
            </a:r>
          </a:p>
          <a:p>
            <a:r>
              <a:rPr lang="bn-IN" sz="3600" dirty="0">
                <a:latin typeface="NikoshBAN" panose="02000000000000000000" pitchFamily="2" charset="0"/>
                <a:cs typeface="NikoshBAN" panose="02000000000000000000" pitchFamily="2" charset="0"/>
              </a:rPr>
              <a:t>+  ৫ ৩ ১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BF17FA-6A3B-18AA-322D-6C460D4D6A1C}"/>
              </a:ext>
            </a:extLst>
          </p:cNvPr>
          <p:cNvSpPr txBox="1"/>
          <p:nvPr/>
        </p:nvSpPr>
        <p:spPr>
          <a:xfrm>
            <a:off x="1749118" y="4467228"/>
            <a:ext cx="85300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৫) শিমু একমাসে একটি গল্পের বইয়ের ১৫৪ পৃষ্টা পড়ে ।পরের মাসে ২৭৫ পৃষ্টা পড়ে ।সে দুই মাসে মোট কত পৃষ্টা পড়ে 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36863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DD0B9-B068-2140-4D0E-23E4579A1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A10E4A-3FDC-E2AD-1A2B-6B806BA8D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851B5F47-E20D-7696-E89B-9A3A83B7C8DF}"/>
              </a:ext>
            </a:extLst>
          </p:cNvPr>
          <p:cNvSpPr/>
          <p:nvPr/>
        </p:nvSpPr>
        <p:spPr>
          <a:xfrm>
            <a:off x="1889760" y="252550"/>
            <a:ext cx="5295900" cy="1981200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rgbClr val="FF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Above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err="1">
                <a:solidFill>
                  <a:srgbClr val="FF000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মূল্যায়ন</a:t>
            </a:r>
            <a:endParaRPr lang="en-US" sz="6600" dirty="0">
              <a:solidFill>
                <a:srgbClr val="FF000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803C24-1745-FDF7-5608-A2F661A98960}"/>
              </a:ext>
            </a:extLst>
          </p:cNvPr>
          <p:cNvSpPr txBox="1"/>
          <p:nvPr/>
        </p:nvSpPr>
        <p:spPr>
          <a:xfrm>
            <a:off x="2057400" y="2142202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596+312=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D77C96-8A56-820C-BE6B-8AFC8712A7BB}"/>
              </a:ext>
            </a:extLst>
          </p:cNvPr>
          <p:cNvSpPr txBox="1"/>
          <p:nvPr/>
        </p:nvSpPr>
        <p:spPr>
          <a:xfrm>
            <a:off x="4328663" y="2095661"/>
            <a:ext cx="2316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656+413=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A3E725-7BD3-F97B-2EC5-8B91488FA3BD}"/>
              </a:ext>
            </a:extLst>
          </p:cNvPr>
          <p:cNvSpPr txBox="1"/>
          <p:nvPr/>
        </p:nvSpPr>
        <p:spPr>
          <a:xfrm>
            <a:off x="2057400" y="4052133"/>
            <a:ext cx="2133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 596</a:t>
            </a:r>
          </a:p>
          <a:p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+284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B26514-3206-D81C-6940-00E620D37A37}"/>
              </a:ext>
            </a:extLst>
          </p:cNvPr>
          <p:cNvSpPr txBox="1"/>
          <p:nvPr/>
        </p:nvSpPr>
        <p:spPr>
          <a:xfrm>
            <a:off x="4785360" y="4052133"/>
            <a:ext cx="2133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 246</a:t>
            </a:r>
          </a:p>
          <a:p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+734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2BDA37B-FA76-ED9D-EE01-EF2F74CE2E61}"/>
              </a:ext>
            </a:extLst>
          </p:cNvPr>
          <p:cNvGrpSpPr/>
          <p:nvPr/>
        </p:nvGrpSpPr>
        <p:grpSpPr>
          <a:xfrm>
            <a:off x="7285735" y="330954"/>
            <a:ext cx="3421380" cy="1713638"/>
            <a:chOff x="5313045" y="629081"/>
            <a:chExt cx="3421380" cy="1713638"/>
          </a:xfrm>
        </p:grpSpPr>
        <p:sp>
          <p:nvSpPr>
            <p:cNvPr id="9" name="Star: 24 Points 8">
              <a:extLst>
                <a:ext uri="{FF2B5EF4-FFF2-40B4-BE49-F238E27FC236}">
                  <a16:creationId xmlns:a16="http://schemas.microsoft.com/office/drawing/2014/main" id="{DAF6E7A5-DDFF-887F-04B5-2EB44088E410}"/>
                </a:ext>
              </a:extLst>
            </p:cNvPr>
            <p:cNvSpPr/>
            <p:nvPr/>
          </p:nvSpPr>
          <p:spPr>
            <a:xfrm>
              <a:off x="5313045" y="629081"/>
              <a:ext cx="3421380" cy="1713638"/>
            </a:xfrm>
            <a:prstGeom prst="star24">
              <a:avLst/>
            </a:prstGeom>
            <a:noFill/>
            <a:ln w="76200">
              <a:solidFill>
                <a:srgbClr val="D42C74"/>
              </a:solidFill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10" name="Octagon 9">
              <a:extLst>
                <a:ext uri="{FF2B5EF4-FFF2-40B4-BE49-F238E27FC236}">
                  <a16:creationId xmlns:a16="http://schemas.microsoft.com/office/drawing/2014/main" id="{A3DC212A-B8FA-B2A9-CAED-8AD5401F22A2}"/>
                </a:ext>
              </a:extLst>
            </p:cNvPr>
            <p:cNvSpPr/>
            <p:nvPr/>
          </p:nvSpPr>
          <p:spPr>
            <a:xfrm>
              <a:off x="5939790" y="990600"/>
              <a:ext cx="2133600" cy="990600"/>
            </a:xfrm>
            <a:prstGeom prst="octagon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rmAutofit fontScale="47500" lnSpcReduction="20000"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bn-IN" sz="5200" cap="all" spc="-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সময়</a:t>
              </a:r>
            </a:p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bn-IN" sz="5200" cap="all" spc="-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NikoshBAN" panose="02000000000000000000" pitchFamily="2" charset="0"/>
                  <a:cs typeface="NikoshBAN" panose="02000000000000000000" pitchFamily="2" charset="0"/>
                </a:rPr>
                <a:t>৫ মিনিট</a:t>
              </a: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11" name="Oval 10">
            <a:extLst>
              <a:ext uri="{FF2B5EF4-FFF2-40B4-BE49-F238E27FC236}">
                <a16:creationId xmlns:a16="http://schemas.microsoft.com/office/drawing/2014/main" id="{F9EBE485-0747-FF98-83A1-351210B55D92}"/>
              </a:ext>
            </a:extLst>
          </p:cNvPr>
          <p:cNvSpPr/>
          <p:nvPr/>
        </p:nvSpPr>
        <p:spPr>
          <a:xfrm rot="249861">
            <a:off x="6478786" y="1748541"/>
            <a:ext cx="4571435" cy="4732020"/>
          </a:xfrm>
          <a:prstGeom prst="ellipse">
            <a:avLst/>
          </a:prstGeom>
          <a:gradFill>
            <a:gsLst>
              <a:gs pos="10000">
                <a:srgbClr val="FFC000"/>
              </a:gs>
              <a:gs pos="67000">
                <a:srgbClr val="92D050"/>
              </a:gs>
              <a:gs pos="59000">
                <a:srgbClr val="FFFF00"/>
              </a:gs>
              <a:gs pos="12825">
                <a:srgbClr val="B6091B"/>
              </a:gs>
              <a:gs pos="93000">
                <a:srgbClr val="D42C74"/>
              </a:gs>
              <a:gs pos="78000">
                <a:srgbClr val="92D050"/>
              </a:gs>
              <a:gs pos="0">
                <a:schemeClr val="accent3">
                  <a:lumMod val="40000"/>
                  <a:lumOff val="60000"/>
                </a:schemeClr>
              </a:gs>
              <a:gs pos="0">
                <a:srgbClr val="C00000"/>
              </a:gs>
            </a:gsLst>
            <a:lin ang="5400000" scaled="1"/>
          </a:gradFill>
          <a:ln w="76200">
            <a:solidFill>
              <a:schemeClr val="tx2">
                <a:lumMod val="7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52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321D08B-209C-7AD2-1D18-12045E701EFD}"/>
              </a:ext>
            </a:extLst>
          </p:cNvPr>
          <p:cNvSpPr/>
          <p:nvPr/>
        </p:nvSpPr>
        <p:spPr>
          <a:xfrm>
            <a:off x="6635301" y="4545751"/>
            <a:ext cx="9509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15F271-D459-63F8-CBED-39223A242A89}"/>
              </a:ext>
            </a:extLst>
          </p:cNvPr>
          <p:cNvSpPr/>
          <p:nvPr/>
        </p:nvSpPr>
        <p:spPr>
          <a:xfrm>
            <a:off x="7586202" y="5338852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C97CCD2-9C0A-BE94-F665-7F7A70440F2A}"/>
              </a:ext>
            </a:extLst>
          </p:cNvPr>
          <p:cNvSpPr/>
          <p:nvPr/>
        </p:nvSpPr>
        <p:spPr>
          <a:xfrm>
            <a:off x="8596672" y="5533687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892D88-C063-CEB4-D4D8-EDD84AFD42A3}"/>
              </a:ext>
            </a:extLst>
          </p:cNvPr>
          <p:cNvSpPr/>
          <p:nvPr/>
        </p:nvSpPr>
        <p:spPr>
          <a:xfrm>
            <a:off x="9463410" y="5329602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12B692D-1B15-0E2C-1F8D-A2091AC9CAB8}"/>
              </a:ext>
            </a:extLst>
          </p:cNvPr>
          <p:cNvSpPr/>
          <p:nvPr/>
        </p:nvSpPr>
        <p:spPr>
          <a:xfrm>
            <a:off x="10070647" y="4850966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9B60E9E-396F-E4F8-CE4D-E9BB8038C100}"/>
              </a:ext>
            </a:extLst>
          </p:cNvPr>
          <p:cNvSpPr/>
          <p:nvPr/>
        </p:nvSpPr>
        <p:spPr>
          <a:xfrm>
            <a:off x="10368256" y="4032727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39431CD-426D-1BEE-11F2-9AE9024D2A26}"/>
              </a:ext>
            </a:extLst>
          </p:cNvPr>
          <p:cNvSpPr/>
          <p:nvPr/>
        </p:nvSpPr>
        <p:spPr>
          <a:xfrm>
            <a:off x="10325515" y="2832660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FC71C6E-8C8B-4B86-A16E-60E5A92267E8}"/>
              </a:ext>
            </a:extLst>
          </p:cNvPr>
          <p:cNvSpPr/>
          <p:nvPr/>
        </p:nvSpPr>
        <p:spPr>
          <a:xfrm>
            <a:off x="9687186" y="2034218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F0E8C4-F0DE-58FE-A12F-6D09C89A1517}"/>
              </a:ext>
            </a:extLst>
          </p:cNvPr>
          <p:cNvSpPr/>
          <p:nvPr/>
        </p:nvSpPr>
        <p:spPr>
          <a:xfrm>
            <a:off x="8548534" y="1772085"/>
            <a:ext cx="9509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3DDCB2A-2C71-3882-FC94-F966F07DD31D}"/>
              </a:ext>
            </a:extLst>
          </p:cNvPr>
          <p:cNvSpPr/>
          <p:nvPr/>
        </p:nvSpPr>
        <p:spPr>
          <a:xfrm>
            <a:off x="6476881" y="3587104"/>
            <a:ext cx="567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362259C-A271-66D4-932C-B9C7ED9841FC}"/>
              </a:ext>
            </a:extLst>
          </p:cNvPr>
          <p:cNvSpPr/>
          <p:nvPr/>
        </p:nvSpPr>
        <p:spPr>
          <a:xfrm>
            <a:off x="6693601" y="2630139"/>
            <a:ext cx="9509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1B66AB0-A163-16DF-4361-955DC504C798}"/>
              </a:ext>
            </a:extLst>
          </p:cNvPr>
          <p:cNvSpPr/>
          <p:nvPr/>
        </p:nvSpPr>
        <p:spPr>
          <a:xfrm>
            <a:off x="7419292" y="1870951"/>
            <a:ext cx="9509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</a:t>
            </a:r>
            <a:endParaRPr lang="en-US" sz="54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68172E2-73D7-973B-7DD1-44EDED4EE8A3}"/>
              </a:ext>
            </a:extLst>
          </p:cNvPr>
          <p:cNvGrpSpPr/>
          <p:nvPr/>
        </p:nvGrpSpPr>
        <p:grpSpPr>
          <a:xfrm>
            <a:off x="8996425" y="2133604"/>
            <a:ext cx="195277" cy="4133887"/>
            <a:chOff x="6888709" y="2135087"/>
            <a:chExt cx="283784" cy="3008649"/>
          </a:xfrm>
        </p:grpSpPr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471C4F7A-1A24-5C92-8524-0E3DA194D063}"/>
                </a:ext>
              </a:extLst>
            </p:cNvPr>
            <p:cNvSpPr/>
            <p:nvPr/>
          </p:nvSpPr>
          <p:spPr>
            <a:xfrm>
              <a:off x="6888709" y="2135087"/>
              <a:ext cx="277965" cy="1511422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46B766DA-0BF6-66C2-9693-9077E9D8B9D5}"/>
                </a:ext>
              </a:extLst>
            </p:cNvPr>
            <p:cNvSpPr/>
            <p:nvPr/>
          </p:nvSpPr>
          <p:spPr>
            <a:xfrm rot="10800000">
              <a:off x="6894528" y="3632314"/>
              <a:ext cx="277965" cy="1511422"/>
            </a:xfrm>
            <a:prstGeom prst="triangle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A67CB01-7BE9-597B-AD02-B37F14742DC0}"/>
              </a:ext>
            </a:extLst>
          </p:cNvPr>
          <p:cNvGrpSpPr/>
          <p:nvPr/>
        </p:nvGrpSpPr>
        <p:grpSpPr>
          <a:xfrm>
            <a:off x="8892431" y="2142202"/>
            <a:ext cx="664706" cy="4133887"/>
            <a:chOff x="6724650" y="2280719"/>
            <a:chExt cx="447843" cy="2863017"/>
          </a:xfrm>
          <a:solidFill>
            <a:schemeClr val="tx1"/>
          </a:solidFill>
        </p:grpSpPr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91DFF410-8695-32FB-8E92-2F9CB5199A48}"/>
                </a:ext>
              </a:extLst>
            </p:cNvPr>
            <p:cNvSpPr/>
            <p:nvPr/>
          </p:nvSpPr>
          <p:spPr>
            <a:xfrm>
              <a:off x="6724650" y="2280719"/>
              <a:ext cx="277965" cy="1511422"/>
            </a:xfrm>
            <a:prstGeom prst="triangle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3252361A-34DF-3F26-E97C-35BB4D39865E}"/>
                </a:ext>
              </a:extLst>
            </p:cNvPr>
            <p:cNvSpPr/>
            <p:nvPr/>
          </p:nvSpPr>
          <p:spPr>
            <a:xfrm rot="10800000">
              <a:off x="6894528" y="3632314"/>
              <a:ext cx="277965" cy="1511422"/>
            </a:xfrm>
            <a:prstGeom prst="triangle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8C804B5-F5F5-ADFC-B456-59EDC0886C86}"/>
              </a:ext>
            </a:extLst>
          </p:cNvPr>
          <p:cNvGrpSpPr/>
          <p:nvPr/>
        </p:nvGrpSpPr>
        <p:grpSpPr>
          <a:xfrm rot="16718440">
            <a:off x="8726292" y="2281199"/>
            <a:ext cx="591205" cy="3707980"/>
            <a:chOff x="6724650" y="2280719"/>
            <a:chExt cx="447843" cy="2863017"/>
          </a:xfrm>
          <a:solidFill>
            <a:schemeClr val="tx1"/>
          </a:solidFill>
        </p:grpSpPr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A76BD321-234D-C69B-91C6-977CB69B6D8D}"/>
                </a:ext>
              </a:extLst>
            </p:cNvPr>
            <p:cNvSpPr/>
            <p:nvPr/>
          </p:nvSpPr>
          <p:spPr>
            <a:xfrm>
              <a:off x="6724650" y="2280719"/>
              <a:ext cx="277965" cy="1511422"/>
            </a:xfrm>
            <a:prstGeom prst="triangle">
              <a:avLst/>
            </a:prstGeom>
            <a:grp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AEF2BC12-6181-E988-D25E-3DD7B275C25A}"/>
                </a:ext>
              </a:extLst>
            </p:cNvPr>
            <p:cNvSpPr/>
            <p:nvPr/>
          </p:nvSpPr>
          <p:spPr>
            <a:xfrm rot="10800000">
              <a:off x="6894528" y="3632314"/>
              <a:ext cx="277965" cy="1511422"/>
            </a:xfrm>
            <a:prstGeom prst="triangle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ctr">
              <a:normAutofit/>
            </a:bodyPr>
            <a:lstStyle/>
            <a:p>
              <a:pPr algn="ctr" defTabSz="914400">
                <a:lnSpc>
                  <a:spcPct val="83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5200" cap="all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NikoshBAN" panose="02000000000000000000" pitchFamily="2" charset="0"/>
                <a:cs typeface="NikoshBAN" panose="02000000000000000000" pitchFamily="2" charset="0"/>
              </a:endParaRPr>
            </a:p>
          </p:txBody>
        </p:sp>
      </p:grpSp>
      <p:sp>
        <p:nvSpPr>
          <p:cNvPr id="33" name="Oval 32">
            <a:extLst>
              <a:ext uri="{FF2B5EF4-FFF2-40B4-BE49-F238E27FC236}">
                <a16:creationId xmlns:a16="http://schemas.microsoft.com/office/drawing/2014/main" id="{2C1D7FCB-1D80-DD62-2B6C-B53561BE16E5}"/>
              </a:ext>
            </a:extLst>
          </p:cNvPr>
          <p:cNvSpPr/>
          <p:nvPr/>
        </p:nvSpPr>
        <p:spPr>
          <a:xfrm>
            <a:off x="8739367" y="3878280"/>
            <a:ext cx="591179" cy="605981"/>
          </a:xfrm>
          <a:prstGeom prst="ellipse">
            <a:avLst/>
          </a:prstGeom>
          <a:solidFill>
            <a:srgbClr val="D42C74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algn="ctr" defTabSz="914400">
              <a:lnSpc>
                <a:spcPct val="83000"/>
              </a:lnSpc>
              <a:spcBef>
                <a:spcPct val="0"/>
              </a:spcBef>
              <a:spcAft>
                <a:spcPts val="600"/>
              </a:spcAft>
            </a:pPr>
            <a:endParaRPr lang="en-US" sz="5200" cap="all" spc="-100" dirty="0">
              <a:solidFill>
                <a:schemeClr val="tx1">
                  <a:lumMod val="85000"/>
                  <a:lumOff val="15000"/>
                </a:schemeClr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00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6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D70E4-9FA0-1B0B-A23E-669F369FF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9799DA-13C4-51AB-9A60-86A1E84E7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AF2A654-5A65-5C08-1657-11F3028E2C16}"/>
              </a:ext>
            </a:extLst>
          </p:cNvPr>
          <p:cNvSpPr/>
          <p:nvPr/>
        </p:nvSpPr>
        <p:spPr>
          <a:xfrm>
            <a:off x="3984171" y="167182"/>
            <a:ext cx="4815840" cy="9601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rgbClr val="FF0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Above"/>
            <a:lightRig rig="harsh" dir="t">
              <a:rot lat="0" lon="0" rev="3000000"/>
            </a:lightRig>
          </a:scene3d>
          <a:sp3d extrusionH="254000" contourW="19050">
            <a:bevelT w="82550" h="44450" prst="riblet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পরিকল্পিত</a:t>
            </a:r>
            <a:r>
              <a:rPr lang="en-US" sz="4400" dirty="0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4400" dirty="0">
              <a:solidFill>
                <a:schemeClr val="tx1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5C1A6A-EC51-2A6E-2406-95777DADABA4}"/>
              </a:ext>
            </a:extLst>
          </p:cNvPr>
          <p:cNvSpPr txBox="1"/>
          <p:nvPr/>
        </p:nvSpPr>
        <p:spPr>
          <a:xfrm>
            <a:off x="2216331" y="1408602"/>
            <a:ext cx="7802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একটি গ্রামে লোকসংখ্যা ৪০০ জন ।আরেকটি গ্রামের লোকসংখ্যা ৩২০ জন । দুই গ্রামের মোট লোকসংখ্যা কত ?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54CE6A-FBA0-64F8-2D45-E11F09E1E704}"/>
              </a:ext>
            </a:extLst>
          </p:cNvPr>
          <p:cNvSpPr txBox="1"/>
          <p:nvPr/>
        </p:nvSpPr>
        <p:spPr>
          <a:xfrm>
            <a:off x="2048691" y="2626470"/>
            <a:ext cx="8427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IN" sz="3200" dirty="0">
                <a:latin typeface="NikoshBAN" panose="02000000000000000000" pitchFamily="2" charset="0"/>
                <a:cs typeface="NikoshBAN" panose="02000000000000000000" pitchFamily="2" charset="0"/>
              </a:rPr>
              <a:t>একটি নার্সারিতে ১২০ টি গোলাপ ফুল গাছ আছে এবং ১২৭ টি গাঁদা ফুল গাছ আছে ।ঐ নার্সারিতে মোট কত গুলো ফুল গাছ আছে 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6" name="Picture 5" descr="A child sitting at a desk with a computer and papers&#10;&#10;AI-generated content may be incorrect.">
            <a:extLst>
              <a:ext uri="{FF2B5EF4-FFF2-40B4-BE49-F238E27FC236}">
                <a16:creationId xmlns:a16="http://schemas.microsoft.com/office/drawing/2014/main" id="{7A823130-5962-296E-B593-FCF3DEBB24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691" y="3984988"/>
            <a:ext cx="5288280" cy="252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45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8F36BB-C590-A32F-1A1D-A8538CDCE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7AA67C3D-6D28-4C64-81F8-295FC9396E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4283919-7E00-4FC2-BFC9-3F56E58808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64294" y="0"/>
            <a:ext cx="1953741" cy="3405188"/>
          </a:xfrm>
          <a:custGeom>
            <a:avLst/>
            <a:gdLst>
              <a:gd name="connsiteX0" fmla="*/ 340960 w 1953741"/>
              <a:gd name="connsiteY0" fmla="*/ 0 h 3405188"/>
              <a:gd name="connsiteX1" fmla="*/ 0 w 1953741"/>
              <a:gd name="connsiteY1" fmla="*/ 0 h 3405188"/>
              <a:gd name="connsiteX2" fmla="*/ 0 w 1953741"/>
              <a:gd name="connsiteY2" fmla="*/ 1 h 3405188"/>
              <a:gd name="connsiteX3" fmla="*/ 121075 w 1953741"/>
              <a:gd name="connsiteY3" fmla="*/ 1 h 3405188"/>
              <a:gd name="connsiteX4" fmla="*/ 143661 w 1953741"/>
              <a:gd name="connsiteY4" fmla="*/ 14998 h 3405188"/>
              <a:gd name="connsiteX5" fmla="*/ 1771120 w 1953741"/>
              <a:gd name="connsiteY5" fmla="*/ 3337396 h 3405188"/>
              <a:gd name="connsiteX6" fmla="*/ 1772750 w 1953741"/>
              <a:gd name="connsiteY6" fmla="*/ 3405188 h 3405188"/>
              <a:gd name="connsiteX7" fmla="*/ 1953741 w 1953741"/>
              <a:gd name="connsiteY7" fmla="*/ 3405188 h 3405188"/>
              <a:gd name="connsiteX8" fmla="*/ 1937324 w 1953741"/>
              <a:gd name="connsiteY8" fmla="*/ 3058183 h 3405188"/>
              <a:gd name="connsiteX9" fmla="*/ 363084 w 1953741"/>
              <a:gd name="connsiteY9" fmla="*/ 14997 h 340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53741" h="3405188">
                <a:moveTo>
                  <a:pt x="340960" y="0"/>
                </a:moveTo>
                <a:lnTo>
                  <a:pt x="0" y="0"/>
                </a:lnTo>
                <a:lnTo>
                  <a:pt x="0" y="1"/>
                </a:lnTo>
                <a:lnTo>
                  <a:pt x="121075" y="1"/>
                </a:lnTo>
                <a:lnTo>
                  <a:pt x="143661" y="14998"/>
                </a:lnTo>
                <a:cubicBezTo>
                  <a:pt x="1126713" y="708414"/>
                  <a:pt x="1702933" y="1928214"/>
                  <a:pt x="1771120" y="3337396"/>
                </a:cubicBezTo>
                <a:lnTo>
                  <a:pt x="1772750" y="3405188"/>
                </a:lnTo>
                <a:lnTo>
                  <a:pt x="1953741" y="3405188"/>
                </a:lnTo>
                <a:lnTo>
                  <a:pt x="1937324" y="3058183"/>
                </a:lnTo>
                <a:cubicBezTo>
                  <a:pt x="1813464" y="1767912"/>
                  <a:pt x="1261851" y="662186"/>
                  <a:pt x="36308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217FF4A-5EDF-43B7-90EE-BDD9F1E9EA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60676" y="3452813"/>
            <a:ext cx="2740990" cy="3405187"/>
          </a:xfrm>
          <a:custGeom>
            <a:avLst/>
            <a:gdLst>
              <a:gd name="connsiteX0" fmla="*/ 2737014 w 2740990"/>
              <a:gd name="connsiteY0" fmla="*/ 0 h 3405187"/>
              <a:gd name="connsiteX1" fmla="*/ 2550901 w 2740990"/>
              <a:gd name="connsiteY1" fmla="*/ 0 h 3405187"/>
              <a:gd name="connsiteX2" fmla="*/ 2554960 w 2740990"/>
              <a:gd name="connsiteY2" fmla="*/ 168844 h 3405187"/>
              <a:gd name="connsiteX3" fmla="*/ 641512 w 2740990"/>
              <a:gd name="connsiteY3" fmla="*/ 2922002 h 3405187"/>
              <a:gd name="connsiteX4" fmla="*/ 114085 w 2740990"/>
              <a:gd name="connsiteY4" fmla="*/ 3327787 h 3405187"/>
              <a:gd name="connsiteX5" fmla="*/ 0 w 2740990"/>
              <a:gd name="connsiteY5" fmla="*/ 3405187 h 3405187"/>
              <a:gd name="connsiteX6" fmla="*/ 24734 w 2740990"/>
              <a:gd name="connsiteY6" fmla="*/ 3405187 h 3405187"/>
              <a:gd name="connsiteX7" fmla="*/ 238236 w 2740990"/>
              <a:gd name="connsiteY7" fmla="*/ 3405187 h 3405187"/>
              <a:gd name="connsiteX8" fmla="*/ 349992 w 2740990"/>
              <a:gd name="connsiteY8" fmla="*/ 3327786 h 3405187"/>
              <a:gd name="connsiteX9" fmla="*/ 866640 w 2740990"/>
              <a:gd name="connsiteY9" fmla="*/ 2922001 h 3405187"/>
              <a:gd name="connsiteX10" fmla="*/ 2740990 w 2740990"/>
              <a:gd name="connsiteY10" fmla="*/ 168843 h 3405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40990" h="3405187">
                <a:moveTo>
                  <a:pt x="2737014" y="0"/>
                </a:moveTo>
                <a:lnTo>
                  <a:pt x="2550901" y="0"/>
                </a:lnTo>
                <a:lnTo>
                  <a:pt x="2554960" y="168844"/>
                </a:lnTo>
                <a:cubicBezTo>
                  <a:pt x="2554960" y="1516319"/>
                  <a:pt x="1606862" y="2150027"/>
                  <a:pt x="641512" y="2922002"/>
                </a:cubicBezTo>
                <a:cubicBezTo>
                  <a:pt x="465716" y="3062585"/>
                  <a:pt x="291530" y="3200296"/>
                  <a:pt x="114085" y="3327787"/>
                </a:cubicBezTo>
                <a:lnTo>
                  <a:pt x="0" y="3405187"/>
                </a:lnTo>
                <a:lnTo>
                  <a:pt x="24734" y="3405187"/>
                </a:lnTo>
                <a:lnTo>
                  <a:pt x="238236" y="3405187"/>
                </a:lnTo>
                <a:lnTo>
                  <a:pt x="349992" y="3327786"/>
                </a:lnTo>
                <a:cubicBezTo>
                  <a:pt x="523810" y="3200295"/>
                  <a:pt x="694437" y="3062584"/>
                  <a:pt x="866640" y="2922001"/>
                </a:cubicBezTo>
                <a:cubicBezTo>
                  <a:pt x="1812265" y="2150026"/>
                  <a:pt x="2740990" y="1516318"/>
                  <a:pt x="2740990" y="168843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FF5BBC-0545-8309-A0B8-0FC25E8218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160E1FD-A5AD-A503-78C5-2D1C787ADAAF}"/>
              </a:ext>
            </a:extLst>
          </p:cNvPr>
          <p:cNvSpPr/>
          <p:nvPr/>
        </p:nvSpPr>
        <p:spPr>
          <a:xfrm>
            <a:off x="1973021" y="1800225"/>
            <a:ext cx="7554685" cy="407125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00" dirty="0" err="1">
                <a:latin typeface="NikoshBAN" panose="02000000000000000000" pitchFamily="2" charset="0"/>
                <a:cs typeface="NikoshBAN" panose="02000000000000000000" pitchFamily="2" charset="0"/>
              </a:rPr>
              <a:t>ধন‌্যবাদ</a:t>
            </a:r>
            <a:endParaRPr lang="en-US" sz="166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7809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768</Words>
  <Application>Microsoft Office PowerPoint</Application>
  <PresentationFormat>Widescreen</PresentationFormat>
  <Paragraphs>410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Meiryo</vt:lpstr>
      <vt:lpstr>Aptos</vt:lpstr>
      <vt:lpstr>Aptos Display</vt:lpstr>
      <vt:lpstr>Arial</vt:lpstr>
      <vt:lpstr>NikoshBAN</vt:lpstr>
      <vt:lpstr>NikoshLightBAN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Pedp4 WPBX4125BLF092401296</dc:creator>
  <cp:lastModifiedBy>Pedp4 WPBX4125BLF092401296</cp:lastModifiedBy>
  <cp:revision>1</cp:revision>
  <dcterms:created xsi:type="dcterms:W3CDTF">2026-07-27T08:29:48Z</dcterms:created>
  <dcterms:modified xsi:type="dcterms:W3CDTF">2026-07-28T05:47:26Z</dcterms:modified>
</cp:coreProperties>
</file>