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6AF9A-9032-E389-6366-1A4009AD3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5DB7F-C6EC-FC73-EBB0-0EF5706BB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C499D-CCE0-9766-F2AB-323ECEE97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9FB49-44A9-4D11-2747-02806147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A42F4-CA2C-90C3-2D3D-9F1FFDB7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1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9C39A-FBDA-4626-C615-9A199335F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D6D69E-561E-4800-642B-813D61D6D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92D00-3FED-71C6-7E95-26642C267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B85C6-A3BF-AAAF-E966-0BD6A9D5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A368A-44D1-9285-20B1-FE639823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8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4DE018-ECCD-3FD9-21BA-78C4C2988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33BB03-B427-665E-E3FE-FA0DD3396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8B00E-A40D-68DF-0376-9AE2A853F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C0363-481E-05CE-5073-11A351FA3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CD841-02BA-23EE-08A5-D7EAD3E9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1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4DEB-40B1-69DC-E796-6808B8043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B1E5D-8315-E5FE-3319-C76CF1F0A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10342-88BC-649E-79BE-36E8464D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9CB39-8D64-F344-438E-003568A3B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1BA72-3158-FFAA-7583-BF2FEC77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6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FCBD7-3EA5-0BB3-5D8C-A03170CD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B78EE-4A00-525A-F408-43473DDDD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44B74-043D-011B-97CF-B271088F8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40F61-0B7B-9932-57B5-B2FAF9F24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85367-D744-E3E2-092D-3A4A8151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B5CF-B846-FE3F-1E96-163508C0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CC055-98F5-F29F-317F-1B29275A5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CCB6D4-F0A9-C126-41A6-55BC0DA8B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546050-DAED-0F32-A562-51A3EB1EE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8B7F3-903E-15EE-0AFC-DF672EB3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B2DC1-1DC1-9DB6-710C-4F2559156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94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CF2DD-2BF1-4430-A862-175488EA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9FA00-E544-20E7-9578-CAD4F0643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8CEAA-935E-3DA0-8C45-2E5124E8F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0ADA92-FDC8-5F40-83F3-477522DD8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AE2DFC-1FF2-1287-3D0B-09FB48780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5D4636-CF0D-A203-0D3F-16DE0C0D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9C544E-E64F-BED0-E024-77EFFC9B8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219B3-7154-979C-787A-668F1899E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9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EDB76-8140-D039-8786-C7DFE7A4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F38C3F-AD7A-374D-3F30-12710E36F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71DD44-D438-0CB9-A600-7B527108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8CE5F-2C4C-A93D-4675-B8118A57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2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AE1693-6698-BCD5-ADB9-4F0A09DA8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CAD6F7-50D0-C8C5-CCCC-E0A5AAF4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3FDF4-A02E-7E65-C41D-1F63E9691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9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1967-2646-5A9B-BACD-125526670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F1980-DDDD-C05F-FB33-471E9F23C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5114AB-4038-FE99-C685-A5A7DD2BF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DF8A6-4D52-AB0D-D23C-BEFBCEBC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8CDD8-F9B5-1BA8-01EE-0F7C5D214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D8401-E190-75FC-6CEC-AA418AC83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80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C0844-DDBC-EDC2-FB29-3C026EE9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DD405B-4B36-4CCE-942A-CEFE18EF49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24E2C1-1C0F-9C3D-DB70-C75802232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A0C07-F00B-C692-BDD7-52945F36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B62BB-6F70-69FA-4D3F-D8A49B5B7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9C68F4-692F-12E8-0BF0-D6487E1A2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3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9A774B-FE05-CE67-F547-1AB11724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D38AF-92B1-EC9A-5DCF-2BD2CD7B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C428-D052-B3FF-2832-0B29F2C6C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B79A5-202C-4B61-847B-F78BF21DE76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8FFED-BC1F-230F-B1BF-938164ABA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9CFD7-E2CC-DDEB-ACDA-9D6304CCF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6ECCA6-3ADC-4128-AF5E-2B09A6E7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1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2CD0-5B3E-F416-5A1D-0B48B1C312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C64B45-2CB6-07AE-EECD-DFA0F05224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83FB-0A85-D619-291D-0FB449BE2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272143"/>
            <a:ext cx="11745685" cy="644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70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CE1291-7653-7DEF-AFD7-67325B52E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8858"/>
            <a:ext cx="117348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50F10-04B9-2B79-2528-636846BC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83118E-8A14-960A-56AC-7A809DC0A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57" y="163286"/>
            <a:ext cx="11843657" cy="657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D37142-C316-C11D-DCEC-A17E1E3B9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11985171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2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2603F-83AE-64DE-6540-F83F1D57A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542" y="468085"/>
            <a:ext cx="6966857" cy="2242458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rgbClr val="002060"/>
                </a:solidFill>
              </a:rPr>
              <a:t>Thank you all</a:t>
            </a:r>
          </a:p>
        </p:txBody>
      </p:sp>
    </p:spTree>
    <p:extLst>
      <p:ext uri="{BB962C8B-B14F-4D97-AF65-F5344CB8AC3E}">
        <p14:creationId xmlns:p14="http://schemas.microsoft.com/office/powerpoint/2010/main" val="60116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Thank you 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WPBX4125BLF092411287</dc:creator>
  <cp:lastModifiedBy>Pedp4 WPBX4125BLF092411287</cp:lastModifiedBy>
  <cp:revision>10</cp:revision>
  <dcterms:created xsi:type="dcterms:W3CDTF">2026-07-28T06:00:37Z</dcterms:created>
  <dcterms:modified xsi:type="dcterms:W3CDTF">2026-07-28T06:23:37Z</dcterms:modified>
</cp:coreProperties>
</file>