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72" r:id="rId3"/>
    <p:sldId id="257" r:id="rId4"/>
    <p:sldId id="268" r:id="rId5"/>
    <p:sldId id="263" r:id="rId6"/>
    <p:sldId id="264" r:id="rId7"/>
    <p:sldId id="258" r:id="rId8"/>
    <p:sldId id="259" r:id="rId9"/>
    <p:sldId id="265" r:id="rId10"/>
    <p:sldId id="260" r:id="rId11"/>
    <p:sldId id="271" r:id="rId12"/>
    <p:sldId id="262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usaiba" initials="N" lastIdx="1" clrIdx="0">
    <p:extLst>
      <p:ext uri="{19B8F6BF-5375-455C-9EA6-DF929625EA0E}">
        <p15:presenceInfo xmlns:p15="http://schemas.microsoft.com/office/powerpoint/2012/main" userId="Nusaib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000FF"/>
    <a:srgbClr val="FFFF66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14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8-15T23:53:17.040" idx="1">
    <p:pos x="10" y="10"/>
    <p:text>Font Solainam Lipi</p:text>
    <p:extLst>
      <p:ext uri="{C676402C-5697-4E1C-873F-D02D1690AC5C}">
        <p15:threadingInfo xmlns:p15="http://schemas.microsoft.com/office/powerpoint/2012/main" timeZoneBias="-3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E3D520-9670-4C04-9586-351E633C145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DA767-7D43-49A4-9914-6704846B8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42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া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ল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ন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্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ট  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ি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ে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ে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Solaiman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</a:t>
            </a:r>
            <a:r>
              <a:rPr lang="en-US" dirty="0"/>
              <a:t> </a:t>
            </a:r>
            <a:r>
              <a:rPr lang="as-IN" dirty="0"/>
              <a:t>ব</a:t>
            </a:r>
            <a:r>
              <a:rPr lang="en-US" dirty="0"/>
              <a:t>্</a:t>
            </a:r>
            <a:r>
              <a:rPr lang="as-IN" dirty="0"/>
              <a:t>য</a:t>
            </a:r>
            <a:r>
              <a:rPr lang="en-US" dirty="0"/>
              <a:t>ব</a:t>
            </a:r>
            <a:r>
              <a:rPr lang="as-IN" dirty="0"/>
              <a:t>হ</a:t>
            </a:r>
            <a:r>
              <a:rPr lang="en-US" dirty="0"/>
              <a:t>া</a:t>
            </a:r>
            <a:r>
              <a:rPr lang="as-IN" dirty="0"/>
              <a:t>র</a:t>
            </a:r>
            <a:r>
              <a:rPr lang="en-US" dirty="0"/>
              <a:t>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া</a:t>
            </a:r>
            <a:r>
              <a:rPr lang="en-US" dirty="0"/>
              <a:t> </a:t>
            </a:r>
            <a:r>
              <a:rPr lang="as-IN" dirty="0"/>
              <a:t>হ</a:t>
            </a:r>
            <a:r>
              <a:rPr lang="en-US" dirty="0"/>
              <a:t>য়</a:t>
            </a:r>
            <a:r>
              <a:rPr lang="as-IN" dirty="0"/>
              <a:t>ে</a:t>
            </a:r>
            <a:r>
              <a:rPr lang="en-US" dirty="0"/>
              <a:t>ছ</a:t>
            </a:r>
            <a:r>
              <a:rPr lang="as-IN" dirty="0"/>
              <a:t>ে</a:t>
            </a:r>
            <a:r>
              <a:rPr lang="en-US" dirty="0"/>
              <a:t>।  </a:t>
            </a:r>
            <a:r>
              <a:rPr lang="as-IN" dirty="0"/>
              <a:t>স</a:t>
            </a:r>
            <a:r>
              <a:rPr lang="en-US" dirty="0"/>
              <a:t>ু</a:t>
            </a:r>
            <a:r>
              <a:rPr lang="as-IN" dirty="0"/>
              <a:t>ত</a:t>
            </a:r>
            <a:r>
              <a:rPr lang="en-US" dirty="0"/>
              <a:t>র</a:t>
            </a:r>
            <a:r>
              <a:rPr lang="as-IN" dirty="0"/>
              <a:t>া</a:t>
            </a:r>
            <a:r>
              <a:rPr lang="en-US" dirty="0"/>
              <a:t>ং  ড</a:t>
            </a:r>
            <a:r>
              <a:rPr lang="as-IN" dirty="0"/>
              <a:t>া</a:t>
            </a:r>
            <a:r>
              <a:rPr lang="en-US" dirty="0" err="1"/>
              <a:t>উনল</a:t>
            </a:r>
            <a:r>
              <a:rPr lang="as-IN" dirty="0"/>
              <a:t>ো</a:t>
            </a:r>
            <a:r>
              <a:rPr lang="en-US" dirty="0"/>
              <a:t>ড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ু</a:t>
            </a:r>
            <a:r>
              <a:rPr lang="en-US" dirty="0"/>
              <a:t>ন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Solaiman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</a:t>
            </a:r>
            <a:r>
              <a:rPr lang="en-US" dirty="0"/>
              <a:t>  </a:t>
            </a:r>
            <a:r>
              <a:rPr lang="en-US" dirty="0" err="1"/>
              <a:t>এবং</a:t>
            </a:r>
            <a:r>
              <a:rPr lang="en-US" dirty="0"/>
              <a:t> </a:t>
            </a:r>
            <a:r>
              <a:rPr lang="as-IN" dirty="0"/>
              <a:t>ই</a:t>
            </a:r>
            <a:r>
              <a:rPr lang="en-US" dirty="0"/>
              <a:t>ন</a:t>
            </a:r>
            <a:r>
              <a:rPr lang="as-IN" dirty="0"/>
              <a:t>স</a:t>
            </a:r>
            <a:r>
              <a:rPr lang="en-US" dirty="0"/>
              <a:t>্</a:t>
            </a:r>
            <a:r>
              <a:rPr lang="as-IN" dirty="0"/>
              <a:t>ট</a:t>
            </a:r>
            <a:r>
              <a:rPr lang="en-US" dirty="0"/>
              <a:t>ল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ু</a:t>
            </a:r>
            <a:r>
              <a:rPr lang="en-US" dirty="0"/>
              <a:t>ন 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DA767-7D43-49A4-9914-6704846B80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7375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া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ল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ন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্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ট  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ি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ে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ে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Solaiman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</a:t>
            </a:r>
            <a:r>
              <a:rPr lang="en-US" dirty="0"/>
              <a:t> </a:t>
            </a:r>
            <a:r>
              <a:rPr lang="as-IN" dirty="0"/>
              <a:t>ব</a:t>
            </a:r>
            <a:r>
              <a:rPr lang="en-US" dirty="0"/>
              <a:t>্</a:t>
            </a:r>
            <a:r>
              <a:rPr lang="as-IN" dirty="0"/>
              <a:t>য</a:t>
            </a:r>
            <a:r>
              <a:rPr lang="en-US" dirty="0"/>
              <a:t>ব</a:t>
            </a:r>
            <a:r>
              <a:rPr lang="as-IN" dirty="0"/>
              <a:t>হ</a:t>
            </a:r>
            <a:r>
              <a:rPr lang="en-US" dirty="0"/>
              <a:t>া</a:t>
            </a:r>
            <a:r>
              <a:rPr lang="as-IN" dirty="0"/>
              <a:t>র</a:t>
            </a:r>
            <a:r>
              <a:rPr lang="en-US" dirty="0"/>
              <a:t>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া</a:t>
            </a:r>
            <a:r>
              <a:rPr lang="en-US" dirty="0"/>
              <a:t> </a:t>
            </a:r>
            <a:r>
              <a:rPr lang="as-IN" dirty="0"/>
              <a:t>হ</a:t>
            </a:r>
            <a:r>
              <a:rPr lang="en-US" dirty="0"/>
              <a:t>য়</a:t>
            </a:r>
            <a:r>
              <a:rPr lang="as-IN" dirty="0"/>
              <a:t>ে</a:t>
            </a:r>
            <a:r>
              <a:rPr lang="en-US" dirty="0"/>
              <a:t>ছ</a:t>
            </a:r>
            <a:r>
              <a:rPr lang="as-IN" dirty="0"/>
              <a:t>ে</a:t>
            </a:r>
            <a:r>
              <a:rPr lang="en-US" dirty="0"/>
              <a:t>।  </a:t>
            </a:r>
            <a:r>
              <a:rPr lang="as-IN" dirty="0"/>
              <a:t>স</a:t>
            </a:r>
            <a:r>
              <a:rPr lang="en-US" dirty="0"/>
              <a:t>ু</a:t>
            </a:r>
            <a:r>
              <a:rPr lang="as-IN" dirty="0"/>
              <a:t>ত</a:t>
            </a:r>
            <a:r>
              <a:rPr lang="en-US" dirty="0"/>
              <a:t>র</a:t>
            </a:r>
            <a:r>
              <a:rPr lang="as-IN" dirty="0"/>
              <a:t>া</a:t>
            </a:r>
            <a:r>
              <a:rPr lang="en-US" dirty="0"/>
              <a:t>ং  ড</a:t>
            </a:r>
            <a:r>
              <a:rPr lang="as-IN" dirty="0"/>
              <a:t>া</a:t>
            </a:r>
            <a:r>
              <a:rPr lang="en-US" dirty="0" err="1"/>
              <a:t>উনল</a:t>
            </a:r>
            <a:r>
              <a:rPr lang="as-IN" dirty="0"/>
              <a:t>ো</a:t>
            </a:r>
            <a:r>
              <a:rPr lang="en-US" dirty="0"/>
              <a:t>ড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ু</a:t>
            </a:r>
            <a:r>
              <a:rPr lang="en-US" dirty="0"/>
              <a:t>ন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Solaiman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</a:t>
            </a:r>
            <a:r>
              <a:rPr lang="en-US" dirty="0"/>
              <a:t>  </a:t>
            </a:r>
            <a:r>
              <a:rPr lang="en-US" dirty="0" err="1"/>
              <a:t>এবং</a:t>
            </a:r>
            <a:r>
              <a:rPr lang="en-US" dirty="0"/>
              <a:t> </a:t>
            </a:r>
            <a:r>
              <a:rPr lang="as-IN" dirty="0"/>
              <a:t>ই</a:t>
            </a:r>
            <a:r>
              <a:rPr lang="en-US" dirty="0"/>
              <a:t>ন</a:t>
            </a:r>
            <a:r>
              <a:rPr lang="as-IN" dirty="0"/>
              <a:t>স</a:t>
            </a:r>
            <a:r>
              <a:rPr lang="en-US" dirty="0"/>
              <a:t>্</a:t>
            </a:r>
            <a:r>
              <a:rPr lang="as-IN" dirty="0"/>
              <a:t>ট</a:t>
            </a:r>
            <a:r>
              <a:rPr lang="en-US" dirty="0"/>
              <a:t>ল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ু</a:t>
            </a:r>
            <a:r>
              <a:rPr lang="en-US" dirty="0"/>
              <a:t>ন ।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DA767-7D43-49A4-9914-6704846B802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7942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া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ল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ন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্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ট  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ি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ে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ে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Solaiman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</a:t>
            </a:r>
            <a:r>
              <a:rPr lang="en-US" dirty="0"/>
              <a:t> </a:t>
            </a:r>
            <a:r>
              <a:rPr lang="as-IN" dirty="0"/>
              <a:t>ব</a:t>
            </a:r>
            <a:r>
              <a:rPr lang="en-US" dirty="0"/>
              <a:t>্</a:t>
            </a:r>
            <a:r>
              <a:rPr lang="as-IN" dirty="0"/>
              <a:t>য</a:t>
            </a:r>
            <a:r>
              <a:rPr lang="en-US" dirty="0"/>
              <a:t>ব</a:t>
            </a:r>
            <a:r>
              <a:rPr lang="as-IN" dirty="0"/>
              <a:t>হ</a:t>
            </a:r>
            <a:r>
              <a:rPr lang="en-US" dirty="0"/>
              <a:t>া</a:t>
            </a:r>
            <a:r>
              <a:rPr lang="as-IN" dirty="0"/>
              <a:t>র</a:t>
            </a:r>
            <a:r>
              <a:rPr lang="en-US" dirty="0"/>
              <a:t>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া</a:t>
            </a:r>
            <a:r>
              <a:rPr lang="en-US" dirty="0"/>
              <a:t> </a:t>
            </a:r>
            <a:r>
              <a:rPr lang="as-IN" dirty="0"/>
              <a:t>হ</a:t>
            </a:r>
            <a:r>
              <a:rPr lang="en-US" dirty="0"/>
              <a:t>য়</a:t>
            </a:r>
            <a:r>
              <a:rPr lang="as-IN" dirty="0"/>
              <a:t>ে</a:t>
            </a:r>
            <a:r>
              <a:rPr lang="en-US" dirty="0"/>
              <a:t>ছ</a:t>
            </a:r>
            <a:r>
              <a:rPr lang="as-IN" dirty="0"/>
              <a:t>ে</a:t>
            </a:r>
            <a:r>
              <a:rPr lang="en-US" dirty="0"/>
              <a:t>।  </a:t>
            </a:r>
            <a:r>
              <a:rPr lang="as-IN" dirty="0"/>
              <a:t>স</a:t>
            </a:r>
            <a:r>
              <a:rPr lang="en-US" dirty="0"/>
              <a:t>ু</a:t>
            </a:r>
            <a:r>
              <a:rPr lang="as-IN" dirty="0"/>
              <a:t>ত</a:t>
            </a:r>
            <a:r>
              <a:rPr lang="en-US" dirty="0"/>
              <a:t>র</a:t>
            </a:r>
            <a:r>
              <a:rPr lang="as-IN" dirty="0"/>
              <a:t>া</a:t>
            </a:r>
            <a:r>
              <a:rPr lang="en-US" dirty="0"/>
              <a:t>ং  ড</a:t>
            </a:r>
            <a:r>
              <a:rPr lang="as-IN" dirty="0"/>
              <a:t>া</a:t>
            </a:r>
            <a:r>
              <a:rPr lang="en-US" dirty="0" err="1"/>
              <a:t>উনল</a:t>
            </a:r>
            <a:r>
              <a:rPr lang="as-IN" dirty="0"/>
              <a:t>ো</a:t>
            </a:r>
            <a:r>
              <a:rPr lang="en-US" dirty="0"/>
              <a:t>ড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ু</a:t>
            </a:r>
            <a:r>
              <a:rPr lang="en-US" dirty="0"/>
              <a:t>ন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Solaiman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</a:t>
            </a:r>
            <a:r>
              <a:rPr lang="en-US" dirty="0"/>
              <a:t>  </a:t>
            </a:r>
            <a:r>
              <a:rPr lang="en-US" dirty="0" err="1"/>
              <a:t>এবং</a:t>
            </a:r>
            <a:r>
              <a:rPr lang="en-US" dirty="0"/>
              <a:t> </a:t>
            </a:r>
            <a:r>
              <a:rPr lang="as-IN" dirty="0"/>
              <a:t>ই</a:t>
            </a:r>
            <a:r>
              <a:rPr lang="en-US" dirty="0"/>
              <a:t>ন</a:t>
            </a:r>
            <a:r>
              <a:rPr lang="as-IN" dirty="0"/>
              <a:t>স</a:t>
            </a:r>
            <a:r>
              <a:rPr lang="en-US" dirty="0"/>
              <a:t>্</a:t>
            </a:r>
            <a:r>
              <a:rPr lang="as-IN" dirty="0"/>
              <a:t>ট</a:t>
            </a:r>
            <a:r>
              <a:rPr lang="en-US" dirty="0"/>
              <a:t>ল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ু</a:t>
            </a:r>
            <a:r>
              <a:rPr lang="en-US" dirty="0"/>
              <a:t>ন ।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DA767-7D43-49A4-9914-6704846B802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643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া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ল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ন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্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ট  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ি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ে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ে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Solaiman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</a:t>
            </a:r>
            <a:r>
              <a:rPr lang="en-US" dirty="0"/>
              <a:t> </a:t>
            </a:r>
            <a:r>
              <a:rPr lang="as-IN" dirty="0"/>
              <a:t>ব</a:t>
            </a:r>
            <a:r>
              <a:rPr lang="en-US" dirty="0"/>
              <a:t>্</a:t>
            </a:r>
            <a:r>
              <a:rPr lang="as-IN" dirty="0"/>
              <a:t>য</a:t>
            </a:r>
            <a:r>
              <a:rPr lang="en-US" dirty="0"/>
              <a:t>ব</a:t>
            </a:r>
            <a:r>
              <a:rPr lang="as-IN" dirty="0"/>
              <a:t>হ</a:t>
            </a:r>
            <a:r>
              <a:rPr lang="en-US" dirty="0"/>
              <a:t>া</a:t>
            </a:r>
            <a:r>
              <a:rPr lang="as-IN" dirty="0"/>
              <a:t>র</a:t>
            </a:r>
            <a:r>
              <a:rPr lang="en-US" dirty="0"/>
              <a:t>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া</a:t>
            </a:r>
            <a:r>
              <a:rPr lang="en-US" dirty="0"/>
              <a:t> </a:t>
            </a:r>
            <a:r>
              <a:rPr lang="as-IN" dirty="0"/>
              <a:t>হ</a:t>
            </a:r>
            <a:r>
              <a:rPr lang="en-US" dirty="0"/>
              <a:t>য়</a:t>
            </a:r>
            <a:r>
              <a:rPr lang="as-IN" dirty="0"/>
              <a:t>ে</a:t>
            </a:r>
            <a:r>
              <a:rPr lang="en-US" dirty="0"/>
              <a:t>ছ</a:t>
            </a:r>
            <a:r>
              <a:rPr lang="as-IN" dirty="0"/>
              <a:t>ে</a:t>
            </a:r>
            <a:r>
              <a:rPr lang="en-US" dirty="0"/>
              <a:t>।  </a:t>
            </a:r>
            <a:r>
              <a:rPr lang="as-IN" dirty="0"/>
              <a:t>স</a:t>
            </a:r>
            <a:r>
              <a:rPr lang="en-US" dirty="0"/>
              <a:t>ু</a:t>
            </a:r>
            <a:r>
              <a:rPr lang="as-IN" dirty="0"/>
              <a:t>ত</a:t>
            </a:r>
            <a:r>
              <a:rPr lang="en-US" dirty="0"/>
              <a:t>র</a:t>
            </a:r>
            <a:r>
              <a:rPr lang="as-IN" dirty="0"/>
              <a:t>া</a:t>
            </a:r>
            <a:r>
              <a:rPr lang="en-US" dirty="0"/>
              <a:t>ং  ড</a:t>
            </a:r>
            <a:r>
              <a:rPr lang="as-IN" dirty="0"/>
              <a:t>া</a:t>
            </a:r>
            <a:r>
              <a:rPr lang="en-US" dirty="0" err="1"/>
              <a:t>উনল</a:t>
            </a:r>
            <a:r>
              <a:rPr lang="as-IN" dirty="0"/>
              <a:t>ো</a:t>
            </a:r>
            <a:r>
              <a:rPr lang="en-US" dirty="0"/>
              <a:t>ড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ু</a:t>
            </a:r>
            <a:r>
              <a:rPr lang="en-US" dirty="0"/>
              <a:t>ন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Solaiman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</a:t>
            </a:r>
            <a:r>
              <a:rPr lang="en-US" dirty="0"/>
              <a:t>  </a:t>
            </a:r>
            <a:r>
              <a:rPr lang="en-US" dirty="0" err="1"/>
              <a:t>এবং</a:t>
            </a:r>
            <a:r>
              <a:rPr lang="en-US" dirty="0"/>
              <a:t> </a:t>
            </a:r>
            <a:r>
              <a:rPr lang="as-IN" dirty="0"/>
              <a:t>ই</a:t>
            </a:r>
            <a:r>
              <a:rPr lang="en-US" dirty="0"/>
              <a:t>ন</a:t>
            </a:r>
            <a:r>
              <a:rPr lang="as-IN" dirty="0"/>
              <a:t>স</a:t>
            </a:r>
            <a:r>
              <a:rPr lang="en-US" dirty="0"/>
              <a:t>্</a:t>
            </a:r>
            <a:r>
              <a:rPr lang="as-IN" dirty="0"/>
              <a:t>ট</a:t>
            </a:r>
            <a:r>
              <a:rPr lang="en-US" dirty="0"/>
              <a:t>ল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ু</a:t>
            </a:r>
            <a:r>
              <a:rPr lang="en-US" dirty="0"/>
              <a:t>ন ।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DA767-7D43-49A4-9914-6704846B802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55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া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ল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ন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্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ট  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ি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ে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ে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Solaiman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</a:t>
            </a:r>
            <a:r>
              <a:rPr lang="en-US" dirty="0"/>
              <a:t> </a:t>
            </a:r>
            <a:r>
              <a:rPr lang="as-IN" dirty="0"/>
              <a:t>ব</a:t>
            </a:r>
            <a:r>
              <a:rPr lang="en-US" dirty="0"/>
              <a:t>্</a:t>
            </a:r>
            <a:r>
              <a:rPr lang="as-IN" dirty="0"/>
              <a:t>য</a:t>
            </a:r>
            <a:r>
              <a:rPr lang="en-US" dirty="0"/>
              <a:t>ব</a:t>
            </a:r>
            <a:r>
              <a:rPr lang="as-IN" dirty="0"/>
              <a:t>হ</a:t>
            </a:r>
            <a:r>
              <a:rPr lang="en-US" dirty="0"/>
              <a:t>া</a:t>
            </a:r>
            <a:r>
              <a:rPr lang="as-IN" dirty="0"/>
              <a:t>র</a:t>
            </a:r>
            <a:r>
              <a:rPr lang="en-US" dirty="0"/>
              <a:t>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া</a:t>
            </a:r>
            <a:r>
              <a:rPr lang="en-US" dirty="0"/>
              <a:t> </a:t>
            </a:r>
            <a:r>
              <a:rPr lang="as-IN" dirty="0"/>
              <a:t>হ</a:t>
            </a:r>
            <a:r>
              <a:rPr lang="en-US" dirty="0"/>
              <a:t>য়</a:t>
            </a:r>
            <a:r>
              <a:rPr lang="as-IN" dirty="0"/>
              <a:t>ে</a:t>
            </a:r>
            <a:r>
              <a:rPr lang="en-US" dirty="0"/>
              <a:t>ছ</a:t>
            </a:r>
            <a:r>
              <a:rPr lang="as-IN" dirty="0"/>
              <a:t>ে</a:t>
            </a:r>
            <a:r>
              <a:rPr lang="en-US" dirty="0"/>
              <a:t>।  </a:t>
            </a:r>
            <a:r>
              <a:rPr lang="as-IN" dirty="0"/>
              <a:t>স</a:t>
            </a:r>
            <a:r>
              <a:rPr lang="en-US" dirty="0"/>
              <a:t>ু</a:t>
            </a:r>
            <a:r>
              <a:rPr lang="as-IN" dirty="0"/>
              <a:t>ত</a:t>
            </a:r>
            <a:r>
              <a:rPr lang="en-US" dirty="0"/>
              <a:t>র</a:t>
            </a:r>
            <a:r>
              <a:rPr lang="as-IN" dirty="0"/>
              <a:t>া</a:t>
            </a:r>
            <a:r>
              <a:rPr lang="en-US" dirty="0"/>
              <a:t>ং  ড</a:t>
            </a:r>
            <a:r>
              <a:rPr lang="as-IN" dirty="0"/>
              <a:t>া</a:t>
            </a:r>
            <a:r>
              <a:rPr lang="en-US" dirty="0" err="1"/>
              <a:t>উনল</a:t>
            </a:r>
            <a:r>
              <a:rPr lang="as-IN" dirty="0"/>
              <a:t>ো</a:t>
            </a:r>
            <a:r>
              <a:rPr lang="en-US" dirty="0"/>
              <a:t>ড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ু</a:t>
            </a:r>
            <a:r>
              <a:rPr lang="en-US" dirty="0"/>
              <a:t>ন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Solaiman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</a:t>
            </a:r>
            <a:r>
              <a:rPr lang="en-US" dirty="0"/>
              <a:t>  </a:t>
            </a:r>
            <a:r>
              <a:rPr lang="en-US" dirty="0" err="1"/>
              <a:t>এবং</a:t>
            </a:r>
            <a:r>
              <a:rPr lang="en-US" dirty="0"/>
              <a:t> </a:t>
            </a:r>
            <a:r>
              <a:rPr lang="as-IN" dirty="0"/>
              <a:t>ই</a:t>
            </a:r>
            <a:r>
              <a:rPr lang="en-US" dirty="0"/>
              <a:t>ন</a:t>
            </a:r>
            <a:r>
              <a:rPr lang="as-IN" dirty="0"/>
              <a:t>স</a:t>
            </a:r>
            <a:r>
              <a:rPr lang="en-US" dirty="0"/>
              <a:t>্</a:t>
            </a:r>
            <a:r>
              <a:rPr lang="as-IN" dirty="0"/>
              <a:t>ট</a:t>
            </a:r>
            <a:r>
              <a:rPr lang="en-US" dirty="0"/>
              <a:t>ল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ু</a:t>
            </a:r>
            <a:r>
              <a:rPr lang="en-US" dirty="0"/>
              <a:t>ন ।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DA767-7D43-49A4-9914-6704846B802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403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া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ল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ন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্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ট  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ি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ে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ে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Solaiman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</a:t>
            </a:r>
            <a:r>
              <a:rPr lang="en-US" dirty="0"/>
              <a:t> </a:t>
            </a:r>
            <a:r>
              <a:rPr lang="as-IN" dirty="0"/>
              <a:t>ব</a:t>
            </a:r>
            <a:r>
              <a:rPr lang="en-US" dirty="0"/>
              <a:t>্</a:t>
            </a:r>
            <a:r>
              <a:rPr lang="as-IN" dirty="0"/>
              <a:t>য</a:t>
            </a:r>
            <a:r>
              <a:rPr lang="en-US" dirty="0"/>
              <a:t>ব</a:t>
            </a:r>
            <a:r>
              <a:rPr lang="as-IN" dirty="0"/>
              <a:t>হ</a:t>
            </a:r>
            <a:r>
              <a:rPr lang="en-US" dirty="0"/>
              <a:t>া</a:t>
            </a:r>
            <a:r>
              <a:rPr lang="as-IN" dirty="0"/>
              <a:t>র</a:t>
            </a:r>
            <a:r>
              <a:rPr lang="en-US" dirty="0"/>
              <a:t>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া</a:t>
            </a:r>
            <a:r>
              <a:rPr lang="en-US" dirty="0"/>
              <a:t> </a:t>
            </a:r>
            <a:r>
              <a:rPr lang="as-IN" dirty="0"/>
              <a:t>হ</a:t>
            </a:r>
            <a:r>
              <a:rPr lang="en-US" dirty="0"/>
              <a:t>য়</a:t>
            </a:r>
            <a:r>
              <a:rPr lang="as-IN" dirty="0"/>
              <a:t>ে</a:t>
            </a:r>
            <a:r>
              <a:rPr lang="en-US" dirty="0"/>
              <a:t>ছ</a:t>
            </a:r>
            <a:r>
              <a:rPr lang="as-IN" dirty="0"/>
              <a:t>ে</a:t>
            </a:r>
            <a:r>
              <a:rPr lang="en-US" dirty="0"/>
              <a:t>।  </a:t>
            </a:r>
            <a:r>
              <a:rPr lang="as-IN" dirty="0"/>
              <a:t>স</a:t>
            </a:r>
            <a:r>
              <a:rPr lang="en-US" dirty="0"/>
              <a:t>ু</a:t>
            </a:r>
            <a:r>
              <a:rPr lang="as-IN" dirty="0"/>
              <a:t>ত</a:t>
            </a:r>
            <a:r>
              <a:rPr lang="en-US" dirty="0"/>
              <a:t>র</a:t>
            </a:r>
            <a:r>
              <a:rPr lang="as-IN" dirty="0"/>
              <a:t>া</a:t>
            </a:r>
            <a:r>
              <a:rPr lang="en-US" dirty="0"/>
              <a:t>ং  ড</a:t>
            </a:r>
            <a:r>
              <a:rPr lang="as-IN" dirty="0"/>
              <a:t>া</a:t>
            </a:r>
            <a:r>
              <a:rPr lang="en-US" dirty="0" err="1"/>
              <a:t>উনল</a:t>
            </a:r>
            <a:r>
              <a:rPr lang="as-IN" dirty="0"/>
              <a:t>ো</a:t>
            </a:r>
            <a:r>
              <a:rPr lang="en-US" dirty="0"/>
              <a:t>ড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ু</a:t>
            </a:r>
            <a:r>
              <a:rPr lang="en-US" dirty="0"/>
              <a:t>ন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Solaiman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</a:t>
            </a:r>
            <a:r>
              <a:rPr lang="en-US" dirty="0"/>
              <a:t>  </a:t>
            </a:r>
            <a:r>
              <a:rPr lang="en-US" dirty="0" err="1"/>
              <a:t>এবং</a:t>
            </a:r>
            <a:r>
              <a:rPr lang="en-US" dirty="0"/>
              <a:t> </a:t>
            </a:r>
            <a:r>
              <a:rPr lang="as-IN" dirty="0"/>
              <a:t>ই</a:t>
            </a:r>
            <a:r>
              <a:rPr lang="en-US" dirty="0"/>
              <a:t>ন</a:t>
            </a:r>
            <a:r>
              <a:rPr lang="as-IN" dirty="0"/>
              <a:t>স</a:t>
            </a:r>
            <a:r>
              <a:rPr lang="en-US" dirty="0"/>
              <a:t>্</a:t>
            </a:r>
            <a:r>
              <a:rPr lang="as-IN" dirty="0"/>
              <a:t>ট</a:t>
            </a:r>
            <a:r>
              <a:rPr lang="en-US" dirty="0"/>
              <a:t>ল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ু</a:t>
            </a:r>
            <a:r>
              <a:rPr lang="en-US" dirty="0"/>
              <a:t>ন ।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DA767-7D43-49A4-9914-6704846B802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310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া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ল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ন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্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ট  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ি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ে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ে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Solaiman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</a:t>
            </a:r>
            <a:r>
              <a:rPr lang="en-US" dirty="0"/>
              <a:t> </a:t>
            </a:r>
            <a:r>
              <a:rPr lang="as-IN" dirty="0"/>
              <a:t>ব</a:t>
            </a:r>
            <a:r>
              <a:rPr lang="en-US" dirty="0"/>
              <a:t>্</a:t>
            </a:r>
            <a:r>
              <a:rPr lang="as-IN" dirty="0"/>
              <a:t>য</a:t>
            </a:r>
            <a:r>
              <a:rPr lang="en-US" dirty="0"/>
              <a:t>ব</a:t>
            </a:r>
            <a:r>
              <a:rPr lang="as-IN" dirty="0"/>
              <a:t>হ</a:t>
            </a:r>
            <a:r>
              <a:rPr lang="en-US" dirty="0"/>
              <a:t>া</a:t>
            </a:r>
            <a:r>
              <a:rPr lang="as-IN" dirty="0"/>
              <a:t>র</a:t>
            </a:r>
            <a:r>
              <a:rPr lang="en-US" dirty="0"/>
              <a:t>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া</a:t>
            </a:r>
            <a:r>
              <a:rPr lang="en-US" dirty="0"/>
              <a:t> </a:t>
            </a:r>
            <a:r>
              <a:rPr lang="as-IN" dirty="0"/>
              <a:t>হ</a:t>
            </a:r>
            <a:r>
              <a:rPr lang="en-US" dirty="0"/>
              <a:t>য়</a:t>
            </a:r>
            <a:r>
              <a:rPr lang="as-IN" dirty="0"/>
              <a:t>ে</a:t>
            </a:r>
            <a:r>
              <a:rPr lang="en-US" dirty="0"/>
              <a:t>ছ</a:t>
            </a:r>
            <a:r>
              <a:rPr lang="as-IN" dirty="0"/>
              <a:t>ে</a:t>
            </a:r>
            <a:r>
              <a:rPr lang="en-US" dirty="0"/>
              <a:t>।  </a:t>
            </a:r>
            <a:r>
              <a:rPr lang="as-IN" dirty="0"/>
              <a:t>স</a:t>
            </a:r>
            <a:r>
              <a:rPr lang="en-US" dirty="0"/>
              <a:t>ু</a:t>
            </a:r>
            <a:r>
              <a:rPr lang="as-IN" dirty="0"/>
              <a:t>ত</a:t>
            </a:r>
            <a:r>
              <a:rPr lang="en-US" dirty="0"/>
              <a:t>র</a:t>
            </a:r>
            <a:r>
              <a:rPr lang="as-IN" dirty="0"/>
              <a:t>া</a:t>
            </a:r>
            <a:r>
              <a:rPr lang="en-US" dirty="0"/>
              <a:t>ং  ড</a:t>
            </a:r>
            <a:r>
              <a:rPr lang="as-IN" dirty="0"/>
              <a:t>া</a:t>
            </a:r>
            <a:r>
              <a:rPr lang="en-US" dirty="0" err="1"/>
              <a:t>উনল</a:t>
            </a:r>
            <a:r>
              <a:rPr lang="as-IN" dirty="0"/>
              <a:t>ো</a:t>
            </a:r>
            <a:r>
              <a:rPr lang="en-US" dirty="0"/>
              <a:t>ড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ু</a:t>
            </a:r>
            <a:r>
              <a:rPr lang="en-US" dirty="0"/>
              <a:t>ন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Solaiman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</a:t>
            </a:r>
            <a:r>
              <a:rPr lang="en-US" dirty="0"/>
              <a:t>  </a:t>
            </a:r>
            <a:r>
              <a:rPr lang="en-US" dirty="0" err="1"/>
              <a:t>এবং</a:t>
            </a:r>
            <a:r>
              <a:rPr lang="en-US" dirty="0"/>
              <a:t> </a:t>
            </a:r>
            <a:r>
              <a:rPr lang="as-IN" dirty="0"/>
              <a:t>ই</a:t>
            </a:r>
            <a:r>
              <a:rPr lang="en-US" dirty="0"/>
              <a:t>ন</a:t>
            </a:r>
            <a:r>
              <a:rPr lang="as-IN" dirty="0"/>
              <a:t>স</a:t>
            </a:r>
            <a:r>
              <a:rPr lang="en-US" dirty="0"/>
              <a:t>্</a:t>
            </a:r>
            <a:r>
              <a:rPr lang="as-IN" dirty="0"/>
              <a:t>ট</a:t>
            </a:r>
            <a:r>
              <a:rPr lang="en-US" dirty="0"/>
              <a:t>ল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ু</a:t>
            </a:r>
            <a:r>
              <a:rPr lang="en-US" dirty="0"/>
              <a:t>ন ।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DA767-7D43-49A4-9914-6704846B802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3754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া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ল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ন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্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ট  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ি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ে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ে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Solaiman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</a:t>
            </a:r>
            <a:r>
              <a:rPr lang="en-US" dirty="0"/>
              <a:t> </a:t>
            </a:r>
            <a:r>
              <a:rPr lang="as-IN" dirty="0"/>
              <a:t>ব</a:t>
            </a:r>
            <a:r>
              <a:rPr lang="en-US" dirty="0"/>
              <a:t>্</a:t>
            </a:r>
            <a:r>
              <a:rPr lang="as-IN" dirty="0"/>
              <a:t>য</a:t>
            </a:r>
            <a:r>
              <a:rPr lang="en-US" dirty="0"/>
              <a:t>ব</a:t>
            </a:r>
            <a:r>
              <a:rPr lang="as-IN" dirty="0"/>
              <a:t>হ</a:t>
            </a:r>
            <a:r>
              <a:rPr lang="en-US" dirty="0"/>
              <a:t>া</a:t>
            </a:r>
            <a:r>
              <a:rPr lang="as-IN" dirty="0"/>
              <a:t>র</a:t>
            </a:r>
            <a:r>
              <a:rPr lang="en-US" dirty="0"/>
              <a:t>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া</a:t>
            </a:r>
            <a:r>
              <a:rPr lang="en-US" dirty="0"/>
              <a:t> </a:t>
            </a:r>
            <a:r>
              <a:rPr lang="as-IN" dirty="0"/>
              <a:t>হ</a:t>
            </a:r>
            <a:r>
              <a:rPr lang="en-US" dirty="0"/>
              <a:t>য়</a:t>
            </a:r>
            <a:r>
              <a:rPr lang="as-IN" dirty="0"/>
              <a:t>ে</a:t>
            </a:r>
            <a:r>
              <a:rPr lang="en-US" dirty="0"/>
              <a:t>ছ</a:t>
            </a:r>
            <a:r>
              <a:rPr lang="as-IN" dirty="0"/>
              <a:t>ে</a:t>
            </a:r>
            <a:r>
              <a:rPr lang="en-US" dirty="0"/>
              <a:t>।  </a:t>
            </a:r>
            <a:r>
              <a:rPr lang="as-IN" dirty="0"/>
              <a:t>স</a:t>
            </a:r>
            <a:r>
              <a:rPr lang="en-US" dirty="0"/>
              <a:t>ু</a:t>
            </a:r>
            <a:r>
              <a:rPr lang="as-IN" dirty="0"/>
              <a:t>ত</a:t>
            </a:r>
            <a:r>
              <a:rPr lang="en-US" dirty="0"/>
              <a:t>র</a:t>
            </a:r>
            <a:r>
              <a:rPr lang="as-IN" dirty="0"/>
              <a:t>া</a:t>
            </a:r>
            <a:r>
              <a:rPr lang="en-US" dirty="0"/>
              <a:t>ং  ড</a:t>
            </a:r>
            <a:r>
              <a:rPr lang="as-IN" dirty="0"/>
              <a:t>া</a:t>
            </a:r>
            <a:r>
              <a:rPr lang="en-US" dirty="0" err="1"/>
              <a:t>উনল</a:t>
            </a:r>
            <a:r>
              <a:rPr lang="as-IN" dirty="0"/>
              <a:t>ো</a:t>
            </a:r>
            <a:r>
              <a:rPr lang="en-US" dirty="0"/>
              <a:t>ড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ু</a:t>
            </a:r>
            <a:r>
              <a:rPr lang="en-US" dirty="0"/>
              <a:t>ন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Solaiman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</a:t>
            </a:r>
            <a:r>
              <a:rPr lang="en-US" dirty="0"/>
              <a:t>  </a:t>
            </a:r>
            <a:r>
              <a:rPr lang="en-US" dirty="0" err="1"/>
              <a:t>এবং</a:t>
            </a:r>
            <a:r>
              <a:rPr lang="en-US" dirty="0"/>
              <a:t> </a:t>
            </a:r>
            <a:r>
              <a:rPr lang="as-IN" dirty="0"/>
              <a:t>ই</a:t>
            </a:r>
            <a:r>
              <a:rPr lang="en-US" dirty="0"/>
              <a:t>ন</a:t>
            </a:r>
            <a:r>
              <a:rPr lang="as-IN" dirty="0"/>
              <a:t>স</a:t>
            </a:r>
            <a:r>
              <a:rPr lang="en-US" dirty="0"/>
              <a:t>্</a:t>
            </a:r>
            <a:r>
              <a:rPr lang="as-IN" dirty="0"/>
              <a:t>ট</a:t>
            </a:r>
            <a:r>
              <a:rPr lang="en-US" dirty="0"/>
              <a:t>ল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ু</a:t>
            </a:r>
            <a:r>
              <a:rPr lang="en-US" dirty="0"/>
              <a:t>ন ।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DA767-7D43-49A4-9914-6704846B802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565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া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ল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ন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্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ট  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ি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ে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ে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Solaiman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</a:t>
            </a:r>
            <a:r>
              <a:rPr lang="en-US" dirty="0"/>
              <a:t> </a:t>
            </a:r>
            <a:r>
              <a:rPr lang="as-IN" dirty="0"/>
              <a:t>ব</a:t>
            </a:r>
            <a:r>
              <a:rPr lang="en-US" dirty="0"/>
              <a:t>্</a:t>
            </a:r>
            <a:r>
              <a:rPr lang="as-IN" dirty="0"/>
              <a:t>য</a:t>
            </a:r>
            <a:r>
              <a:rPr lang="en-US" dirty="0"/>
              <a:t>ব</a:t>
            </a:r>
            <a:r>
              <a:rPr lang="as-IN" dirty="0"/>
              <a:t>হ</a:t>
            </a:r>
            <a:r>
              <a:rPr lang="en-US" dirty="0"/>
              <a:t>া</a:t>
            </a:r>
            <a:r>
              <a:rPr lang="as-IN" dirty="0"/>
              <a:t>র</a:t>
            </a:r>
            <a:r>
              <a:rPr lang="en-US" dirty="0"/>
              <a:t>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া</a:t>
            </a:r>
            <a:r>
              <a:rPr lang="en-US" dirty="0"/>
              <a:t> </a:t>
            </a:r>
            <a:r>
              <a:rPr lang="as-IN" dirty="0"/>
              <a:t>হ</a:t>
            </a:r>
            <a:r>
              <a:rPr lang="en-US" dirty="0"/>
              <a:t>য়</a:t>
            </a:r>
            <a:r>
              <a:rPr lang="as-IN" dirty="0"/>
              <a:t>ে</a:t>
            </a:r>
            <a:r>
              <a:rPr lang="en-US" dirty="0"/>
              <a:t>ছ</a:t>
            </a:r>
            <a:r>
              <a:rPr lang="as-IN" dirty="0"/>
              <a:t>ে</a:t>
            </a:r>
            <a:r>
              <a:rPr lang="en-US" dirty="0"/>
              <a:t>।  </a:t>
            </a:r>
            <a:r>
              <a:rPr lang="as-IN" dirty="0"/>
              <a:t>স</a:t>
            </a:r>
            <a:r>
              <a:rPr lang="en-US" dirty="0"/>
              <a:t>ু</a:t>
            </a:r>
            <a:r>
              <a:rPr lang="as-IN" dirty="0"/>
              <a:t>ত</a:t>
            </a:r>
            <a:r>
              <a:rPr lang="en-US" dirty="0"/>
              <a:t>র</a:t>
            </a:r>
            <a:r>
              <a:rPr lang="as-IN" dirty="0"/>
              <a:t>া</a:t>
            </a:r>
            <a:r>
              <a:rPr lang="en-US" dirty="0"/>
              <a:t>ং  ড</a:t>
            </a:r>
            <a:r>
              <a:rPr lang="as-IN" dirty="0"/>
              <a:t>া</a:t>
            </a:r>
            <a:r>
              <a:rPr lang="en-US" dirty="0" err="1"/>
              <a:t>উনল</a:t>
            </a:r>
            <a:r>
              <a:rPr lang="as-IN" dirty="0"/>
              <a:t>ো</a:t>
            </a:r>
            <a:r>
              <a:rPr lang="en-US" dirty="0"/>
              <a:t>ড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ু</a:t>
            </a:r>
            <a:r>
              <a:rPr lang="en-US" dirty="0"/>
              <a:t>ন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Solaiman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</a:t>
            </a:r>
            <a:r>
              <a:rPr lang="en-US" dirty="0"/>
              <a:t>  </a:t>
            </a:r>
            <a:r>
              <a:rPr lang="en-US" dirty="0" err="1"/>
              <a:t>এবং</a:t>
            </a:r>
            <a:r>
              <a:rPr lang="en-US" dirty="0"/>
              <a:t> </a:t>
            </a:r>
            <a:r>
              <a:rPr lang="as-IN" dirty="0"/>
              <a:t>ই</a:t>
            </a:r>
            <a:r>
              <a:rPr lang="en-US" dirty="0"/>
              <a:t>ন</a:t>
            </a:r>
            <a:r>
              <a:rPr lang="as-IN" dirty="0"/>
              <a:t>স</a:t>
            </a:r>
            <a:r>
              <a:rPr lang="en-US" dirty="0"/>
              <a:t>্</a:t>
            </a:r>
            <a:r>
              <a:rPr lang="as-IN" dirty="0"/>
              <a:t>ট</a:t>
            </a:r>
            <a:r>
              <a:rPr lang="en-US" dirty="0"/>
              <a:t>ল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ু</a:t>
            </a:r>
            <a:r>
              <a:rPr lang="en-US" dirty="0"/>
              <a:t>ন ।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DA767-7D43-49A4-9914-6704846B802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0888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া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ল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ন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্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ট  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ি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ে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ে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Solaiman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</a:t>
            </a:r>
            <a:r>
              <a:rPr lang="en-US" dirty="0"/>
              <a:t> </a:t>
            </a:r>
            <a:r>
              <a:rPr lang="as-IN" dirty="0"/>
              <a:t>ব</a:t>
            </a:r>
            <a:r>
              <a:rPr lang="en-US" dirty="0"/>
              <a:t>্</a:t>
            </a:r>
            <a:r>
              <a:rPr lang="as-IN" dirty="0"/>
              <a:t>য</a:t>
            </a:r>
            <a:r>
              <a:rPr lang="en-US" dirty="0"/>
              <a:t>ব</a:t>
            </a:r>
            <a:r>
              <a:rPr lang="as-IN" dirty="0"/>
              <a:t>হ</a:t>
            </a:r>
            <a:r>
              <a:rPr lang="en-US" dirty="0"/>
              <a:t>া</a:t>
            </a:r>
            <a:r>
              <a:rPr lang="as-IN" dirty="0"/>
              <a:t>র</a:t>
            </a:r>
            <a:r>
              <a:rPr lang="en-US" dirty="0"/>
              <a:t>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া</a:t>
            </a:r>
            <a:r>
              <a:rPr lang="en-US" dirty="0"/>
              <a:t> </a:t>
            </a:r>
            <a:r>
              <a:rPr lang="as-IN" dirty="0"/>
              <a:t>হ</a:t>
            </a:r>
            <a:r>
              <a:rPr lang="en-US" dirty="0"/>
              <a:t>য়</a:t>
            </a:r>
            <a:r>
              <a:rPr lang="as-IN" dirty="0"/>
              <a:t>ে</a:t>
            </a:r>
            <a:r>
              <a:rPr lang="en-US" dirty="0"/>
              <a:t>ছ</a:t>
            </a:r>
            <a:r>
              <a:rPr lang="as-IN" dirty="0"/>
              <a:t>ে</a:t>
            </a:r>
            <a:r>
              <a:rPr lang="en-US" dirty="0"/>
              <a:t>।  </a:t>
            </a:r>
            <a:r>
              <a:rPr lang="as-IN" dirty="0"/>
              <a:t>স</a:t>
            </a:r>
            <a:r>
              <a:rPr lang="en-US" dirty="0"/>
              <a:t>ু</a:t>
            </a:r>
            <a:r>
              <a:rPr lang="as-IN" dirty="0"/>
              <a:t>ত</a:t>
            </a:r>
            <a:r>
              <a:rPr lang="en-US" dirty="0"/>
              <a:t>র</a:t>
            </a:r>
            <a:r>
              <a:rPr lang="as-IN" dirty="0"/>
              <a:t>া</a:t>
            </a:r>
            <a:r>
              <a:rPr lang="en-US" dirty="0"/>
              <a:t>ং  ড</a:t>
            </a:r>
            <a:r>
              <a:rPr lang="as-IN" dirty="0"/>
              <a:t>া</a:t>
            </a:r>
            <a:r>
              <a:rPr lang="en-US" dirty="0" err="1"/>
              <a:t>উনল</a:t>
            </a:r>
            <a:r>
              <a:rPr lang="as-IN" dirty="0"/>
              <a:t>ো</a:t>
            </a:r>
            <a:r>
              <a:rPr lang="en-US" dirty="0"/>
              <a:t>ড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ু</a:t>
            </a:r>
            <a:r>
              <a:rPr lang="en-US" dirty="0"/>
              <a:t>ন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Solaiman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</a:t>
            </a:r>
            <a:r>
              <a:rPr lang="en-US" dirty="0"/>
              <a:t>  </a:t>
            </a:r>
            <a:r>
              <a:rPr lang="en-US" dirty="0" err="1"/>
              <a:t>এবং</a:t>
            </a:r>
            <a:r>
              <a:rPr lang="en-US" dirty="0"/>
              <a:t> </a:t>
            </a:r>
            <a:r>
              <a:rPr lang="as-IN" dirty="0"/>
              <a:t>ই</a:t>
            </a:r>
            <a:r>
              <a:rPr lang="en-US" dirty="0"/>
              <a:t>ন</a:t>
            </a:r>
            <a:r>
              <a:rPr lang="as-IN" dirty="0"/>
              <a:t>স</a:t>
            </a:r>
            <a:r>
              <a:rPr lang="en-US" dirty="0"/>
              <a:t>্</a:t>
            </a:r>
            <a:r>
              <a:rPr lang="as-IN" dirty="0"/>
              <a:t>ট</a:t>
            </a:r>
            <a:r>
              <a:rPr lang="en-US" dirty="0"/>
              <a:t>ল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ু</a:t>
            </a:r>
            <a:r>
              <a:rPr lang="en-US" dirty="0"/>
              <a:t>ন ।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DA767-7D43-49A4-9914-6704846B802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0953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া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ল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ন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্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ট  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ি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ে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ে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Solaiman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</a:t>
            </a:r>
            <a:r>
              <a:rPr lang="en-US" dirty="0"/>
              <a:t> </a:t>
            </a:r>
            <a:r>
              <a:rPr lang="as-IN" dirty="0"/>
              <a:t>ব</a:t>
            </a:r>
            <a:r>
              <a:rPr lang="en-US" dirty="0"/>
              <a:t>্</a:t>
            </a:r>
            <a:r>
              <a:rPr lang="as-IN" dirty="0"/>
              <a:t>য</a:t>
            </a:r>
            <a:r>
              <a:rPr lang="en-US" dirty="0"/>
              <a:t>ব</a:t>
            </a:r>
            <a:r>
              <a:rPr lang="as-IN" dirty="0"/>
              <a:t>হ</a:t>
            </a:r>
            <a:r>
              <a:rPr lang="en-US" dirty="0"/>
              <a:t>া</a:t>
            </a:r>
            <a:r>
              <a:rPr lang="as-IN" dirty="0"/>
              <a:t>র</a:t>
            </a:r>
            <a:r>
              <a:rPr lang="en-US" dirty="0"/>
              <a:t>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া</a:t>
            </a:r>
            <a:r>
              <a:rPr lang="en-US" dirty="0"/>
              <a:t> </a:t>
            </a:r>
            <a:r>
              <a:rPr lang="as-IN" dirty="0"/>
              <a:t>হ</a:t>
            </a:r>
            <a:r>
              <a:rPr lang="en-US" dirty="0"/>
              <a:t>য়</a:t>
            </a:r>
            <a:r>
              <a:rPr lang="as-IN" dirty="0"/>
              <a:t>ে</a:t>
            </a:r>
            <a:r>
              <a:rPr lang="en-US" dirty="0"/>
              <a:t>ছ</a:t>
            </a:r>
            <a:r>
              <a:rPr lang="as-IN" dirty="0"/>
              <a:t>ে</a:t>
            </a:r>
            <a:r>
              <a:rPr lang="en-US" dirty="0"/>
              <a:t>।  </a:t>
            </a:r>
            <a:r>
              <a:rPr lang="as-IN" dirty="0"/>
              <a:t>স</a:t>
            </a:r>
            <a:r>
              <a:rPr lang="en-US" dirty="0"/>
              <a:t>ু</a:t>
            </a:r>
            <a:r>
              <a:rPr lang="as-IN" dirty="0"/>
              <a:t>ত</a:t>
            </a:r>
            <a:r>
              <a:rPr lang="en-US" dirty="0"/>
              <a:t>র</a:t>
            </a:r>
            <a:r>
              <a:rPr lang="as-IN" dirty="0"/>
              <a:t>া</a:t>
            </a:r>
            <a:r>
              <a:rPr lang="en-US" dirty="0"/>
              <a:t>ং  ড</a:t>
            </a:r>
            <a:r>
              <a:rPr lang="as-IN" dirty="0"/>
              <a:t>া</a:t>
            </a:r>
            <a:r>
              <a:rPr lang="en-US" dirty="0" err="1"/>
              <a:t>উনল</a:t>
            </a:r>
            <a:r>
              <a:rPr lang="as-IN" dirty="0"/>
              <a:t>ো</a:t>
            </a:r>
            <a:r>
              <a:rPr lang="en-US" dirty="0"/>
              <a:t>ড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ু</a:t>
            </a:r>
            <a:r>
              <a:rPr lang="en-US" dirty="0"/>
              <a:t>ন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Solaiman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</a:t>
            </a:r>
            <a:r>
              <a:rPr lang="en-US" dirty="0"/>
              <a:t>  </a:t>
            </a:r>
            <a:r>
              <a:rPr lang="en-US" dirty="0" err="1"/>
              <a:t>এবং</a:t>
            </a:r>
            <a:r>
              <a:rPr lang="en-US" dirty="0"/>
              <a:t> </a:t>
            </a:r>
            <a:r>
              <a:rPr lang="as-IN" dirty="0"/>
              <a:t>ই</a:t>
            </a:r>
            <a:r>
              <a:rPr lang="en-US" dirty="0"/>
              <a:t>ন</a:t>
            </a:r>
            <a:r>
              <a:rPr lang="as-IN" dirty="0"/>
              <a:t>স</a:t>
            </a:r>
            <a:r>
              <a:rPr lang="en-US" dirty="0"/>
              <a:t>্</a:t>
            </a:r>
            <a:r>
              <a:rPr lang="as-IN" dirty="0"/>
              <a:t>ট</a:t>
            </a:r>
            <a:r>
              <a:rPr lang="en-US" dirty="0"/>
              <a:t>ল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ু</a:t>
            </a:r>
            <a:r>
              <a:rPr lang="en-US" dirty="0"/>
              <a:t>ন ।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DA767-7D43-49A4-9914-6704846B802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62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D7452-8F6F-418C-8E03-28BD27AB68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40459-B1AD-47F4-ADB3-A313C8DCA1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599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D7452-8F6F-418C-8E03-28BD27AB68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40459-B1AD-47F4-ADB3-A313C8DCA1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360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D7452-8F6F-418C-8E03-28BD27AB68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40459-B1AD-47F4-ADB3-A313C8DCA1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760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D7452-8F6F-418C-8E03-28BD27AB68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40459-B1AD-47F4-ADB3-A313C8DCA1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746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D7452-8F6F-418C-8E03-28BD27AB68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40459-B1AD-47F4-ADB3-A313C8DCA1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435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D7452-8F6F-418C-8E03-28BD27AB68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40459-B1AD-47F4-ADB3-A313C8DCA1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242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D7452-8F6F-418C-8E03-28BD27AB68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40459-B1AD-47F4-ADB3-A313C8DCA1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296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D7452-8F6F-418C-8E03-28BD27AB68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40459-B1AD-47F4-ADB3-A313C8DCA1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902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D7452-8F6F-418C-8E03-28BD27AB68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40459-B1AD-47F4-ADB3-A313C8DCA1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074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D7452-8F6F-418C-8E03-28BD27AB68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40459-B1AD-47F4-ADB3-A313C8DCA1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074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D7452-8F6F-418C-8E03-28BD27AB68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40459-B1AD-47F4-ADB3-A313C8DCA1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685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D7452-8F6F-418C-8E03-28BD27AB68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40459-B1AD-47F4-ADB3-A313C8DCA1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406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24049E1-4EEE-4CBB-B786-F2E3DED4F06B}"/>
              </a:ext>
            </a:extLst>
          </p:cNvPr>
          <p:cNvSpPr/>
          <p:nvPr/>
        </p:nvSpPr>
        <p:spPr>
          <a:xfrm>
            <a:off x="1568062" y="3259723"/>
            <a:ext cx="60078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হার্ডওয়্যার ও সফটওয়্যার সুরক্ষা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37F367B-2609-4E19-90C1-CBC9A417B929}"/>
              </a:ext>
            </a:extLst>
          </p:cNvPr>
          <p:cNvSpPr/>
          <p:nvPr/>
        </p:nvSpPr>
        <p:spPr>
          <a:xfrm>
            <a:off x="1170161" y="293889"/>
            <a:ext cx="652935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6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কম্পিউটার রক্ষণাবেক্ষণ</a:t>
            </a:r>
            <a:endParaRPr lang="as-IN" sz="6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29D995-BD51-478D-A231-0A5547B7E524}"/>
              </a:ext>
            </a:extLst>
          </p:cNvPr>
          <p:cNvSpPr/>
          <p:nvPr/>
        </p:nvSpPr>
        <p:spPr>
          <a:xfrm>
            <a:off x="1938302" y="5856225"/>
            <a:ext cx="49930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আবু</a:t>
            </a:r>
            <a:r>
              <a:rPr lang="en-US" sz="40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40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তুরাব</a:t>
            </a:r>
            <a:r>
              <a:rPr lang="en-US" sz="40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40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মুহাম্মদ</a:t>
            </a:r>
            <a:r>
              <a:rPr lang="en-US" sz="40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40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মসরূহ</a:t>
            </a:r>
            <a:endParaRPr lang="as-IN" sz="40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896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heelReverse spokes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561512F-2E9F-43A4-9920-AD6ED311FB7B}"/>
              </a:ext>
            </a:extLst>
          </p:cNvPr>
          <p:cNvSpPr/>
          <p:nvPr/>
        </p:nvSpPr>
        <p:spPr>
          <a:xfrm>
            <a:off x="0" y="852013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3200" b="1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সমস্যা তৈরি হওয়ার পর মেরামত করা</a:t>
            </a:r>
            <a:r>
              <a:rPr lang="en-US" sz="3200" b="1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200" b="1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সাধারণত কম্পিউটার টেকনিশিয়ানের সাহায্য প্রয়োজন।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7D631B-0F15-46E8-B524-F5095BB20876}"/>
              </a:ext>
            </a:extLst>
          </p:cNvPr>
          <p:cNvSpPr/>
          <p:nvPr/>
        </p:nvSpPr>
        <p:spPr>
          <a:xfrm>
            <a:off x="1989402" y="185161"/>
            <a:ext cx="51651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২. </a:t>
            </a:r>
            <a:r>
              <a:rPr lang="as-IN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সংশোধনমূলক রক্ষণাবেক্ষণ</a:t>
            </a:r>
            <a:endParaRPr lang="as-IN" sz="3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FC1316-EC1F-42D9-BCBB-2C4CD2B52981}"/>
              </a:ext>
            </a:extLst>
          </p:cNvPr>
          <p:cNvSpPr/>
          <p:nvPr/>
        </p:nvSpPr>
        <p:spPr>
          <a:xfrm>
            <a:off x="0" y="5395566"/>
            <a:ext cx="37366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28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ধাতব বা চৌম্বকীয় পদার্থ থেকে দূরে রাখা।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E7F865-454D-4F14-88F0-8B6879774172}"/>
              </a:ext>
            </a:extLst>
          </p:cNvPr>
          <p:cNvSpPr/>
          <p:nvPr/>
        </p:nvSpPr>
        <p:spPr>
          <a:xfrm>
            <a:off x="4804012" y="5395566"/>
            <a:ext cx="42097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28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ইলেকট্রিক শক থেকে রক্ষা পেতে আর্থিং নিশ্চিত করা।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59B79C-09F0-4005-A8EA-8CDA509D1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9" y="2172113"/>
            <a:ext cx="4309222" cy="29777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13A5E88-6469-4EC1-9A9C-38646E7C3B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72113"/>
            <a:ext cx="4494752" cy="29777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8475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4406355-6191-4FB4-8C53-CE34F6545D6F}"/>
              </a:ext>
            </a:extLst>
          </p:cNvPr>
          <p:cNvSpPr/>
          <p:nvPr/>
        </p:nvSpPr>
        <p:spPr>
          <a:xfrm>
            <a:off x="4094145" y="312243"/>
            <a:ext cx="9557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প</a:t>
            </a:r>
            <a:r>
              <a:rPr lang="as-IN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্</a:t>
            </a:r>
            <a:r>
              <a:rPr lang="en-US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র</a:t>
            </a:r>
            <a:r>
              <a:rPr lang="as-IN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শ</a:t>
            </a:r>
            <a:r>
              <a:rPr lang="en-US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্</a:t>
            </a:r>
            <a:r>
              <a:rPr lang="as-IN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ন</a:t>
            </a:r>
            <a:endParaRPr lang="as-IN" sz="4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0AE083-11B8-40F6-8430-3EEB55419988}"/>
              </a:ext>
            </a:extLst>
          </p:cNvPr>
          <p:cNvSpPr/>
          <p:nvPr/>
        </p:nvSpPr>
        <p:spPr>
          <a:xfrm>
            <a:off x="278401" y="1783235"/>
            <a:ext cx="8640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১। 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ম্প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ি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উ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ট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র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ি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ে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র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ম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ন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্বিত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রূপ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? </a:t>
            </a:r>
            <a:endParaRPr lang="as-IN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C6D18B6-8096-40C9-8F01-715E64D81A5D}"/>
              </a:ext>
            </a:extLst>
          </p:cNvPr>
          <p:cNvSpPr/>
          <p:nvPr/>
        </p:nvSpPr>
        <p:spPr>
          <a:xfrm>
            <a:off x="278400" y="2746094"/>
            <a:ext cx="8640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২। 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ও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এস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ও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এপ্লিকেশন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স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ফ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ট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ও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য়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্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য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র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আপডেট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   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রাখতে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হ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য়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ে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ন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? </a:t>
            </a:r>
            <a:endParaRPr lang="as-IN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11455A-A511-48FE-A701-8017A9F90252}"/>
              </a:ext>
            </a:extLst>
          </p:cNvPr>
          <p:cNvSpPr/>
          <p:nvPr/>
        </p:nvSpPr>
        <p:spPr>
          <a:xfrm>
            <a:off x="278400" y="4262951"/>
            <a:ext cx="8640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৩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। 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ম্প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ি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উ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ট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র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ে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র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ব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ি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দ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্যু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ৎ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সংয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ো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গ 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ব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্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য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ব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্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থ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ায়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আ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র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্থিং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</a:p>
          <a:p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   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থাকা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উ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চ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ি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ৎ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ে</a:t>
            </a:r>
            <a:r>
              <a:rPr lang="as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ন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? </a:t>
            </a:r>
            <a:endParaRPr lang="as-IN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978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CF4834-29A8-4FFA-9DAB-13A056AB8676}"/>
              </a:ext>
            </a:extLst>
          </p:cNvPr>
          <p:cNvSpPr/>
          <p:nvPr/>
        </p:nvSpPr>
        <p:spPr>
          <a:xfrm>
            <a:off x="172278" y="2101645"/>
            <a:ext cx="89591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♣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 </a:t>
            </a:r>
            <a:r>
              <a:rPr lang="as-IN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নিয়মিত রক্ষণাবেক্ষণ কম্পিউটারের স্থায়িত্ব বাড়ায়।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18FD22-C963-429C-8CCA-8009A0312641}"/>
              </a:ext>
            </a:extLst>
          </p:cNvPr>
          <p:cNvSpPr/>
          <p:nvPr/>
        </p:nvSpPr>
        <p:spPr>
          <a:xfrm>
            <a:off x="3582787" y="485598"/>
            <a:ext cx="19784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40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উপসংহার</a:t>
            </a:r>
            <a:endParaRPr lang="en-US" sz="40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264BCD-2F33-4C16-9899-F415DEBE1902}"/>
              </a:ext>
            </a:extLst>
          </p:cNvPr>
          <p:cNvSpPr/>
          <p:nvPr/>
        </p:nvSpPr>
        <p:spPr>
          <a:xfrm>
            <a:off x="172927" y="3429000"/>
            <a:ext cx="87994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♣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 </a:t>
            </a:r>
            <a:r>
              <a:rPr lang="as-IN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প্রতিরোধমূলক ব্যবস্থা নিলে সমস্যা কম হয়।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DE0B65-E9D3-4C12-BA96-D93CE4D43310}"/>
              </a:ext>
            </a:extLst>
          </p:cNvPr>
          <p:cNvSpPr/>
          <p:nvPr/>
        </p:nvSpPr>
        <p:spPr>
          <a:xfrm>
            <a:off x="172928" y="4756355"/>
            <a:ext cx="87994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♣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 </a:t>
            </a:r>
            <a:r>
              <a:rPr lang="as-IN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প্রযুক্তির সঠিক ব্যবহার নিশ্চিত করতে হবে।</a:t>
            </a:r>
          </a:p>
        </p:txBody>
      </p:sp>
    </p:spTree>
    <p:extLst>
      <p:ext uri="{BB962C8B-B14F-4D97-AF65-F5344CB8AC3E}">
        <p14:creationId xmlns:p14="http://schemas.microsoft.com/office/powerpoint/2010/main" val="2233855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4" grpId="0" build="allAtOnce"/>
      <p:bldP spid="5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FCAA1A-2E13-4F61-901F-94E7481CFF9E}"/>
              </a:ext>
            </a:extLst>
          </p:cNvPr>
          <p:cNvSpPr txBox="1"/>
          <p:nvPr/>
        </p:nvSpPr>
        <p:spPr>
          <a:xfrm>
            <a:off x="1558996" y="2105561"/>
            <a:ext cx="6026009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ধ</a:t>
            </a:r>
            <a:r>
              <a:rPr lang="as-IN" sz="166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ন</a:t>
            </a:r>
            <a:r>
              <a:rPr lang="en-US" sz="166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্</a:t>
            </a:r>
            <a:r>
              <a:rPr lang="as-IN" sz="166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য</a:t>
            </a:r>
            <a:r>
              <a:rPr lang="en-US" sz="166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ব</a:t>
            </a:r>
            <a:r>
              <a:rPr lang="as-IN" sz="166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en-US" sz="166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দ</a:t>
            </a:r>
          </a:p>
        </p:txBody>
      </p:sp>
    </p:spTree>
    <p:extLst>
      <p:ext uri="{BB962C8B-B14F-4D97-AF65-F5344CB8AC3E}">
        <p14:creationId xmlns:p14="http://schemas.microsoft.com/office/powerpoint/2010/main" val="650881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1688AF-126C-49D0-B764-BAB2A301A4B3}"/>
              </a:ext>
            </a:extLst>
          </p:cNvPr>
          <p:cNvSpPr/>
          <p:nvPr/>
        </p:nvSpPr>
        <p:spPr>
          <a:xfrm>
            <a:off x="327072" y="1161689"/>
            <a:ext cx="881692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১ । </a:t>
            </a:r>
            <a:r>
              <a:rPr lang="as-IN" sz="2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কম্পিউটারের সঠিক পরিচর্যার গুরুত্ব ব্যাখ্যা করতে পারবে।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F1EE64-5D24-451E-B9B2-5CE7C8C118BD}"/>
              </a:ext>
            </a:extLst>
          </p:cNvPr>
          <p:cNvSpPr/>
          <p:nvPr/>
        </p:nvSpPr>
        <p:spPr>
          <a:xfrm>
            <a:off x="493368" y="330693"/>
            <a:ext cx="44585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এই পাঠ শেষে শিক্ষার্থীরা —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9CFBDB-8514-4CE7-A02D-305CB29E46F6}"/>
              </a:ext>
            </a:extLst>
          </p:cNvPr>
          <p:cNvSpPr/>
          <p:nvPr/>
        </p:nvSpPr>
        <p:spPr>
          <a:xfrm>
            <a:off x="327072" y="1743888"/>
            <a:ext cx="8816927" cy="43088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2200" b="1" dirty="0">
                <a:ln/>
                <a:solidFill>
                  <a:srgbClr val="00206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২ । </a:t>
            </a:r>
            <a:r>
              <a:rPr lang="as-IN" sz="2200" b="1" dirty="0">
                <a:ln/>
                <a:solidFill>
                  <a:srgbClr val="00206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কম্পিউটারে প্রভাব ফেলে এমন বাইরের নিয়ামকসমূহ চিহ্নিত করতে পারবে।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5F98A2-7C3D-46A4-91A0-A74E489364A7}"/>
              </a:ext>
            </a:extLst>
          </p:cNvPr>
          <p:cNvSpPr/>
          <p:nvPr/>
        </p:nvSpPr>
        <p:spPr>
          <a:xfrm>
            <a:off x="327072" y="2326087"/>
            <a:ext cx="881692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৩ । </a:t>
            </a:r>
            <a:r>
              <a:rPr lang="as-IN" sz="2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কম্পিউটার রক্ষণাবেক্ষণ কী তা সংজ্ঞায়িত করতে পারবে এবং এর প্রকারভেদ </a:t>
            </a:r>
            <a:endParaRPr lang="en-US" sz="2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r>
              <a:rPr lang="en-US" sz="2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    </a:t>
            </a:r>
            <a:r>
              <a:rPr lang="as-IN" sz="2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ব্যাখ্যা করতে পারবে।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FBD224-9BB6-45B3-B8A4-DD163A2B8957}"/>
              </a:ext>
            </a:extLst>
          </p:cNvPr>
          <p:cNvSpPr/>
          <p:nvPr/>
        </p:nvSpPr>
        <p:spPr>
          <a:xfrm>
            <a:off x="327072" y="3246840"/>
            <a:ext cx="881692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৪ । </a:t>
            </a:r>
            <a:r>
              <a:rPr lang="as-IN" sz="22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প্রতিরোধমূলক রক্ষণাবেক্ষণের অন্তর্গত কাজগুলো চিহ্নিত ও প্রয়োগ করতে পারবে।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205CCD-5403-45B2-B4DC-98CD288E387B}"/>
              </a:ext>
            </a:extLst>
          </p:cNvPr>
          <p:cNvSpPr/>
          <p:nvPr/>
        </p:nvSpPr>
        <p:spPr>
          <a:xfrm>
            <a:off x="327071" y="3829039"/>
            <a:ext cx="881692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spc="50" dirty="0">
                <a:ln w="0"/>
                <a:solidFill>
                  <a:schemeClr val="accent2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৫ । </a:t>
            </a:r>
            <a:r>
              <a:rPr lang="as-IN" sz="2200" b="1" spc="50" dirty="0">
                <a:ln w="0"/>
                <a:solidFill>
                  <a:schemeClr val="accent2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সংশোধনমূলক রক্ষণাবেক্ষণের প্রেক্ষাপট এবং কম্পিউটার টেকনিশিয়ানের </a:t>
            </a:r>
            <a:endParaRPr lang="en-US" sz="2200" b="1" spc="50" dirty="0">
              <a:ln w="0"/>
              <a:solidFill>
                <a:schemeClr val="accent2">
                  <a:lumMod val="7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r>
              <a:rPr lang="en-US" sz="2200" b="1" spc="50" dirty="0">
                <a:ln w="0"/>
                <a:solidFill>
                  <a:schemeClr val="accent2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    </a:t>
            </a:r>
            <a:r>
              <a:rPr lang="as-IN" sz="2200" b="1" spc="50" dirty="0">
                <a:ln w="0"/>
                <a:solidFill>
                  <a:schemeClr val="accent2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ভূমিকা বিশ্লেষণ করতে পারবে।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038986-A976-48D1-B322-BE147D52A011}"/>
              </a:ext>
            </a:extLst>
          </p:cNvPr>
          <p:cNvSpPr/>
          <p:nvPr/>
        </p:nvSpPr>
        <p:spPr>
          <a:xfrm>
            <a:off x="365760" y="5303511"/>
            <a:ext cx="8778237" cy="797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৭ । </a:t>
            </a:r>
            <a:r>
              <a:rPr lang="as-IN" sz="2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বিদ্যুৎ সংযোগে আর্থিংয়ের প্রয়োজনীয়তা ও ইলেকট্রিক শক থেকে সুরক্ষার </a:t>
            </a:r>
            <a:endParaRPr lang="en-US" sz="2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r>
              <a:rPr lang="en-US" sz="2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     </a:t>
            </a:r>
            <a:r>
              <a:rPr lang="as-IN" sz="2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পদ্ধতি বর্ণনা করতে পারবে।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096876-CB7B-4824-B6DF-744635C63BF0}"/>
              </a:ext>
            </a:extLst>
          </p:cNvPr>
          <p:cNvSpPr/>
          <p:nvPr/>
        </p:nvSpPr>
        <p:spPr>
          <a:xfrm>
            <a:off x="327071" y="4749792"/>
            <a:ext cx="881692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৬ । </a:t>
            </a:r>
            <a:r>
              <a:rPr lang="as-IN" sz="2200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কম্পিউটারের আশেপাশে ধাতব বা চৌম্বকীয় বস্তু রাখার ঝুঁকি ব্যাখ্যা করতে পারবে।</a:t>
            </a:r>
          </a:p>
        </p:txBody>
      </p:sp>
    </p:spTree>
    <p:extLst>
      <p:ext uri="{BB962C8B-B14F-4D97-AF65-F5344CB8AC3E}">
        <p14:creationId xmlns:p14="http://schemas.microsoft.com/office/powerpoint/2010/main" val="1015830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C4DD25-370E-4C0D-A939-2DE09D10BFCE}"/>
              </a:ext>
            </a:extLst>
          </p:cNvPr>
          <p:cNvSpPr/>
          <p:nvPr/>
        </p:nvSpPr>
        <p:spPr>
          <a:xfrm>
            <a:off x="146396" y="5801404"/>
            <a:ext cx="89976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800" b="1" dirty="0">
                <a:solidFill>
                  <a:srgbClr val="7030A0"/>
                </a:solidFill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✿</a:t>
            </a:r>
            <a:r>
              <a:rPr lang="en-US" sz="2800" b="1" dirty="0">
                <a:solidFill>
                  <a:srgbClr val="7030A0"/>
                </a:solidFill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  </a:t>
            </a:r>
            <a:r>
              <a:rPr lang="as-IN" sz="2800" b="1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কম্পিউটার ইলেকট্রনিক হার্ডওয়্যার </a:t>
            </a:r>
            <a:r>
              <a:rPr lang="as-IN" sz="2800" b="1" dirty="0">
                <a:solidFill>
                  <a:schemeClr val="bg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ও সফটওয়্যারের সমন্বিতরূপ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B50012-514F-4340-B049-55DF93622A7E}"/>
              </a:ext>
            </a:extLst>
          </p:cNvPr>
          <p:cNvSpPr/>
          <p:nvPr/>
        </p:nvSpPr>
        <p:spPr>
          <a:xfrm>
            <a:off x="2366108" y="284727"/>
            <a:ext cx="44117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কম্পিউটার রক্ষণাবেক্ষণ</a:t>
            </a:r>
            <a:endParaRPr lang="as-IN" sz="4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7CD591-6760-46E7-BDF5-80AF8443AC3F}"/>
              </a:ext>
            </a:extLst>
          </p:cNvPr>
          <p:cNvSpPr/>
          <p:nvPr/>
        </p:nvSpPr>
        <p:spPr>
          <a:xfrm>
            <a:off x="5181600" y="5801404"/>
            <a:ext cx="3962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800" b="1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ও সফটওয়্যারের সমন্বিতরূপ</a:t>
            </a:r>
            <a:r>
              <a:rPr lang="en-US" sz="2800" b="1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।</a:t>
            </a:r>
            <a:endParaRPr lang="as-IN" sz="2800" b="1" dirty="0">
              <a:solidFill>
                <a:srgbClr val="7030A0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E15949-00F1-4238-AA20-1AA2492B1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64" y="1585706"/>
            <a:ext cx="4222264" cy="36226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90C6EB-BCDD-4D92-8BA9-EBB2A2D31F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761" y="1567247"/>
            <a:ext cx="4174016" cy="365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16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66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11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2FF7634-0A64-4EDA-ACF2-B9AE61C3C57F}"/>
              </a:ext>
            </a:extLst>
          </p:cNvPr>
          <p:cNvSpPr/>
          <p:nvPr/>
        </p:nvSpPr>
        <p:spPr>
          <a:xfrm>
            <a:off x="252412" y="6142817"/>
            <a:ext cx="88618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2800" b="1" dirty="0">
                <a:solidFill>
                  <a:srgbClr val="7030A0"/>
                </a:solidFill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✿</a:t>
            </a:r>
            <a:r>
              <a:rPr lang="en-US" sz="2800" b="1" dirty="0">
                <a:solidFill>
                  <a:srgbClr val="7030A0"/>
                </a:solidFill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  </a:t>
            </a:r>
            <a:r>
              <a:rPr lang="en-US" sz="2800" b="1" dirty="0" err="1">
                <a:solidFill>
                  <a:srgbClr val="7030A0"/>
                </a:solidFill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ভালো</a:t>
            </a:r>
            <a:r>
              <a:rPr lang="en-US" sz="2800" b="1" dirty="0">
                <a:solidFill>
                  <a:srgbClr val="7030A0"/>
                </a:solidFill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সেবা</a:t>
            </a:r>
            <a:r>
              <a:rPr lang="en-US" sz="2800" b="1" dirty="0">
                <a:solidFill>
                  <a:srgbClr val="7030A0"/>
                </a:solidFill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পেতে</a:t>
            </a:r>
            <a:r>
              <a:rPr lang="en-US" sz="2800" b="1" dirty="0">
                <a:solidFill>
                  <a:srgbClr val="7030A0"/>
                </a:solidFill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  </a:t>
            </a:r>
            <a:r>
              <a:rPr lang="en-US" sz="2800" b="1" dirty="0" err="1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কম্পিউটারের</a:t>
            </a:r>
            <a:r>
              <a:rPr lang="en-US" sz="2800" b="1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2800" b="1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নিয়মিত পরিচর্যা করতে হয়।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B50012-514F-4340-B049-55DF93622A7E}"/>
              </a:ext>
            </a:extLst>
          </p:cNvPr>
          <p:cNvSpPr/>
          <p:nvPr/>
        </p:nvSpPr>
        <p:spPr>
          <a:xfrm>
            <a:off x="2366108" y="166117"/>
            <a:ext cx="44117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কম্পিউটার রক্ষণাবেক্ষণ</a:t>
            </a:r>
            <a:endParaRPr lang="as-IN" sz="4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FA0C73-13E7-4391-ABB6-1F4CB93112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4" y="863336"/>
            <a:ext cx="8852452" cy="51313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0612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66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8D6670-5B2E-42A3-BD31-D900FC8FDABA}"/>
              </a:ext>
            </a:extLst>
          </p:cNvPr>
          <p:cNvSpPr/>
          <p:nvPr/>
        </p:nvSpPr>
        <p:spPr>
          <a:xfrm>
            <a:off x="-1" y="5807526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বাইরের বিভিন্ন নিয়ামকের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–(</a:t>
            </a:r>
            <a:r>
              <a:rPr lang="as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আর্দ্রতা, তাপমাত্রা, বিদ্যুৎক্ষেত্র, চুম্বকক্ষেত্র, ধূলিকণা, পানি ইত্যাদি) প্রভাব থেকে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কম্পিউটারকে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রক্ষা করতে হবে।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C93A98D-B3F5-4411-8370-2EEAE94511B5}"/>
              </a:ext>
            </a:extLst>
          </p:cNvPr>
          <p:cNvSpPr/>
          <p:nvPr/>
        </p:nvSpPr>
        <p:spPr>
          <a:xfrm>
            <a:off x="2366108" y="96367"/>
            <a:ext cx="44117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কম্পিউটার রক্ষণাবেক্ষণ</a:t>
            </a:r>
            <a:endParaRPr lang="as-IN" sz="4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40C240-E1FF-499C-AE00-AC42C938FE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84" y="775486"/>
            <a:ext cx="7378631" cy="4919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84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66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93A98D-B3F5-4411-8370-2EEAE94511B5}"/>
              </a:ext>
            </a:extLst>
          </p:cNvPr>
          <p:cNvSpPr/>
          <p:nvPr/>
        </p:nvSpPr>
        <p:spPr>
          <a:xfrm>
            <a:off x="2366108" y="122871"/>
            <a:ext cx="44117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কম্পিউটার রক্ষণাবেক্ষণ</a:t>
            </a:r>
            <a:endParaRPr lang="as-IN" sz="4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3D1E76-4422-4D15-A037-DF75CE7E32A1}"/>
              </a:ext>
            </a:extLst>
          </p:cNvPr>
          <p:cNvSpPr/>
          <p:nvPr/>
        </p:nvSpPr>
        <p:spPr>
          <a:xfrm>
            <a:off x="0" y="5508548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অ</a:t>
            </a:r>
            <a:r>
              <a:rPr lang="as-IN" sz="3200" dirty="0">
                <a:solidFill>
                  <a:schemeClr val="bg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প</a:t>
            </a:r>
            <a:r>
              <a:rPr lang="en-US" sz="3200" dirty="0">
                <a:solidFill>
                  <a:schemeClr val="bg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as-IN" sz="3200" dirty="0">
                <a:solidFill>
                  <a:schemeClr val="bg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র</a:t>
            </a:r>
            <a:r>
              <a:rPr lang="en-US" sz="3200" dirty="0">
                <a:solidFill>
                  <a:schemeClr val="bg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ে</a:t>
            </a:r>
            <a:r>
              <a:rPr lang="as-IN" sz="3200" dirty="0">
                <a:solidFill>
                  <a:schemeClr val="bg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ট</a:t>
            </a:r>
            <a:r>
              <a:rPr lang="en-US" sz="3200" dirty="0">
                <a:solidFill>
                  <a:schemeClr val="bg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ি</a:t>
            </a:r>
            <a:r>
              <a:rPr lang="as-IN" sz="3200" dirty="0">
                <a:solidFill>
                  <a:schemeClr val="bg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ং</a:t>
            </a:r>
            <a:r>
              <a:rPr lang="en-US" sz="3200" dirty="0">
                <a:solidFill>
                  <a:schemeClr val="bg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200" dirty="0">
                <a:solidFill>
                  <a:schemeClr val="bg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স</a:t>
            </a:r>
            <a:r>
              <a:rPr lang="en-US" sz="3200" dirty="0">
                <a:solidFill>
                  <a:schemeClr val="bg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ি</a:t>
            </a:r>
            <a:r>
              <a:rPr lang="as-IN" sz="3200" dirty="0">
                <a:solidFill>
                  <a:schemeClr val="bg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স</a:t>
            </a:r>
            <a:r>
              <a:rPr lang="en-US" sz="3200" dirty="0" err="1">
                <a:solidFill>
                  <a:schemeClr val="bg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্টেম</a:t>
            </a:r>
            <a:r>
              <a:rPr lang="en-US" sz="3200" dirty="0">
                <a:solidFill>
                  <a:schemeClr val="bg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   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এবং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অ্যাপ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্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ল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ি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শ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ন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 আপডেট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র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খ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ত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হ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ব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ে।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B2C8C8-BF18-49EB-821C-A469FF541ACC}"/>
              </a:ext>
            </a:extLst>
          </p:cNvPr>
          <p:cNvSpPr/>
          <p:nvPr/>
        </p:nvSpPr>
        <p:spPr>
          <a:xfrm>
            <a:off x="0" y="5528066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    অ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প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র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ে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ট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ি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ং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ি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্টেম</a:t>
            </a:r>
            <a:endParaRPr lang="as-IN" sz="3200" dirty="0">
              <a:solidFill>
                <a:schemeClr val="bg1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5DE11A-3F14-4F52-90EE-5EC4927885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89" y="1311966"/>
            <a:ext cx="4399863" cy="35834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685692-72FA-4E51-AF12-8B31BCF50F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415" y="1311966"/>
            <a:ext cx="4068801" cy="3583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82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66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0081C7A-E355-412A-8637-868C758B8249}"/>
              </a:ext>
            </a:extLst>
          </p:cNvPr>
          <p:cNvSpPr/>
          <p:nvPr/>
        </p:nvSpPr>
        <p:spPr>
          <a:xfrm>
            <a:off x="278292" y="5996198"/>
            <a:ext cx="41521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১. </a:t>
            </a:r>
            <a:r>
              <a:rPr lang="as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প্রতিরোধমূলক রক্ষণাবেক্ষণ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85B644-77B3-43F5-9A4B-A9628CDAEC2A}"/>
              </a:ext>
            </a:extLst>
          </p:cNvPr>
          <p:cNvSpPr/>
          <p:nvPr/>
        </p:nvSpPr>
        <p:spPr>
          <a:xfrm>
            <a:off x="4807834" y="5996198"/>
            <a:ext cx="41521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২. </a:t>
            </a:r>
            <a:r>
              <a:rPr lang="as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সংশোধনমূলক রক্ষণাবেক্ষণ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0A66F5-8F33-438E-A6EA-AAD78C0267CC}"/>
              </a:ext>
            </a:extLst>
          </p:cNvPr>
          <p:cNvSpPr/>
          <p:nvPr/>
        </p:nvSpPr>
        <p:spPr>
          <a:xfrm>
            <a:off x="839440" y="788882"/>
            <a:ext cx="79367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কম্পিউটার রক্ষণাবেক্ষণ দুই ধরনের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হ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তে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পারে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:</a:t>
            </a:r>
            <a:r>
              <a:rPr lang="as-I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E0F56D-219D-4CFE-9AD5-853342C13813}"/>
              </a:ext>
            </a:extLst>
          </p:cNvPr>
          <p:cNvSpPr/>
          <p:nvPr/>
        </p:nvSpPr>
        <p:spPr>
          <a:xfrm>
            <a:off x="2366108" y="122871"/>
            <a:ext cx="44117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কম্পিউটার রক্ষণাবেক্ষণ</a:t>
            </a:r>
            <a:endParaRPr lang="as-IN" sz="4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310DE77-73F5-445C-B66D-DDC561ED5A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4" y="1621795"/>
            <a:ext cx="4257675" cy="40671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AF94A4-058A-45F8-8FAA-0B302DFB39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325" y="1621795"/>
            <a:ext cx="4257675" cy="4169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092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66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775F37-48FC-4024-A4F8-D16290A6BCBF}"/>
              </a:ext>
            </a:extLst>
          </p:cNvPr>
          <p:cNvSpPr/>
          <p:nvPr/>
        </p:nvSpPr>
        <p:spPr>
          <a:xfrm>
            <a:off x="0" y="833016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কম্পিউটারের সমস্যা তৈরি হওয়ার আগে প্রতিরোধমূলক ব্যবস্থা</a:t>
            </a:r>
            <a:r>
              <a:rPr lang="en-US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ব্যবহারকারী নিজে করতে পারে।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9133E2-89DC-4715-8C4B-06A9C32F096C}"/>
              </a:ext>
            </a:extLst>
          </p:cNvPr>
          <p:cNvSpPr/>
          <p:nvPr/>
        </p:nvSpPr>
        <p:spPr>
          <a:xfrm>
            <a:off x="1524000" y="89531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১. </a:t>
            </a:r>
            <a:r>
              <a:rPr lang="as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প্রতিরোধমূলক রক্ষণাবেক্ষণ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79D9D9F-8523-4578-8551-8F931227CF79}"/>
              </a:ext>
            </a:extLst>
          </p:cNvPr>
          <p:cNvSpPr/>
          <p:nvPr/>
        </p:nvSpPr>
        <p:spPr>
          <a:xfrm>
            <a:off x="601910" y="5958474"/>
            <a:ext cx="24293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ভাইরাস স্ক্যান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D62D68-8E6C-4BEF-8488-E995B21E9CFF}"/>
              </a:ext>
            </a:extLst>
          </p:cNvPr>
          <p:cNvSpPr/>
          <p:nvPr/>
        </p:nvSpPr>
        <p:spPr>
          <a:xfrm>
            <a:off x="5487079" y="5896919"/>
            <a:ext cx="19992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ডিস্ক ক্লিন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35686B-7497-45EA-8D86-30BED4A6C5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7" y="1949990"/>
            <a:ext cx="4418800" cy="36766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5E0D920-0DB2-4205-95E2-D5449A384B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879" y="1940465"/>
            <a:ext cx="4418800" cy="36861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136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39133E2-89DC-4715-8C4B-06A9C32F096C}"/>
              </a:ext>
            </a:extLst>
          </p:cNvPr>
          <p:cNvSpPr/>
          <p:nvPr/>
        </p:nvSpPr>
        <p:spPr>
          <a:xfrm>
            <a:off x="1524000" y="274769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১. </a:t>
            </a:r>
            <a:r>
              <a:rPr lang="as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প্রতিরোধমূলক রক্ষণাবেক্ষণ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DB5A56-4B8B-4E55-851F-159DA0E3EF97}"/>
              </a:ext>
            </a:extLst>
          </p:cNvPr>
          <p:cNvSpPr/>
          <p:nvPr/>
        </p:nvSpPr>
        <p:spPr>
          <a:xfrm>
            <a:off x="0" y="5352125"/>
            <a:ext cx="35570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ডিস্ক ডিফ্র্যাগমেন্টেশন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1ADD08-D79D-4350-9556-C8772606F6B8}"/>
              </a:ext>
            </a:extLst>
          </p:cNvPr>
          <p:cNvSpPr/>
          <p:nvPr/>
        </p:nvSpPr>
        <p:spPr>
          <a:xfrm>
            <a:off x="5076561" y="5352125"/>
            <a:ext cx="32976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 আপডেট</a:t>
            </a:r>
            <a:endParaRPr lang="en-US" sz="28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C92B8C-785B-4B32-94F3-EEE2EE3767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90" y="1643270"/>
            <a:ext cx="4280771" cy="33472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2D00BE-6FE0-40D3-A610-F9724E5DA1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43270"/>
            <a:ext cx="4433110" cy="33472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2171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499</TotalTime>
  <Words>1101</Words>
  <Application>Microsoft Office PowerPoint</Application>
  <PresentationFormat>On-screen Show (4:3)</PresentationFormat>
  <Paragraphs>72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Yu Gothic UI</vt:lpstr>
      <vt:lpstr>Arial</vt:lpstr>
      <vt:lpstr>Calibri</vt:lpstr>
      <vt:lpstr>Calibri Light</vt:lpstr>
      <vt:lpstr>SolaimanLipi</vt:lpstr>
      <vt:lpstr>Times New Roman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Nusaiba</dc:creator>
  <cp:lastModifiedBy>Nusaiba</cp:lastModifiedBy>
  <cp:revision>321</cp:revision>
  <dcterms:created xsi:type="dcterms:W3CDTF">2025-03-17T10:20:42Z</dcterms:created>
  <dcterms:modified xsi:type="dcterms:W3CDTF">2026-07-28T17:10:46Z</dcterms:modified>
</cp:coreProperties>
</file>