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f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21336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10700" b="1" i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স্বাগতম</a:t>
            </a:r>
            <a:r>
              <a:rPr lang="en-US" sz="8000" dirty="0" smtClean="0">
                <a:solidFill>
                  <a:srgbClr val="002060"/>
                </a:solidFill>
              </a:rPr>
              <a:t> </a:t>
            </a:r>
            <a:endParaRPr lang="en-US" sz="80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438400"/>
            <a:ext cx="7747804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791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6000">
        <p14:vortex dir="r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2286000" y="152400"/>
            <a:ext cx="3810000" cy="2512979"/>
          </a:xfrm>
          <a:prstGeom prst="wedgeRoundRect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72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ধন্যবাদ</a:t>
            </a:r>
            <a:r>
              <a:rPr lang="en-US" sz="1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 </a:t>
            </a:r>
            <a:endParaRPr lang="en-US" sz="12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124200"/>
            <a:ext cx="5791200" cy="348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27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Connector 1"/>
          <p:cNvSpPr/>
          <p:nvPr/>
        </p:nvSpPr>
        <p:spPr>
          <a:xfrm>
            <a:off x="1121923" y="557719"/>
            <a:ext cx="6934200" cy="5791200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002060"/>
                </a:solidFill>
              </a:rPr>
              <a:t>পরিচিতি</a:t>
            </a:r>
            <a:r>
              <a:rPr lang="en-US" sz="5400" dirty="0" smtClean="0">
                <a:solidFill>
                  <a:srgbClr val="002060"/>
                </a:solidFill>
              </a:rPr>
              <a:t> </a:t>
            </a:r>
            <a:endParaRPr lang="en-US" sz="5400" dirty="0">
              <a:solidFill>
                <a:srgbClr val="002060"/>
              </a:solidFill>
            </a:endParaRPr>
          </a:p>
          <a:p>
            <a:pPr algn="ctr"/>
            <a:endParaRPr lang="en-US" sz="2000" dirty="0" smtClean="0"/>
          </a:p>
          <a:p>
            <a:pPr algn="ctr"/>
            <a:r>
              <a:rPr lang="en-US" sz="3200" dirty="0" err="1" smtClean="0">
                <a:solidFill>
                  <a:srgbClr val="00B0F0"/>
                </a:solidFill>
              </a:rPr>
              <a:t>নামঃমো</a:t>
            </a:r>
            <a:r>
              <a:rPr lang="en-US" sz="3200" dirty="0" err="1">
                <a:solidFill>
                  <a:srgbClr val="00B0F0"/>
                </a:solidFill>
              </a:rPr>
              <a:t>ঃ</a:t>
            </a:r>
            <a:r>
              <a:rPr lang="en-US" sz="3200" dirty="0" smtClean="0">
                <a:solidFill>
                  <a:srgbClr val="00B0F0"/>
                </a:solidFill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</a:rPr>
              <a:t>ইসরাফিল</a:t>
            </a:r>
            <a:r>
              <a:rPr lang="en-US" sz="3200" dirty="0" smtClean="0">
                <a:solidFill>
                  <a:srgbClr val="00B0F0"/>
                </a:solidFill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</a:rPr>
              <a:t>ইসলাম</a:t>
            </a:r>
            <a:r>
              <a:rPr lang="en-US" sz="3200" dirty="0" smtClean="0">
                <a:solidFill>
                  <a:srgbClr val="00B0F0"/>
                </a:solidFill>
              </a:rPr>
              <a:t> 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432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685800" y="716604"/>
            <a:ext cx="7543800" cy="1219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0070C0"/>
                </a:solidFill>
              </a:rPr>
              <a:t>পাঠপরিচিতি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990600" y="2286000"/>
            <a:ext cx="7086600" cy="3740286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কৃষি</a:t>
            </a:r>
            <a:endParaRPr lang="en-US" sz="48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sz="4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৫ম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686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6000">
        <p14:vortex dir="r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4648200" cy="3124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74579"/>
            <a:ext cx="4085617" cy="31258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505200"/>
            <a:ext cx="4126149" cy="342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" y="3505200"/>
            <a:ext cx="4648200" cy="329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711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2196830" y="348574"/>
            <a:ext cx="5181600" cy="3461426"/>
          </a:xfrm>
          <a:prstGeom prst="bevel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FF00"/>
                </a:solidFill>
              </a:rPr>
              <a:t>পাঠ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  </a:t>
            </a:r>
            <a:r>
              <a:rPr lang="en-US" sz="6000" dirty="0" err="1" smtClean="0">
                <a:solidFill>
                  <a:srgbClr val="FFFF00"/>
                </a:solidFill>
              </a:rPr>
              <a:t>শিরোনাম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Flowchart: Punched Tape 3"/>
          <p:cNvSpPr/>
          <p:nvPr/>
        </p:nvSpPr>
        <p:spPr>
          <a:xfrm>
            <a:off x="1371600" y="4191000"/>
            <a:ext cx="6553200" cy="2362200"/>
          </a:xfrm>
          <a:prstGeom prst="flowChartPunchedTap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002060"/>
                </a:solidFill>
              </a:rPr>
              <a:t>নার্সারি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sz="6000" dirty="0" smtClean="0">
                <a:solidFill>
                  <a:srgbClr val="002060"/>
                </a:solidFill>
              </a:rPr>
              <a:t>ও </a:t>
            </a:r>
            <a:r>
              <a:rPr lang="en-US" sz="6000" dirty="0" err="1" smtClean="0">
                <a:solidFill>
                  <a:srgbClr val="002060"/>
                </a:solidFill>
              </a:rPr>
              <a:t>বনায়ন</a:t>
            </a:r>
            <a:endParaRPr lang="en-US" sz="6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649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1571017" y="152400"/>
            <a:ext cx="5715000" cy="2362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</a:rPr>
              <a:t>শিখন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ফল</a:t>
            </a:r>
            <a:endParaRPr lang="en-US" sz="3600" dirty="0" smtClean="0">
              <a:solidFill>
                <a:srgbClr val="002060"/>
              </a:solidFill>
            </a:endParaRPr>
          </a:p>
          <a:p>
            <a:pPr algn="ctr"/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0404" y="3505200"/>
            <a:ext cx="8077200" cy="266700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১.নার্সারি   </a:t>
            </a:r>
            <a:r>
              <a:rPr lang="en-US" sz="3600" dirty="0" err="1" smtClean="0">
                <a:solidFill>
                  <a:srgbClr val="C00000"/>
                </a:solidFill>
              </a:rPr>
              <a:t>সম্পর্কে</a:t>
            </a:r>
            <a:r>
              <a:rPr lang="en-US" sz="3600" dirty="0" smtClean="0">
                <a:solidFill>
                  <a:srgbClr val="C00000"/>
                </a:solidFill>
              </a:rPr>
              <a:t>   </a:t>
            </a:r>
            <a:r>
              <a:rPr lang="en-US" sz="3600" dirty="0" err="1" smtClean="0">
                <a:solidFill>
                  <a:srgbClr val="C00000"/>
                </a:solidFill>
              </a:rPr>
              <a:t>জানতে</a:t>
            </a:r>
            <a:r>
              <a:rPr lang="en-US" sz="3600" dirty="0" smtClean="0">
                <a:solidFill>
                  <a:srgbClr val="C00000"/>
                </a:solidFill>
              </a:rPr>
              <a:t>   </a:t>
            </a:r>
            <a:r>
              <a:rPr lang="en-US" sz="3600" dirty="0" err="1" smtClean="0">
                <a:solidFill>
                  <a:srgbClr val="C00000"/>
                </a:solidFill>
              </a:rPr>
              <a:t>পারবো</a:t>
            </a:r>
            <a:r>
              <a:rPr lang="en-US" sz="3600" dirty="0" smtClean="0">
                <a:solidFill>
                  <a:srgbClr val="C00000"/>
                </a:solidFill>
              </a:rPr>
              <a:t> ।</a:t>
            </a:r>
          </a:p>
          <a:p>
            <a:pPr algn="ctr"/>
            <a:endParaRPr lang="en-US" sz="3600" dirty="0" smtClean="0">
              <a:solidFill>
                <a:srgbClr val="C00000"/>
              </a:solidFill>
            </a:endParaRPr>
          </a:p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২.বনায়ন </a:t>
            </a:r>
            <a:r>
              <a:rPr lang="en-US" sz="3600" dirty="0" err="1" smtClean="0">
                <a:solidFill>
                  <a:srgbClr val="C00000"/>
                </a:solidFill>
              </a:rPr>
              <a:t>সম্পর্কে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জানতে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পারবো</a:t>
            </a:r>
            <a:r>
              <a:rPr lang="en-US" sz="3600" dirty="0" smtClean="0">
                <a:solidFill>
                  <a:srgbClr val="C00000"/>
                </a:solidFill>
              </a:rPr>
              <a:t> ।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337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33400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নার্সারি হলো এমন একটি স্থান, যেখানে বিভিন্ন ধরনের গাছের বীজ বপন করে বা চারা উৎপাদন করে পরিচর্যা করা হয় এবং উপযুক্ত সময়ে রোপণের জন্য প্রস্তুত করা হয়</a:t>
            </a:r>
            <a:r>
              <a:rPr lang="as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নার্সারির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উদ্দেশ্য</a:t>
            </a:r>
            <a:r>
              <a:rPr lang="as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উন্নত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মানের চারা উৎপাদন করা।চারার সঠিক পরিচর্যা নিশ্চিত করা।বনায়ন, ফলদ ও শোভাবর্ধনকারী গাছের চারা সরবরাহ করা।পরিবেশ সংরক্ষণ ও সবুজায়নে সহায়তা করা।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698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514600"/>
            <a:ext cx="8763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বনা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হলো যে 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প্রক্রি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য়া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অনাবাদী বা বনবিহীন 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এলাকা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গাছ 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লাগি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নতুন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বন তৈরি করা 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অথবা বনভূমির পরিমাণ বৃদ্ধি 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য়।</a:t>
            </a:r>
          </a:p>
          <a:p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উদাহরণ:কোনো খালি জমিতে বিভিন্ন প্রজাতির গাছ লাগিয়ে কয়েক বছরের মধ্যে সেখানে বন গড়ে তোলা হলে তাকে বনায়ন বলা হয়।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307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 rot="10800000" flipV="1">
            <a:off x="1804481" y="199416"/>
            <a:ext cx="5181600" cy="3048000"/>
          </a:xfrm>
          <a:prstGeom prst="diamon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00B0F0"/>
                </a:solidFill>
              </a:rPr>
              <a:t>পাঠ</a:t>
            </a:r>
            <a:r>
              <a:rPr lang="en-US" sz="4800" dirty="0" smtClean="0">
                <a:solidFill>
                  <a:srgbClr val="00B0F0"/>
                </a:solidFill>
              </a:rPr>
              <a:t> </a:t>
            </a:r>
            <a:r>
              <a:rPr lang="en-US" sz="4400" dirty="0" err="1" smtClean="0">
                <a:solidFill>
                  <a:srgbClr val="00B0F0"/>
                </a:solidFill>
              </a:rPr>
              <a:t>উপস্থাপন</a:t>
            </a:r>
            <a:r>
              <a:rPr lang="en-US" sz="4800" dirty="0" smtClean="0">
                <a:solidFill>
                  <a:srgbClr val="00B0F0"/>
                </a:solidFill>
              </a:rPr>
              <a:t> </a:t>
            </a:r>
            <a:endParaRPr lang="en-US" sz="4800" dirty="0">
              <a:solidFill>
                <a:srgbClr val="00B0F0"/>
              </a:solidFill>
            </a:endParaRPr>
          </a:p>
        </p:txBody>
      </p:sp>
      <p:sp>
        <p:nvSpPr>
          <p:cNvPr id="3" name="Snip Diagonal Corner Rectangle 2"/>
          <p:cNvSpPr/>
          <p:nvPr/>
        </p:nvSpPr>
        <p:spPr>
          <a:xfrm>
            <a:off x="838200" y="3810000"/>
            <a:ext cx="7620000" cy="2590800"/>
          </a:xfrm>
          <a:prstGeom prst="snip2Diag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১।বনায়ন  </a:t>
            </a:r>
            <a:r>
              <a:rPr lang="en-US" sz="4000" dirty="0" err="1" smtClean="0">
                <a:solidFill>
                  <a:srgbClr val="FFFF00"/>
                </a:solidFill>
              </a:rPr>
              <a:t>কাকে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বলে</a:t>
            </a:r>
            <a:r>
              <a:rPr lang="en-US" sz="4000" dirty="0" smtClean="0">
                <a:solidFill>
                  <a:srgbClr val="FFFF00"/>
                </a:solidFill>
              </a:rPr>
              <a:t> ?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২।নার্সারি </a:t>
            </a:r>
            <a:r>
              <a:rPr lang="en-US" sz="4000" dirty="0" err="1" smtClean="0">
                <a:solidFill>
                  <a:srgbClr val="FFFF00"/>
                </a:solidFill>
              </a:rPr>
              <a:t>কাকে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বলে</a:t>
            </a:r>
            <a:r>
              <a:rPr lang="en-US" sz="4000" dirty="0" smtClean="0">
                <a:solidFill>
                  <a:srgbClr val="FFFF00"/>
                </a:solidFill>
              </a:rPr>
              <a:t> ?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692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6000">
        <p14:honeycomb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133</TotalTime>
  <Words>151</Words>
  <Application>Microsoft Office PowerPoint</Application>
  <PresentationFormat>On-screen Show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BlackTie</vt:lpstr>
      <vt:lpstr>স্বাগতম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MD YUSUF ALI</dc:creator>
  <cp:lastModifiedBy>MD YUSUF ALI</cp:lastModifiedBy>
  <cp:revision>20</cp:revision>
  <dcterms:created xsi:type="dcterms:W3CDTF">2006-08-16T00:00:00Z</dcterms:created>
  <dcterms:modified xsi:type="dcterms:W3CDTF">2026-07-29T10:22:23Z</dcterms:modified>
</cp:coreProperties>
</file>