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1" r:id="rId2"/>
    <p:sldId id="292" r:id="rId3"/>
    <p:sldId id="293" r:id="rId4"/>
    <p:sldId id="261" r:id="rId5"/>
    <p:sldId id="294" r:id="rId6"/>
    <p:sldId id="295" r:id="rId7"/>
    <p:sldId id="296" r:id="rId8"/>
    <p:sldId id="284" r:id="rId9"/>
    <p:sldId id="268" r:id="rId10"/>
    <p:sldId id="288" r:id="rId11"/>
    <p:sldId id="297" r:id="rId12"/>
    <p:sldId id="298" r:id="rId13"/>
    <p:sldId id="299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06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10EC8A-8186-47D9-ADC9-21410D7FAEBC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D908EB-78FD-4487-B306-84F244BD33A8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শ্রেণীবি</a:t>
          </a:r>
          <a:r>
            <a:rPr lang="bn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endParaRPr lang="en-US" dirty="0">
            <a:solidFill>
              <a:schemeClr val="tx1"/>
            </a:solidFill>
          </a:endParaRPr>
        </a:p>
      </dgm:t>
    </dgm:pt>
    <dgm:pt modelId="{2C414713-A5DE-4F31-9391-950A345DB9C0}" type="parTrans" cxnId="{2868AFD8-B349-44BC-8D40-21BD78F4CC3D}">
      <dgm:prSet/>
      <dgm:spPr/>
      <dgm:t>
        <a:bodyPr/>
        <a:lstStyle/>
        <a:p>
          <a:endParaRPr lang="en-US"/>
        </a:p>
      </dgm:t>
    </dgm:pt>
    <dgm:pt modelId="{1481F187-3B6D-4E6E-AF2F-7586D25A6967}" type="sibTrans" cxnId="{2868AFD8-B349-44BC-8D40-21BD78F4CC3D}">
      <dgm:prSet/>
      <dgm:spPr/>
      <dgm:t>
        <a:bodyPr/>
        <a:lstStyle/>
        <a:p>
          <a:endParaRPr lang="en-US"/>
        </a:p>
      </dgm:t>
    </dgm:pt>
    <dgm:pt modelId="{3E2180E9-6CA2-4D10-BADF-7AE2DE7ECBB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b="1" dirty="0">
            <a:solidFill>
              <a:srgbClr val="FFFF00"/>
            </a:solidFill>
          </a:endParaRPr>
        </a:p>
      </dgm:t>
    </dgm:pt>
    <dgm:pt modelId="{3A2E2FAC-5D39-4571-84AA-4FCC38AFE8AC}" type="parTrans" cxnId="{4EAA6B08-A19E-4ABD-910D-E62109FF843F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828ABA0-4CCE-47E3-B6C3-785E17A1C5E1}" type="sibTrans" cxnId="{4EAA6B08-A19E-4ABD-910D-E62109FF843F}">
      <dgm:prSet/>
      <dgm:spPr/>
      <dgm:t>
        <a:bodyPr/>
        <a:lstStyle/>
        <a:p>
          <a:endParaRPr lang="en-US"/>
        </a:p>
      </dgm:t>
    </dgm:pt>
    <dgm:pt modelId="{A6011806-E890-4845-94B5-64610D7D21CA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b="1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0C44321C-CFB4-4CC1-AA90-086154F1C64E}" type="parTrans" cxnId="{D7920CBF-F7F9-48BB-A60F-7A506930776C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C521805-B939-4BEA-B0D1-2868C2533DD3}" type="sibTrans" cxnId="{D7920CBF-F7F9-48BB-A60F-7A506930776C}">
      <dgm:prSet/>
      <dgm:spPr/>
      <dgm:t>
        <a:bodyPr/>
        <a:lstStyle/>
        <a:p>
          <a:endParaRPr lang="en-US"/>
        </a:p>
      </dgm:t>
    </dgm:pt>
    <dgm:pt modelId="{43AEF0BE-C635-41B4-BB60-75191BEFF16A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b="1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138DE92D-16D0-44BC-9F11-93EAF2812D83}" type="parTrans" cxnId="{9E21B440-D4A2-4418-ABA4-043C907833C8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19EC1A9-7583-45C7-A5E3-0BF7115E95C4}" type="sibTrans" cxnId="{9E21B440-D4A2-4418-ABA4-043C907833C8}">
      <dgm:prSet/>
      <dgm:spPr/>
      <dgm:t>
        <a:bodyPr/>
        <a:lstStyle/>
        <a:p>
          <a:endParaRPr lang="en-US"/>
        </a:p>
      </dgm:t>
    </dgm:pt>
    <dgm:pt modelId="{B4BA239E-92F2-49CF-B317-C00906268DD6}" type="pres">
      <dgm:prSet presAssocID="{0D10EC8A-8186-47D9-ADC9-21410D7FAEB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D13CC85-3087-447E-9BB2-FDF0A0F82EEB}" type="pres">
      <dgm:prSet presAssocID="{FAD908EB-78FD-4487-B306-84F244BD33A8}" presName="singleCycle" presStyleCnt="0"/>
      <dgm:spPr/>
    </dgm:pt>
    <dgm:pt modelId="{0C3E3E73-50B4-43D6-9A61-79A9151CE7E0}" type="pres">
      <dgm:prSet presAssocID="{FAD908EB-78FD-4487-B306-84F244BD33A8}" presName="singleCenter" presStyleLbl="node1" presStyleIdx="0" presStyleCnt="4" custScaleX="160643" custScaleY="71771" custLinFactNeighborX="0" custLinFactNeighborY="-22386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6A573449-9A9D-495C-8D0F-60E9DA4C41CF}" type="pres">
      <dgm:prSet presAssocID="{3A2E2FAC-5D39-4571-84AA-4FCC38AFE8AC}" presName="Name56" presStyleLbl="parChTrans1D2" presStyleIdx="0" presStyleCnt="3"/>
      <dgm:spPr/>
      <dgm:t>
        <a:bodyPr/>
        <a:lstStyle/>
        <a:p>
          <a:endParaRPr lang="en-US"/>
        </a:p>
      </dgm:t>
    </dgm:pt>
    <dgm:pt modelId="{9DE628D9-5039-4F61-9894-427A4081E052}" type="pres">
      <dgm:prSet presAssocID="{3E2180E9-6CA2-4D10-BADF-7AE2DE7ECBB8}" presName="text0" presStyleLbl="node1" presStyleIdx="1" presStyleCnt="4" custScaleX="683330" custRadScaleRad="104031" custRadScaleInc="-11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310CE-B00A-47B8-9A8F-B5FAA344A28A}" type="pres">
      <dgm:prSet presAssocID="{0C44321C-CFB4-4CC1-AA90-086154F1C64E}" presName="Name56" presStyleLbl="parChTrans1D2" presStyleIdx="1" presStyleCnt="3"/>
      <dgm:spPr/>
      <dgm:t>
        <a:bodyPr/>
        <a:lstStyle/>
        <a:p>
          <a:endParaRPr lang="en-US"/>
        </a:p>
      </dgm:t>
    </dgm:pt>
    <dgm:pt modelId="{A0B70939-7E75-4A2E-B8E4-4885307F5A4D}" type="pres">
      <dgm:prSet presAssocID="{A6011806-E890-4845-94B5-64610D7D21CA}" presName="text0" presStyleLbl="node1" presStyleIdx="2" presStyleCnt="4" custScaleX="306232" custScaleY="146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EE745-D34E-4B30-9570-548351FE3AAA}" type="pres">
      <dgm:prSet presAssocID="{138DE92D-16D0-44BC-9F11-93EAF2812D83}" presName="Name56" presStyleLbl="parChTrans1D2" presStyleIdx="2" presStyleCnt="3"/>
      <dgm:spPr/>
      <dgm:t>
        <a:bodyPr/>
        <a:lstStyle/>
        <a:p>
          <a:endParaRPr lang="en-US"/>
        </a:p>
      </dgm:t>
    </dgm:pt>
    <dgm:pt modelId="{D0DAC642-F0AF-48DC-B6E4-41EF47E349DE}" type="pres">
      <dgm:prSet presAssocID="{43AEF0BE-C635-41B4-BB60-75191BEFF16A}" presName="text0" presStyleLbl="node1" presStyleIdx="3" presStyleCnt="4" custScaleX="293939" custScaleY="135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9A2EED-97AC-49BE-BD92-206BA20756ED}" type="presOf" srcId="{3E2180E9-6CA2-4D10-BADF-7AE2DE7ECBB8}" destId="{9DE628D9-5039-4F61-9894-427A4081E052}" srcOrd="0" destOrd="0" presId="urn:microsoft.com/office/officeart/2008/layout/RadialCluster"/>
    <dgm:cxn modelId="{EDD65AC3-FFB1-4E4E-87F5-09BDBA480824}" type="presOf" srcId="{0C44321C-CFB4-4CC1-AA90-086154F1C64E}" destId="{582310CE-B00A-47B8-9A8F-B5FAA344A28A}" srcOrd="0" destOrd="0" presId="urn:microsoft.com/office/officeart/2008/layout/RadialCluster"/>
    <dgm:cxn modelId="{622640C6-6834-49ED-836D-A1F7820A5625}" type="presOf" srcId="{A6011806-E890-4845-94B5-64610D7D21CA}" destId="{A0B70939-7E75-4A2E-B8E4-4885307F5A4D}" srcOrd="0" destOrd="0" presId="urn:microsoft.com/office/officeart/2008/layout/RadialCluster"/>
    <dgm:cxn modelId="{4EAA6B08-A19E-4ABD-910D-E62109FF843F}" srcId="{FAD908EB-78FD-4487-B306-84F244BD33A8}" destId="{3E2180E9-6CA2-4D10-BADF-7AE2DE7ECBB8}" srcOrd="0" destOrd="0" parTransId="{3A2E2FAC-5D39-4571-84AA-4FCC38AFE8AC}" sibTransId="{C828ABA0-4CCE-47E3-B6C3-785E17A1C5E1}"/>
    <dgm:cxn modelId="{8C69527C-AE5A-4928-8ED4-89A725DBC44A}" type="presOf" srcId="{FAD908EB-78FD-4487-B306-84F244BD33A8}" destId="{0C3E3E73-50B4-43D6-9A61-79A9151CE7E0}" srcOrd="0" destOrd="0" presId="urn:microsoft.com/office/officeart/2008/layout/RadialCluster"/>
    <dgm:cxn modelId="{591DE64A-C852-438C-9703-3C3E7FD22D3C}" type="presOf" srcId="{3A2E2FAC-5D39-4571-84AA-4FCC38AFE8AC}" destId="{6A573449-9A9D-495C-8D0F-60E9DA4C41CF}" srcOrd="0" destOrd="0" presId="urn:microsoft.com/office/officeart/2008/layout/RadialCluster"/>
    <dgm:cxn modelId="{2868AFD8-B349-44BC-8D40-21BD78F4CC3D}" srcId="{0D10EC8A-8186-47D9-ADC9-21410D7FAEBC}" destId="{FAD908EB-78FD-4487-B306-84F244BD33A8}" srcOrd="0" destOrd="0" parTransId="{2C414713-A5DE-4F31-9391-950A345DB9C0}" sibTransId="{1481F187-3B6D-4E6E-AF2F-7586D25A6967}"/>
    <dgm:cxn modelId="{9E21B440-D4A2-4418-ABA4-043C907833C8}" srcId="{FAD908EB-78FD-4487-B306-84F244BD33A8}" destId="{43AEF0BE-C635-41B4-BB60-75191BEFF16A}" srcOrd="2" destOrd="0" parTransId="{138DE92D-16D0-44BC-9F11-93EAF2812D83}" sibTransId="{519EC1A9-7583-45C7-A5E3-0BF7115E95C4}"/>
    <dgm:cxn modelId="{BB6015D9-A8E6-4EBC-959F-F753C6662C91}" type="presOf" srcId="{138DE92D-16D0-44BC-9F11-93EAF2812D83}" destId="{5A5EE745-D34E-4B30-9570-548351FE3AAA}" srcOrd="0" destOrd="0" presId="urn:microsoft.com/office/officeart/2008/layout/RadialCluster"/>
    <dgm:cxn modelId="{D7920CBF-F7F9-48BB-A60F-7A506930776C}" srcId="{FAD908EB-78FD-4487-B306-84F244BD33A8}" destId="{A6011806-E890-4845-94B5-64610D7D21CA}" srcOrd="1" destOrd="0" parTransId="{0C44321C-CFB4-4CC1-AA90-086154F1C64E}" sibTransId="{5C521805-B939-4BEA-B0D1-2868C2533DD3}"/>
    <dgm:cxn modelId="{0D9AB045-B591-4B9D-92FA-A2B8986390B6}" type="presOf" srcId="{0D10EC8A-8186-47D9-ADC9-21410D7FAEBC}" destId="{B4BA239E-92F2-49CF-B317-C00906268DD6}" srcOrd="0" destOrd="0" presId="urn:microsoft.com/office/officeart/2008/layout/RadialCluster"/>
    <dgm:cxn modelId="{79E21523-4606-48D5-8AA8-7A3CA649C7F3}" type="presOf" srcId="{43AEF0BE-C635-41B4-BB60-75191BEFF16A}" destId="{D0DAC642-F0AF-48DC-B6E4-41EF47E349DE}" srcOrd="0" destOrd="0" presId="urn:microsoft.com/office/officeart/2008/layout/RadialCluster"/>
    <dgm:cxn modelId="{439CF65E-244E-415C-A810-9FD6CD8D96EF}" type="presParOf" srcId="{B4BA239E-92F2-49CF-B317-C00906268DD6}" destId="{BD13CC85-3087-447E-9BB2-FDF0A0F82EEB}" srcOrd="0" destOrd="0" presId="urn:microsoft.com/office/officeart/2008/layout/RadialCluster"/>
    <dgm:cxn modelId="{B12B3A7F-0AC6-4826-9CEC-BAAC01615741}" type="presParOf" srcId="{BD13CC85-3087-447E-9BB2-FDF0A0F82EEB}" destId="{0C3E3E73-50B4-43D6-9A61-79A9151CE7E0}" srcOrd="0" destOrd="0" presId="urn:microsoft.com/office/officeart/2008/layout/RadialCluster"/>
    <dgm:cxn modelId="{96F93E68-15C2-43F8-9857-DA9CD6F5FB1C}" type="presParOf" srcId="{BD13CC85-3087-447E-9BB2-FDF0A0F82EEB}" destId="{6A573449-9A9D-495C-8D0F-60E9DA4C41CF}" srcOrd="1" destOrd="0" presId="urn:microsoft.com/office/officeart/2008/layout/RadialCluster"/>
    <dgm:cxn modelId="{5DC9C773-6CED-4BCE-B57F-B54D8BEE453C}" type="presParOf" srcId="{BD13CC85-3087-447E-9BB2-FDF0A0F82EEB}" destId="{9DE628D9-5039-4F61-9894-427A4081E052}" srcOrd="2" destOrd="0" presId="urn:microsoft.com/office/officeart/2008/layout/RadialCluster"/>
    <dgm:cxn modelId="{EC9405F6-84A7-4F6D-9B68-665188D50944}" type="presParOf" srcId="{BD13CC85-3087-447E-9BB2-FDF0A0F82EEB}" destId="{582310CE-B00A-47B8-9A8F-B5FAA344A28A}" srcOrd="3" destOrd="0" presId="urn:microsoft.com/office/officeart/2008/layout/RadialCluster"/>
    <dgm:cxn modelId="{4259800A-A41A-4B0B-8A9E-28FE91CC19F1}" type="presParOf" srcId="{BD13CC85-3087-447E-9BB2-FDF0A0F82EEB}" destId="{A0B70939-7E75-4A2E-B8E4-4885307F5A4D}" srcOrd="4" destOrd="0" presId="urn:microsoft.com/office/officeart/2008/layout/RadialCluster"/>
    <dgm:cxn modelId="{288DFC45-0BCD-4D90-A5D4-1765D6228297}" type="presParOf" srcId="{BD13CC85-3087-447E-9BB2-FDF0A0F82EEB}" destId="{5A5EE745-D34E-4B30-9570-548351FE3AAA}" srcOrd="5" destOrd="0" presId="urn:microsoft.com/office/officeart/2008/layout/RadialCluster"/>
    <dgm:cxn modelId="{1072B980-2DEC-4222-83F1-FE6D05B8C723}" type="presParOf" srcId="{BD13CC85-3087-447E-9BB2-FDF0A0F82EEB}" destId="{D0DAC642-F0AF-48DC-B6E4-41EF47E349D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9451AB-ED07-4955-A22B-E03F7115F8B9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6D620763-499D-41C5-9C7D-5AC6246EE2DB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-NO</a:t>
          </a:r>
          <a:r>
            <a:rPr lang="en-US" sz="28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2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,-CN,-CHO,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ইত্যাদি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 </a:t>
          </a:r>
          <a:endParaRPr lang="en-US" sz="2800" dirty="0">
            <a:solidFill>
              <a:schemeClr val="tx1"/>
            </a:solidFill>
          </a:endParaRPr>
        </a:p>
      </dgm:t>
    </dgm:pt>
    <dgm:pt modelId="{AEC91DBA-94B8-4BCA-9B46-D057188DE136}" type="parTrans" cxnId="{1036ECC6-20A4-4390-929C-677F5EE0A9C2}">
      <dgm:prSet/>
      <dgm:spPr/>
      <dgm:t>
        <a:bodyPr/>
        <a:lstStyle/>
        <a:p>
          <a:endParaRPr lang="en-US"/>
        </a:p>
      </dgm:t>
    </dgm:pt>
    <dgm:pt modelId="{CD44135F-1B25-474C-B815-BD4CC7B7E02C}" type="sibTrans" cxnId="{1036ECC6-20A4-4390-929C-677F5EE0A9C2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34D05861-3D2B-40BD-9766-6860A93281DC}">
      <dgm:prSet phldrT="[Text]" custT="1"/>
      <dgm:spPr>
        <a:solidFill>
          <a:srgbClr val="00206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মেটা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নির্দেশক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dirty="0">
            <a:solidFill>
              <a:schemeClr val="tx1"/>
            </a:solidFill>
            <a:latin typeface="NikoshBAN"/>
          </a:endParaRPr>
        </a:p>
      </dgm:t>
    </dgm:pt>
    <dgm:pt modelId="{69B5E9AC-8535-4447-BB97-14B288826A81}" type="parTrans" cxnId="{332D3C2C-F0DA-465D-9C17-556400E91D3B}">
      <dgm:prSet/>
      <dgm:spPr/>
      <dgm:t>
        <a:bodyPr/>
        <a:lstStyle/>
        <a:p>
          <a:endParaRPr lang="en-US"/>
        </a:p>
      </dgm:t>
    </dgm:pt>
    <dgm:pt modelId="{BF33D719-8155-4278-B10F-D47071EF804E}" type="sibTrans" cxnId="{332D3C2C-F0DA-465D-9C17-556400E91D3B}">
      <dgm:prSet/>
      <dgm:spPr/>
      <dgm:t>
        <a:bodyPr/>
        <a:lstStyle/>
        <a:p>
          <a:endParaRPr lang="en-US"/>
        </a:p>
      </dgm:t>
    </dgm:pt>
    <dgm:pt modelId="{11261725-E359-4F05-BA66-DC0665C317EC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যুক্ত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থেকে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বলয়ের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ইলেকটন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ঘনত্ব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হ্রাস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।  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                                                                  </a:t>
          </a:r>
          <a:endParaRPr lang="en-US" sz="3200" dirty="0">
            <a:solidFill>
              <a:schemeClr val="tx1"/>
            </a:solidFill>
          </a:endParaRPr>
        </a:p>
      </dgm:t>
    </dgm:pt>
    <dgm:pt modelId="{2D659091-6FE4-483D-B907-26F885A97B48}" type="parTrans" cxnId="{944F6FE9-FE36-4944-90D9-5851963530AA}">
      <dgm:prSet/>
      <dgm:spPr/>
      <dgm:t>
        <a:bodyPr/>
        <a:lstStyle/>
        <a:p>
          <a:endParaRPr lang="en-US"/>
        </a:p>
      </dgm:t>
    </dgm:pt>
    <dgm:pt modelId="{1E0CAE5A-6B4A-44A1-87AC-153549CF5ED4}" type="sibTrans" cxnId="{944F6FE9-FE36-4944-90D9-5851963530AA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8060CEA7-7CA3-43D2-B7D0-9882E735D8C7}" type="pres">
      <dgm:prSet presAssocID="{8E9451AB-ED07-4955-A22B-E03F7115F8B9}" presName="Name0" presStyleCnt="0">
        <dgm:presLayoutVars>
          <dgm:dir/>
          <dgm:resizeHandles val="exact"/>
        </dgm:presLayoutVars>
      </dgm:prSet>
      <dgm:spPr/>
    </dgm:pt>
    <dgm:pt modelId="{A9DADF33-114A-48C4-89B5-A1F613B49AA5}" type="pres">
      <dgm:prSet presAssocID="{8E9451AB-ED07-4955-A22B-E03F7115F8B9}" presName="vNodes" presStyleCnt="0"/>
      <dgm:spPr/>
    </dgm:pt>
    <dgm:pt modelId="{0583C422-6BA4-415B-B89C-A74A768ECCA0}" type="pres">
      <dgm:prSet presAssocID="{11261725-E359-4F05-BA66-DC0665C317EC}" presName="node" presStyleLbl="node1" presStyleIdx="0" presStyleCnt="3" custScaleX="336848" custScaleY="185264" custLinFactNeighborX="-4295" custLinFactNeighborY="825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5D3EB-FA16-487C-B6E7-E7DBC74B3E1A}" type="pres">
      <dgm:prSet presAssocID="{1E0CAE5A-6B4A-44A1-87AC-153549CF5ED4}" presName="spacerT" presStyleCnt="0"/>
      <dgm:spPr/>
    </dgm:pt>
    <dgm:pt modelId="{2CD85F78-352E-4374-A3FF-B15AC3EC907E}" type="pres">
      <dgm:prSet presAssocID="{1E0CAE5A-6B4A-44A1-87AC-153549CF5ED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4FEF115-6592-456F-A6D1-F608DF33D273}" type="pres">
      <dgm:prSet presAssocID="{1E0CAE5A-6B4A-44A1-87AC-153549CF5ED4}" presName="spacerB" presStyleCnt="0"/>
      <dgm:spPr/>
    </dgm:pt>
    <dgm:pt modelId="{EB3E8259-CCC2-48FC-86ED-1A5D081A4361}" type="pres">
      <dgm:prSet presAssocID="{6D620763-499D-41C5-9C7D-5AC6246EE2DB}" presName="node" presStyleLbl="node1" presStyleIdx="1" presStyleCnt="3" custScaleX="323280" custScaleY="212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80E62-7962-4414-B722-818ABBAAFF73}" type="pres">
      <dgm:prSet presAssocID="{8E9451AB-ED07-4955-A22B-E03F7115F8B9}" presName="sibTransLast" presStyleLbl="sibTrans2D1" presStyleIdx="1" presStyleCnt="2" custScaleX="237792" custScaleY="98476" custLinFactNeighborX="-84044" custLinFactNeighborY="-33297"/>
      <dgm:spPr/>
      <dgm:t>
        <a:bodyPr/>
        <a:lstStyle/>
        <a:p>
          <a:endParaRPr lang="en-US"/>
        </a:p>
      </dgm:t>
    </dgm:pt>
    <dgm:pt modelId="{05741392-8942-43E5-8B84-64E0B8116B3D}" type="pres">
      <dgm:prSet presAssocID="{8E9451AB-ED07-4955-A22B-E03F7115F8B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6ACE4CD-8802-4A8F-8393-49D2FED87746}" type="pres">
      <dgm:prSet presAssocID="{8E9451AB-ED07-4955-A22B-E03F7115F8B9}" presName="lastNode" presStyleLbl="node1" presStyleIdx="2" presStyleCnt="3" custScaleX="137397" custScaleY="118341" custLinFactNeighborX="4683" custLinFactNeighborY="-24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E36408-1B56-4852-B5F3-6D5D9E3590C9}" type="presOf" srcId="{34D05861-3D2B-40BD-9766-6860A93281DC}" destId="{66ACE4CD-8802-4A8F-8393-49D2FED87746}" srcOrd="0" destOrd="0" presId="urn:microsoft.com/office/officeart/2005/8/layout/equation2"/>
    <dgm:cxn modelId="{2F5B1537-F822-4774-8970-C7E29E57B676}" type="presOf" srcId="{CD44135F-1B25-474C-B815-BD4CC7B7E02C}" destId="{05741392-8942-43E5-8B84-64E0B8116B3D}" srcOrd="1" destOrd="0" presId="urn:microsoft.com/office/officeart/2005/8/layout/equation2"/>
    <dgm:cxn modelId="{1036ECC6-20A4-4390-929C-677F5EE0A9C2}" srcId="{8E9451AB-ED07-4955-A22B-E03F7115F8B9}" destId="{6D620763-499D-41C5-9C7D-5AC6246EE2DB}" srcOrd="1" destOrd="0" parTransId="{AEC91DBA-94B8-4BCA-9B46-D057188DE136}" sibTransId="{CD44135F-1B25-474C-B815-BD4CC7B7E02C}"/>
    <dgm:cxn modelId="{F22F8A14-973A-4BCD-A016-69C8133A4774}" type="presOf" srcId="{CD44135F-1B25-474C-B815-BD4CC7B7E02C}" destId="{2F080E62-7962-4414-B722-818ABBAAFF73}" srcOrd="0" destOrd="0" presId="urn:microsoft.com/office/officeart/2005/8/layout/equation2"/>
    <dgm:cxn modelId="{64F94D17-6C48-4395-88E0-4D0E9A8D1E9F}" type="presOf" srcId="{1E0CAE5A-6B4A-44A1-87AC-153549CF5ED4}" destId="{2CD85F78-352E-4374-A3FF-B15AC3EC907E}" srcOrd="0" destOrd="0" presId="urn:microsoft.com/office/officeart/2005/8/layout/equation2"/>
    <dgm:cxn modelId="{397087E3-998C-413E-96EF-F4C03EE9724A}" type="presOf" srcId="{11261725-E359-4F05-BA66-DC0665C317EC}" destId="{0583C422-6BA4-415B-B89C-A74A768ECCA0}" srcOrd="0" destOrd="0" presId="urn:microsoft.com/office/officeart/2005/8/layout/equation2"/>
    <dgm:cxn modelId="{944F6FE9-FE36-4944-90D9-5851963530AA}" srcId="{8E9451AB-ED07-4955-A22B-E03F7115F8B9}" destId="{11261725-E359-4F05-BA66-DC0665C317EC}" srcOrd="0" destOrd="0" parTransId="{2D659091-6FE4-483D-B907-26F885A97B48}" sibTransId="{1E0CAE5A-6B4A-44A1-87AC-153549CF5ED4}"/>
    <dgm:cxn modelId="{B951CAC7-2D15-4ECC-888A-89D5718008E3}" type="presOf" srcId="{8E9451AB-ED07-4955-A22B-E03F7115F8B9}" destId="{8060CEA7-7CA3-43D2-B7D0-9882E735D8C7}" srcOrd="0" destOrd="0" presId="urn:microsoft.com/office/officeart/2005/8/layout/equation2"/>
    <dgm:cxn modelId="{24E1A049-C298-4EDC-8897-86CA0EC8389D}" type="presOf" srcId="{6D620763-499D-41C5-9C7D-5AC6246EE2DB}" destId="{EB3E8259-CCC2-48FC-86ED-1A5D081A4361}" srcOrd="0" destOrd="0" presId="urn:microsoft.com/office/officeart/2005/8/layout/equation2"/>
    <dgm:cxn modelId="{332D3C2C-F0DA-465D-9C17-556400E91D3B}" srcId="{8E9451AB-ED07-4955-A22B-E03F7115F8B9}" destId="{34D05861-3D2B-40BD-9766-6860A93281DC}" srcOrd="2" destOrd="0" parTransId="{69B5E9AC-8535-4447-BB97-14B288826A81}" sibTransId="{BF33D719-8155-4278-B10F-D47071EF804E}"/>
    <dgm:cxn modelId="{F2412FBB-6BEE-413A-8BBC-DA56BE4A7914}" type="presParOf" srcId="{8060CEA7-7CA3-43D2-B7D0-9882E735D8C7}" destId="{A9DADF33-114A-48C4-89B5-A1F613B49AA5}" srcOrd="0" destOrd="0" presId="urn:microsoft.com/office/officeart/2005/8/layout/equation2"/>
    <dgm:cxn modelId="{550D74C1-470B-48FB-BA51-75441F9E9112}" type="presParOf" srcId="{A9DADF33-114A-48C4-89B5-A1F613B49AA5}" destId="{0583C422-6BA4-415B-B89C-A74A768ECCA0}" srcOrd="0" destOrd="0" presId="urn:microsoft.com/office/officeart/2005/8/layout/equation2"/>
    <dgm:cxn modelId="{524FF059-F252-42C7-9BC4-28350A8FB55B}" type="presParOf" srcId="{A9DADF33-114A-48C4-89B5-A1F613B49AA5}" destId="{67F5D3EB-FA16-487C-B6E7-E7DBC74B3E1A}" srcOrd="1" destOrd="0" presId="urn:microsoft.com/office/officeart/2005/8/layout/equation2"/>
    <dgm:cxn modelId="{2C7A56D2-9F90-4BB8-AC75-39BA3BD90F7F}" type="presParOf" srcId="{A9DADF33-114A-48C4-89B5-A1F613B49AA5}" destId="{2CD85F78-352E-4374-A3FF-B15AC3EC907E}" srcOrd="2" destOrd="0" presId="urn:microsoft.com/office/officeart/2005/8/layout/equation2"/>
    <dgm:cxn modelId="{E1455D94-55BA-4E16-B4E0-13DCB6A96D7B}" type="presParOf" srcId="{A9DADF33-114A-48C4-89B5-A1F613B49AA5}" destId="{94FEF115-6592-456F-A6D1-F608DF33D273}" srcOrd="3" destOrd="0" presId="urn:microsoft.com/office/officeart/2005/8/layout/equation2"/>
    <dgm:cxn modelId="{214454C6-898D-409B-83CC-CBF45C42EDF8}" type="presParOf" srcId="{A9DADF33-114A-48C4-89B5-A1F613B49AA5}" destId="{EB3E8259-CCC2-48FC-86ED-1A5D081A4361}" srcOrd="4" destOrd="0" presId="urn:microsoft.com/office/officeart/2005/8/layout/equation2"/>
    <dgm:cxn modelId="{384E088C-0A9F-4470-8B82-193109B2DE57}" type="presParOf" srcId="{8060CEA7-7CA3-43D2-B7D0-9882E735D8C7}" destId="{2F080E62-7962-4414-B722-818ABBAAFF73}" srcOrd="1" destOrd="0" presId="urn:microsoft.com/office/officeart/2005/8/layout/equation2"/>
    <dgm:cxn modelId="{8FAA93DC-9D9F-4F1A-9B2D-D9132E00A223}" type="presParOf" srcId="{2F080E62-7962-4414-B722-818ABBAAFF73}" destId="{05741392-8942-43E5-8B84-64E0B8116B3D}" srcOrd="0" destOrd="0" presId="urn:microsoft.com/office/officeart/2005/8/layout/equation2"/>
    <dgm:cxn modelId="{6D2F5245-EA8B-4D66-97AF-B5E063E45B6A}" type="presParOf" srcId="{8060CEA7-7CA3-43D2-B7D0-9882E735D8C7}" destId="{66ACE4CD-8802-4A8F-8393-49D2FED8774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E3E73-50B4-43D6-9A61-79A9151CE7E0}">
      <dsp:nvSpPr>
        <dsp:cNvPr id="0" name=""/>
        <dsp:cNvSpPr/>
      </dsp:nvSpPr>
      <dsp:spPr>
        <a:xfrm>
          <a:off x="2780327" y="1758257"/>
          <a:ext cx="3048008" cy="1361768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শ্রেণীবি</a:t>
          </a:r>
          <a:r>
            <a:rPr lang="bn-IN" sz="35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endParaRPr lang="en-US" sz="3500" kern="1200" dirty="0">
            <a:solidFill>
              <a:schemeClr val="tx1"/>
            </a:solidFill>
          </a:endParaRPr>
        </a:p>
      </dsp:txBody>
      <dsp:txXfrm>
        <a:off x="2846803" y="1824733"/>
        <a:ext cx="2915056" cy="1228816"/>
      </dsp:txXfrm>
    </dsp:sp>
    <dsp:sp modelId="{6A573449-9A9D-495C-8D0F-60E9DA4C41CF}">
      <dsp:nvSpPr>
        <dsp:cNvPr id="0" name=""/>
        <dsp:cNvSpPr/>
      </dsp:nvSpPr>
      <dsp:spPr>
        <a:xfrm rot="16200000">
          <a:off x="4098925" y="1552852"/>
          <a:ext cx="4108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0811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9DE628D9-5039-4F61-9894-427A4081E052}">
      <dsp:nvSpPr>
        <dsp:cNvPr id="0" name=""/>
        <dsp:cNvSpPr/>
      </dsp:nvSpPr>
      <dsp:spPr>
        <a:xfrm>
          <a:off x="-39066" y="76201"/>
          <a:ext cx="8686795" cy="127124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>
            <a:solidFill>
              <a:srgbClr val="FFFF00"/>
            </a:solidFill>
          </a:endParaRPr>
        </a:p>
      </dsp:txBody>
      <dsp:txXfrm>
        <a:off x="22991" y="138258"/>
        <a:ext cx="8562681" cy="1147130"/>
      </dsp:txXfrm>
    </dsp:sp>
    <dsp:sp modelId="{582310CE-B00A-47B8-9A8F-B5FAA344A28A}">
      <dsp:nvSpPr>
        <dsp:cNvPr id="0" name=""/>
        <dsp:cNvSpPr/>
      </dsp:nvSpPr>
      <dsp:spPr>
        <a:xfrm rot="2854738">
          <a:off x="4672422" y="3696435"/>
          <a:ext cx="15616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61644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A0B70939-7E75-4A2E-B8E4-4885307F5A4D}">
      <dsp:nvSpPr>
        <dsp:cNvPr id="0" name=""/>
        <dsp:cNvSpPr/>
      </dsp:nvSpPr>
      <dsp:spPr>
        <a:xfrm>
          <a:off x="4882529" y="4272844"/>
          <a:ext cx="3892957" cy="1858267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sp:txBody>
      <dsp:txXfrm>
        <a:off x="4973242" y="4363557"/>
        <a:ext cx="3711531" cy="1676841"/>
      </dsp:txXfrm>
    </dsp:sp>
    <dsp:sp modelId="{5A5EE745-D34E-4B30-9570-548351FE3AAA}">
      <dsp:nvSpPr>
        <dsp:cNvPr id="0" name=""/>
        <dsp:cNvSpPr/>
      </dsp:nvSpPr>
      <dsp:spPr>
        <a:xfrm rot="7945262">
          <a:off x="2294572" y="3731712"/>
          <a:ext cx="16572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7219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D0DAC642-F0AF-48DC-B6E4-41EF47E349DE}">
      <dsp:nvSpPr>
        <dsp:cNvPr id="0" name=""/>
        <dsp:cNvSpPr/>
      </dsp:nvSpPr>
      <dsp:spPr>
        <a:xfrm>
          <a:off x="-88686" y="4343398"/>
          <a:ext cx="3736683" cy="1717159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sp:txBody>
      <dsp:txXfrm>
        <a:off x="-4861" y="4427223"/>
        <a:ext cx="3569033" cy="1549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3C422-6BA4-415B-B89C-A74A768ECCA0}">
      <dsp:nvSpPr>
        <dsp:cNvPr id="0" name=""/>
        <dsp:cNvSpPr/>
      </dsp:nvSpPr>
      <dsp:spPr>
        <a:xfrm>
          <a:off x="415831" y="79179"/>
          <a:ext cx="3927564" cy="2160132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যুক্ত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থেকে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বলয়ের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ইলেকটন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ঘনত্ব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হ্রাস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।  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                                                                  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991009" y="395523"/>
        <a:ext cx="2777208" cy="1527444"/>
      </dsp:txXfrm>
    </dsp:sp>
    <dsp:sp modelId="{2CD85F78-352E-4374-A3FF-B15AC3EC907E}">
      <dsp:nvSpPr>
        <dsp:cNvPr id="0" name=""/>
        <dsp:cNvSpPr/>
      </dsp:nvSpPr>
      <dsp:spPr>
        <a:xfrm>
          <a:off x="2091559" y="2255858"/>
          <a:ext cx="676265" cy="676265"/>
        </a:xfrm>
        <a:prstGeom prst="mathPlus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rgbClr val="FFFF00"/>
            </a:solidFill>
          </a:endParaRPr>
        </a:p>
      </dsp:txBody>
      <dsp:txXfrm>
        <a:off x="2181198" y="2514462"/>
        <a:ext cx="496987" cy="159057"/>
      </dsp:txXfrm>
    </dsp:sp>
    <dsp:sp modelId="{EB3E8259-CCC2-48FC-86ED-1A5D081A4361}">
      <dsp:nvSpPr>
        <dsp:cNvPr id="0" name=""/>
        <dsp:cNvSpPr/>
      </dsp:nvSpPr>
      <dsp:spPr>
        <a:xfrm>
          <a:off x="545009" y="3026801"/>
          <a:ext cx="3769365" cy="2480099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-NO</a:t>
          </a:r>
          <a:r>
            <a:rPr lang="en-US" sz="2800" kern="12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2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,-CN,-CHO,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ইত্যাদি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097020" y="3390003"/>
        <a:ext cx="2665343" cy="1753695"/>
      </dsp:txXfrm>
    </dsp:sp>
    <dsp:sp modelId="{2F080E62-7962-4414-B722-818ABBAAFF73}">
      <dsp:nvSpPr>
        <dsp:cNvPr id="0" name=""/>
        <dsp:cNvSpPr/>
      </dsp:nvSpPr>
      <dsp:spPr>
        <a:xfrm rot="21523568">
          <a:off x="3914922" y="2382633"/>
          <a:ext cx="963073" cy="42713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914938" y="2469483"/>
        <a:ext cx="834933" cy="256280"/>
      </dsp:txXfrm>
    </dsp:sp>
    <dsp:sp modelId="{66ACE4CD-8802-4A8F-8393-49D2FED87746}">
      <dsp:nvSpPr>
        <dsp:cNvPr id="0" name=""/>
        <dsp:cNvSpPr/>
      </dsp:nvSpPr>
      <dsp:spPr>
        <a:xfrm>
          <a:off x="5106837" y="1316945"/>
          <a:ext cx="3204030" cy="2759653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মেটা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নির্দেশক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kern="1200" dirty="0">
            <a:solidFill>
              <a:schemeClr val="tx1"/>
            </a:solidFill>
            <a:latin typeface="NikoshBAN"/>
          </a:endParaRPr>
        </a:p>
      </dsp:txBody>
      <dsp:txXfrm>
        <a:off x="5576056" y="1721087"/>
        <a:ext cx="2265592" cy="195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0A29E-C1D4-43DE-BEEF-ADE2504DD8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1A051-E289-4209-871F-FEEE5C2C2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96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2163" y="1432679"/>
            <a:ext cx="3699164" cy="31393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432679"/>
            <a:ext cx="36338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/>
              <a:t>রসায়ন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ক্লাসে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স্বাগতম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96480582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384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-NO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কে </a:t>
            </a:r>
            <a:r>
              <a:rPr lang="en-US" dirty="0" err="1" smtClean="0">
                <a:solidFill>
                  <a:schemeClr val="tx1"/>
                </a:solidFill>
              </a:rPr>
              <a:t>মেটা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নির্দেশকারি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মুলক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হয়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কেন</a:t>
            </a:r>
            <a:r>
              <a:rPr lang="en-US" dirty="0" smtClean="0">
                <a:solidFill>
                  <a:schemeClr val="tx1"/>
                </a:solidFill>
              </a:rPr>
              <a:t>?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82" y="2438400"/>
            <a:ext cx="9172782" cy="4419600"/>
          </a:xfrm>
        </p:spPr>
      </p:pic>
    </p:spTree>
    <p:extLst>
      <p:ext uri="{BB962C8B-B14F-4D97-AF65-F5344CB8AC3E}">
        <p14:creationId xmlns:p14="http://schemas.microsoft.com/office/powerpoint/2010/main" val="391593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2940627" y="803563"/>
            <a:ext cx="3886693" cy="15546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1"/>
            <a:ext cx="9144000" cy="193899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4000" dirty="0"/>
              <a:t> </a:t>
            </a:r>
            <a:r>
              <a:rPr lang="en-US" sz="4000" dirty="0" err="1">
                <a:solidFill>
                  <a:schemeClr val="tx1"/>
                </a:solidFill>
              </a:rPr>
              <a:t>মেটা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নির্দেশকারি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মূলক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>
                <a:solidFill>
                  <a:schemeClr val="tx1"/>
                </a:solidFill>
              </a:rPr>
              <a:t>  </a:t>
            </a:r>
            <a:r>
              <a:rPr lang="en-US" sz="3600" dirty="0" err="1">
                <a:solidFill>
                  <a:schemeClr val="tx1"/>
                </a:solidFill>
              </a:rPr>
              <a:t>মেটা</a:t>
            </a:r>
            <a:r>
              <a:rPr lang="en-US" sz="3600" dirty="0">
                <a:solidFill>
                  <a:schemeClr val="tx1"/>
                </a:solidFill>
              </a:rPr>
              <a:t>  </a:t>
            </a:r>
            <a:r>
              <a:rPr lang="en-US" sz="3600" dirty="0" err="1">
                <a:solidFill>
                  <a:schemeClr val="tx1"/>
                </a:solidFill>
              </a:rPr>
              <a:t>নির্দেশকারি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মূলক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উদাহরন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4" y="324853"/>
            <a:ext cx="2077155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95899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4174435" y="129908"/>
            <a:ext cx="4132439" cy="187566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10"/>
            <a:ext cx="9144000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- </a:t>
            </a:r>
            <a:r>
              <a:rPr lang="en-US" sz="3200" dirty="0" smtClean="0">
                <a:solidFill>
                  <a:schemeClr val="tx1"/>
                </a:solidFill>
              </a:rPr>
              <a:t>CHO,-COOH </a:t>
            </a:r>
            <a:r>
              <a:rPr lang="en-US" sz="3200" dirty="0" err="1" smtClean="0">
                <a:solidFill>
                  <a:schemeClr val="tx1"/>
                </a:solidFill>
              </a:rPr>
              <a:t>মূলক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গুলো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বেনজিন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বলয়কে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কিভাবে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প্রভাবিত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6" y="129908"/>
            <a:ext cx="3329609" cy="18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781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2652963" y="499893"/>
            <a:ext cx="4132847" cy="16565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9144000" cy="206210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-CN </a:t>
            </a:r>
            <a:r>
              <a:rPr lang="as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 কে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মেটা</a:t>
            </a:r>
            <a:r>
              <a:rPr lang="as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নির্দেশকারি মুলক বলা হয় কেন?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as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-COOH </a:t>
            </a:r>
            <a:r>
              <a:rPr lang="en-US" sz="3200" dirty="0" err="1">
                <a:solidFill>
                  <a:schemeClr val="tx1"/>
                </a:solidFill>
              </a:rPr>
              <a:t>মূলক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কে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মেটা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নির্দেশকারি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মুলক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হয়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কেন</a:t>
            </a:r>
            <a:r>
              <a:rPr lang="en-US" sz="3200" dirty="0">
                <a:solidFill>
                  <a:schemeClr val="tx1"/>
                </a:solidFill>
              </a:rPr>
              <a:t>?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88" y="499892"/>
            <a:ext cx="2302674" cy="16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1787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5457934"/>
            <a:ext cx="4419600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761999"/>
            <a:ext cx="4419600" cy="38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6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5" y="228601"/>
            <a:ext cx="2916135" cy="86177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05000"/>
            <a:ext cx="2812117" cy="30480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61596" y="1494693"/>
            <a:ext cx="4286604" cy="4044462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53" y="1494694"/>
            <a:ext cx="438244" cy="404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" y="-114604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538414">
            <a:off x="5427985" y="696926"/>
            <a:ext cx="2190962" cy="120032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</a:p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21062" y="2376536"/>
            <a:ext cx="3744570" cy="553998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3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</a:t>
            </a:r>
            <a:r>
              <a:rPr lang="bn-IN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86426" y="3106647"/>
            <a:ext cx="3744570" cy="41549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রসায়ন 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২য়</a:t>
            </a:r>
            <a:r>
              <a:rPr lang="bn-IN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পত্র</a:t>
            </a:r>
            <a:endParaRPr lang="en-US" sz="2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4602773" y="4969973"/>
            <a:ext cx="3684330" cy="415498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 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মিঃ</a:t>
            </a:r>
            <a:endParaRPr lang="en-US" sz="2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51181" y="3700395"/>
            <a:ext cx="3684331" cy="1061829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ধ্যায়ঃ </a:t>
            </a:r>
            <a:r>
              <a:rPr lang="en-US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নিষ্ক্রিয়কারী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21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1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81302" y="5486400"/>
            <a:ext cx="3684330" cy="381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তারিখঃ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২৯/০৭/২৬ </a:t>
            </a:r>
            <a:r>
              <a:rPr lang="en-US" b="1" dirty="0" err="1" smtClean="0">
                <a:solidFill>
                  <a:schemeClr val="tx1"/>
                </a:solidFill>
              </a:rPr>
              <a:t>খ্রি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224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7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9144000" cy="685004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066800" y="381000"/>
            <a:ext cx="7924800" cy="132343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95600"/>
            <a:ext cx="7543800" cy="2308324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বেনজিনের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নিষ্ক্রিয়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কারি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83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21254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943100" y="533400"/>
            <a:ext cx="5105400" cy="132343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86001"/>
            <a:ext cx="9144000" cy="421653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নিউক্লিয়াস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নিষ্ক্রিয়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নির্দেশকারি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6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33600" y="457200"/>
            <a:ext cx="3810000" cy="685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51564" y="1295400"/>
            <a:ext cx="381000" cy="10668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590800"/>
            <a:ext cx="9144000" cy="1219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বন্ধনগুলো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অনুরনন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বেনিজিনের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038600"/>
            <a:ext cx="9144000" cy="21336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বেনজিন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বলয়ের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সাথে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যুক্ত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অ্যালকাইল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মূলক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কে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অ্যারোমেটিক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যৌগের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পার্শ্ব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শিকল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বলেএবং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পার্শ্ব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শিকল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বাদে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অবশিষ্ট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বেনজিনয়েড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বলয়টিকে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অ্যারোমেটিক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নিউক্লিয়াস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বলে</a:t>
            </a:r>
            <a:r>
              <a:rPr lang="en-US" sz="3200" dirty="0">
                <a:solidFill>
                  <a:schemeClr val="tx1"/>
                </a:solidFill>
              </a:rPr>
              <a:t>।   </a:t>
            </a:r>
          </a:p>
        </p:txBody>
      </p:sp>
    </p:spTree>
    <p:extLst>
      <p:ext uri="{BB962C8B-B14F-4D97-AF65-F5344CB8AC3E}">
        <p14:creationId xmlns:p14="http://schemas.microsoft.com/office/powerpoint/2010/main" val="184180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84582744"/>
              </p:ext>
            </p:extLst>
          </p:nvPr>
        </p:nvGraphicFramePr>
        <p:xfrm>
          <a:off x="3048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512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72" y="29570"/>
            <a:ext cx="9123528" cy="68284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rot="20579882">
            <a:off x="815881" y="991399"/>
            <a:ext cx="5808026" cy="120032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72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971800"/>
            <a:ext cx="861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itchFamily="2" charset="2"/>
              <a:buChar char="Ø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71500" indent="-571500" algn="ctr">
              <a:buFont typeface="Wingdings" pitchFamily="2" charset="2"/>
              <a:buChar char="Ø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বেনিজিন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বলয়ে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7042" y="5943600"/>
            <a:ext cx="3647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2578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22"/>
            <a:ext cx="9144000" cy="684207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4300" y="228600"/>
            <a:ext cx="8915400" cy="707886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নিষ্ক্রিয়কারি</a:t>
            </a:r>
            <a:r>
              <a:rPr lang="en-US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28766108"/>
              </p:ext>
            </p:extLst>
          </p:nvPr>
        </p:nvGraphicFramePr>
        <p:xfrm>
          <a:off x="228600" y="1197650"/>
          <a:ext cx="8763000" cy="550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15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286</Words>
  <Application>Microsoft Office PowerPoint</Application>
  <PresentationFormat>On-screen Show (4:3)</PresentationFormat>
  <Paragraphs>48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-NO2কে মেটা  নির্দেশকারি মুলক বলা হয় কেন?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HP</cp:lastModifiedBy>
  <cp:revision>106</cp:revision>
  <dcterms:created xsi:type="dcterms:W3CDTF">2006-08-16T00:00:00Z</dcterms:created>
  <dcterms:modified xsi:type="dcterms:W3CDTF">2026-07-29T00:43:21Z</dcterms:modified>
</cp:coreProperties>
</file>