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7" r:id="rId2"/>
    <p:sldId id="302" r:id="rId3"/>
    <p:sldId id="298" r:id="rId4"/>
    <p:sldId id="284" r:id="rId5"/>
    <p:sldId id="259" r:id="rId6"/>
    <p:sldId id="308" r:id="rId7"/>
    <p:sldId id="268" r:id="rId8"/>
    <p:sldId id="269" r:id="rId9"/>
    <p:sldId id="270" r:id="rId10"/>
    <p:sldId id="271" r:id="rId11"/>
    <p:sldId id="310" r:id="rId12"/>
    <p:sldId id="309" r:id="rId13"/>
    <p:sldId id="301" r:id="rId14"/>
    <p:sldId id="311" r:id="rId15"/>
    <p:sldId id="312" r:id="rId16"/>
    <p:sldId id="286" r:id="rId17"/>
    <p:sldId id="290" r:id="rId18"/>
    <p:sldId id="30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24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16BDD2-A847-47CF-995A-081EB061948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464E4BF-A4BA-4CE0-B5E2-6D36131EDBC1}">
      <dgm:prSet custT="1"/>
      <dgm:spPr/>
      <dgm:t>
        <a:bodyPr/>
        <a:lstStyle/>
        <a:p>
          <a:pPr algn="ctr" rtl="0"/>
          <a:r>
            <a:rPr lang="bn-IN" sz="4000" smtClean="0">
              <a:latin typeface="NikoshBAN" pitchFamily="2" charset="0"/>
              <a:cs typeface="NikoshBAN" pitchFamily="2" charset="0"/>
            </a:rPr>
            <a:t>পাঠ পরিচিতি</a:t>
          </a:r>
          <a:endParaRPr lang="en-US" sz="4000">
            <a:latin typeface="NikoshBAN" pitchFamily="2" charset="0"/>
            <a:cs typeface="NikoshBAN" pitchFamily="2" charset="0"/>
          </a:endParaRPr>
        </a:p>
      </dgm:t>
    </dgm:pt>
    <dgm:pt modelId="{F38344F8-A16B-4561-8CEC-B09751C5061A}" type="parTrans" cxnId="{8E2B94D9-8962-4B81-A785-B4C637FAA93F}">
      <dgm:prSet/>
      <dgm:spPr/>
      <dgm:t>
        <a:bodyPr/>
        <a:lstStyle/>
        <a:p>
          <a:endParaRPr lang="en-US"/>
        </a:p>
      </dgm:t>
    </dgm:pt>
    <dgm:pt modelId="{88C44C5B-D36B-4BDF-A159-5D518CA2290D}" type="sibTrans" cxnId="{8E2B94D9-8962-4B81-A785-B4C637FAA93F}">
      <dgm:prSet/>
      <dgm:spPr/>
      <dgm:t>
        <a:bodyPr/>
        <a:lstStyle/>
        <a:p>
          <a:endParaRPr lang="en-US"/>
        </a:p>
      </dgm:t>
    </dgm:pt>
    <dgm:pt modelId="{45DD8924-DCA5-47A3-901C-0166D48A0835}">
      <dgm:prSet custT="1"/>
      <dgm:spPr/>
      <dgm:t>
        <a:bodyPr/>
        <a:lstStyle/>
        <a:p>
          <a:pPr rtl="0"/>
          <a:r>
            <a:rPr lang="bn-IN" sz="3200" b="1" dirty="0" smtClean="0">
              <a:latin typeface="NikoshBAN" pitchFamily="2" charset="0"/>
              <a:cs typeface="NikoshBAN" pitchFamily="2" charset="0"/>
            </a:rPr>
            <a:t>বিষয়ঃ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প্রাথমিক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গণিত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!! ৫ম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শ্রেণি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61A2E74B-513E-4207-A019-0630B264F242}" type="parTrans" cxnId="{624CF520-D78E-4F85-A049-0F41F720E5AF}">
      <dgm:prSet/>
      <dgm:spPr/>
      <dgm:t>
        <a:bodyPr/>
        <a:lstStyle/>
        <a:p>
          <a:endParaRPr lang="en-US"/>
        </a:p>
      </dgm:t>
    </dgm:pt>
    <dgm:pt modelId="{98D8A2D0-827B-469A-97EC-E2EA9DD7C138}" type="sibTrans" cxnId="{624CF520-D78E-4F85-A049-0F41F720E5AF}">
      <dgm:prSet/>
      <dgm:spPr/>
      <dgm:t>
        <a:bodyPr/>
        <a:lstStyle/>
        <a:p>
          <a:endParaRPr lang="en-US"/>
        </a:p>
      </dgm:t>
    </dgm:pt>
    <dgm:pt modelId="{DE321C02-6FEE-41E3-84DD-D4AA01E961FD}">
      <dgm:prSet custT="1"/>
      <dgm:spPr/>
      <dgm:t>
        <a:bodyPr/>
        <a:lstStyle/>
        <a:p>
          <a:pPr rtl="0"/>
          <a:r>
            <a:rPr lang="en-US" sz="3600" b="1" dirty="0" smtClean="0">
              <a:latin typeface="NikoshBAN" pitchFamily="2" charset="0"/>
              <a:cs typeface="NikoshBAN" pitchFamily="2" charset="0"/>
            </a:rPr>
            <a:t>অ</a:t>
          </a:r>
          <a:r>
            <a:rPr lang="en-GB" sz="3600" b="1" dirty="0" err="1" smtClean="0">
              <a:latin typeface="NikoshBAN" pitchFamily="2" charset="0"/>
              <a:cs typeface="NikoshBAN" pitchFamily="2" charset="0"/>
            </a:rPr>
            <a:t>ধ্যায়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: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৫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A56EC549-B667-4F50-8C92-0B9E4D76232B}" type="parTrans" cxnId="{627FBB79-D717-4C29-8BDF-1C2C72780877}">
      <dgm:prSet/>
      <dgm:spPr/>
      <dgm:t>
        <a:bodyPr/>
        <a:lstStyle/>
        <a:p>
          <a:endParaRPr lang="en-US"/>
        </a:p>
      </dgm:t>
    </dgm:pt>
    <dgm:pt modelId="{A1F884D2-6B79-4ABA-8A79-014C6809FF81}" type="sibTrans" cxnId="{627FBB79-D717-4C29-8BDF-1C2C72780877}">
      <dgm:prSet/>
      <dgm:spPr/>
      <dgm:t>
        <a:bodyPr/>
        <a:lstStyle/>
        <a:p>
          <a:endParaRPr lang="en-US"/>
        </a:p>
      </dgm:t>
    </dgm:pt>
    <dgm:pt modelId="{488D8BA2-BB1F-4B70-80DE-3670EB0D5B55}">
      <dgm:prSet custT="1"/>
      <dgm:spPr/>
      <dgm:t>
        <a:bodyPr/>
        <a:lstStyle/>
        <a:p>
          <a:pPr rtl="0"/>
          <a:r>
            <a:rPr lang="bn-IN" sz="3600" b="1" dirty="0" smtClean="0">
              <a:latin typeface="NikoshBAN" pitchFamily="2" charset="0"/>
              <a:cs typeface="NikoshBAN" pitchFamily="2" charset="0"/>
            </a:rPr>
            <a:t>পাঠঃ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ভগ্নাংশ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BD299516-A60A-4BF6-B741-C3BBDAFFE1E9}" type="parTrans" cxnId="{6E343845-45CC-48E9-BD3E-362D48B2C6DE}">
      <dgm:prSet/>
      <dgm:spPr/>
      <dgm:t>
        <a:bodyPr/>
        <a:lstStyle/>
        <a:p>
          <a:endParaRPr lang="en-US"/>
        </a:p>
      </dgm:t>
    </dgm:pt>
    <dgm:pt modelId="{EBF515AB-CC67-4B44-BEF6-82C1D7D2B29C}" type="sibTrans" cxnId="{6E343845-45CC-48E9-BD3E-362D48B2C6DE}">
      <dgm:prSet/>
      <dgm:spPr/>
      <dgm:t>
        <a:bodyPr/>
        <a:lstStyle/>
        <a:p>
          <a:endParaRPr lang="en-US"/>
        </a:p>
      </dgm:t>
    </dgm:pt>
    <dgm:pt modelId="{6F25AA98-D30A-4633-8E05-36B7701DCEAB}">
      <dgm:prSet custT="1"/>
      <dgm:spPr/>
      <dgm:t>
        <a:bodyPr/>
        <a:lstStyle/>
        <a:p>
          <a:pPr rtl="0"/>
          <a:r>
            <a:rPr lang="bn-IN" sz="3600" b="1" dirty="0" smtClean="0">
              <a:latin typeface="NikoshBAN" pitchFamily="2" charset="0"/>
              <a:cs typeface="NikoshBAN" pitchFamily="2" charset="0"/>
            </a:rPr>
            <a:t>পাঠ্যাংশঃ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সংখ্যার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2C850A02-7378-4CBE-A9C1-8EC5A5534E53}" type="parTrans" cxnId="{5472FD31-6102-48F7-A5DB-B7457B98A294}">
      <dgm:prSet/>
      <dgm:spPr/>
      <dgm:t>
        <a:bodyPr/>
        <a:lstStyle/>
        <a:p>
          <a:endParaRPr lang="en-US"/>
        </a:p>
      </dgm:t>
    </dgm:pt>
    <dgm:pt modelId="{7E97DE66-ED03-4847-AA1A-5C14972F40A9}" type="sibTrans" cxnId="{5472FD31-6102-48F7-A5DB-B7457B98A294}">
      <dgm:prSet/>
      <dgm:spPr/>
      <dgm:t>
        <a:bodyPr/>
        <a:lstStyle/>
        <a:p>
          <a:endParaRPr lang="en-US"/>
        </a:p>
      </dgm:t>
    </dgm:pt>
    <dgm:pt modelId="{62D6FA50-D2E9-41AF-943A-C94D11F21935}">
      <dgm:prSet custT="1"/>
      <dgm:spPr/>
      <dgm:t>
        <a:bodyPr/>
        <a:lstStyle/>
        <a:p>
          <a:pPr rtl="0"/>
          <a:r>
            <a:rPr lang="bn-IN" sz="3600" b="1" dirty="0" smtClean="0">
              <a:latin typeface="NikoshBAN" pitchFamily="2" charset="0"/>
              <a:cs typeface="NikoshBAN" pitchFamily="2" charset="0"/>
            </a:rPr>
            <a:t>তারিখঃ 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২৮</a:t>
          </a:r>
          <a:r>
            <a:rPr lang="bn-IN" sz="3600" b="1" dirty="0" smtClean="0">
              <a:latin typeface="NikoshBAN" pitchFamily="2" charset="0"/>
              <a:cs typeface="NikoshBAN" pitchFamily="2" charset="0"/>
            </a:rPr>
            <a:t>/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০৭</a:t>
          </a:r>
          <a:r>
            <a:rPr lang="bn-IN" sz="3600" b="1" dirty="0" smtClean="0">
              <a:latin typeface="NikoshBAN" pitchFamily="2" charset="0"/>
              <a:cs typeface="NikoshBAN" pitchFamily="2" charset="0"/>
            </a:rPr>
            <a:t>/২০২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৬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141BCB9A-2C51-4F6F-8EA1-86C9F4857F14}" type="parTrans" cxnId="{A52C17AE-D1EC-49A1-A66D-21D6210AC5DE}">
      <dgm:prSet/>
      <dgm:spPr/>
      <dgm:t>
        <a:bodyPr/>
        <a:lstStyle/>
        <a:p>
          <a:endParaRPr lang="en-US"/>
        </a:p>
      </dgm:t>
    </dgm:pt>
    <dgm:pt modelId="{E75F05CA-5049-4A3B-AD84-277C1B36829B}" type="sibTrans" cxnId="{A52C17AE-D1EC-49A1-A66D-21D6210AC5DE}">
      <dgm:prSet/>
      <dgm:spPr/>
      <dgm:t>
        <a:bodyPr/>
        <a:lstStyle/>
        <a:p>
          <a:endParaRPr lang="en-US"/>
        </a:p>
      </dgm:t>
    </dgm:pt>
    <dgm:pt modelId="{344298DD-97DC-41AC-BEC3-149CF32608D3}">
      <dgm:prSet custT="1"/>
      <dgm:spPr/>
      <dgm:t>
        <a:bodyPr/>
        <a:lstStyle/>
        <a:p>
          <a:pPr rtl="0"/>
          <a:r>
            <a:rPr lang="bn-IN" sz="3600" b="1" dirty="0" smtClean="0">
              <a:latin typeface="NikoshBAN" pitchFamily="2" charset="0"/>
              <a:cs typeface="NikoshBAN" pitchFamily="2" charset="0"/>
            </a:rPr>
            <a:t>সময়ঃ 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৫</a:t>
          </a:r>
          <a:r>
            <a:rPr lang="bn-IN" sz="3600" b="1" dirty="0" smtClean="0">
              <a:latin typeface="NikoshBAN" pitchFamily="2" charset="0"/>
              <a:cs typeface="NikoshBAN" pitchFamily="2" charset="0"/>
            </a:rPr>
            <a:t>০ মিনিট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DE9D1FE5-DC03-4E56-932C-D3F0FCCCD377}" type="parTrans" cxnId="{7EC75B92-026C-4E0F-9B50-B25BEA2E04FF}">
      <dgm:prSet/>
      <dgm:spPr/>
      <dgm:t>
        <a:bodyPr/>
        <a:lstStyle/>
        <a:p>
          <a:endParaRPr lang="en-US"/>
        </a:p>
      </dgm:t>
    </dgm:pt>
    <dgm:pt modelId="{6DE6D083-A66E-4500-B665-05F6A693B493}" type="sibTrans" cxnId="{7EC75B92-026C-4E0F-9B50-B25BEA2E04FF}">
      <dgm:prSet/>
      <dgm:spPr/>
      <dgm:t>
        <a:bodyPr/>
        <a:lstStyle/>
        <a:p>
          <a:endParaRPr lang="en-US"/>
        </a:p>
      </dgm:t>
    </dgm:pt>
    <dgm:pt modelId="{F8EB642B-2DC4-4746-925A-2529237E978C}" type="pres">
      <dgm:prSet presAssocID="{A616BDD2-A847-47CF-995A-081EB06194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B0C172-5ACD-455C-8CD8-0E27A0D2CC05}" type="pres">
      <dgm:prSet presAssocID="{D464E4BF-A4BA-4CE0-B5E2-6D36131EDBC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30CDB4-AC5F-440D-936C-50E08713F048}" type="pres">
      <dgm:prSet presAssocID="{88C44C5B-D36B-4BDF-A159-5D518CA2290D}" presName="spacer" presStyleCnt="0"/>
      <dgm:spPr/>
    </dgm:pt>
    <dgm:pt modelId="{6D8F1610-2211-49C4-9DF8-D016EB5105B6}" type="pres">
      <dgm:prSet presAssocID="{45DD8924-DCA5-47A3-901C-0166D48A083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0A447-CFAD-4055-9196-4C952F3FB84D}" type="pres">
      <dgm:prSet presAssocID="{98D8A2D0-827B-469A-97EC-E2EA9DD7C138}" presName="spacer" presStyleCnt="0"/>
      <dgm:spPr/>
    </dgm:pt>
    <dgm:pt modelId="{335024D8-8E09-4F36-8440-9CDAA1A37092}" type="pres">
      <dgm:prSet presAssocID="{DE321C02-6FEE-41E3-84DD-D4AA01E961F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942CF-DB32-4677-9FFC-403611D87816}" type="pres">
      <dgm:prSet presAssocID="{A1F884D2-6B79-4ABA-8A79-014C6809FF81}" presName="spacer" presStyleCnt="0"/>
      <dgm:spPr/>
    </dgm:pt>
    <dgm:pt modelId="{80F5E081-8498-4CA7-B52F-491983F45C91}" type="pres">
      <dgm:prSet presAssocID="{488D8BA2-BB1F-4B70-80DE-3670EB0D5B55}" presName="parentText" presStyleLbl="node1" presStyleIdx="3" presStyleCnt="7" custLinFactNeighborX="20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AD650-BC84-4809-AD32-8FC103BB178D}" type="pres">
      <dgm:prSet presAssocID="{EBF515AB-CC67-4B44-BEF6-82C1D7D2B29C}" presName="spacer" presStyleCnt="0"/>
      <dgm:spPr/>
    </dgm:pt>
    <dgm:pt modelId="{370E9EEB-412D-4BE8-89C7-ECE32DBD8BDC}" type="pres">
      <dgm:prSet presAssocID="{6F25AA98-D30A-4633-8E05-36B7701DCEAB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47679A-6EF4-4A49-8E1C-0FBB7BCAD5A8}" type="pres">
      <dgm:prSet presAssocID="{7E97DE66-ED03-4847-AA1A-5C14972F40A9}" presName="spacer" presStyleCnt="0"/>
      <dgm:spPr/>
    </dgm:pt>
    <dgm:pt modelId="{4944D665-2CC6-4448-9201-3896E715C5F6}" type="pres">
      <dgm:prSet presAssocID="{62D6FA50-D2E9-41AF-943A-C94D11F2193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B2CCCD-911C-4B06-88CC-6C93EFDA5302}" type="pres">
      <dgm:prSet presAssocID="{E75F05CA-5049-4A3B-AD84-277C1B36829B}" presName="spacer" presStyleCnt="0"/>
      <dgm:spPr/>
    </dgm:pt>
    <dgm:pt modelId="{69250ECC-6577-40A5-8D95-2EE2BF3AD511}" type="pres">
      <dgm:prSet presAssocID="{344298DD-97DC-41AC-BEC3-149CF32608D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4CF520-D78E-4F85-A049-0F41F720E5AF}" srcId="{A616BDD2-A847-47CF-995A-081EB0619480}" destId="{45DD8924-DCA5-47A3-901C-0166D48A0835}" srcOrd="1" destOrd="0" parTransId="{61A2E74B-513E-4207-A019-0630B264F242}" sibTransId="{98D8A2D0-827B-469A-97EC-E2EA9DD7C138}"/>
    <dgm:cxn modelId="{33C97718-D263-448E-88B2-52306172687A}" type="presOf" srcId="{D464E4BF-A4BA-4CE0-B5E2-6D36131EDBC1}" destId="{1AB0C172-5ACD-455C-8CD8-0E27A0D2CC05}" srcOrd="0" destOrd="0" presId="urn:microsoft.com/office/officeart/2005/8/layout/vList2"/>
    <dgm:cxn modelId="{7EC75B92-026C-4E0F-9B50-B25BEA2E04FF}" srcId="{A616BDD2-A847-47CF-995A-081EB0619480}" destId="{344298DD-97DC-41AC-BEC3-149CF32608D3}" srcOrd="6" destOrd="0" parTransId="{DE9D1FE5-DC03-4E56-932C-D3F0FCCCD377}" sibTransId="{6DE6D083-A66E-4500-B665-05F6A693B493}"/>
    <dgm:cxn modelId="{852CFCC8-29A5-472C-A4EB-35CD05AFF98B}" type="presOf" srcId="{6F25AA98-D30A-4633-8E05-36B7701DCEAB}" destId="{370E9EEB-412D-4BE8-89C7-ECE32DBD8BDC}" srcOrd="0" destOrd="0" presId="urn:microsoft.com/office/officeart/2005/8/layout/vList2"/>
    <dgm:cxn modelId="{D495B8EC-08E7-463C-A31C-89E35D8860A0}" type="presOf" srcId="{62D6FA50-D2E9-41AF-943A-C94D11F21935}" destId="{4944D665-2CC6-4448-9201-3896E715C5F6}" srcOrd="0" destOrd="0" presId="urn:microsoft.com/office/officeart/2005/8/layout/vList2"/>
    <dgm:cxn modelId="{5472FD31-6102-48F7-A5DB-B7457B98A294}" srcId="{A616BDD2-A847-47CF-995A-081EB0619480}" destId="{6F25AA98-D30A-4633-8E05-36B7701DCEAB}" srcOrd="4" destOrd="0" parTransId="{2C850A02-7378-4CBE-A9C1-8EC5A5534E53}" sibTransId="{7E97DE66-ED03-4847-AA1A-5C14972F40A9}"/>
    <dgm:cxn modelId="{6E343845-45CC-48E9-BD3E-362D48B2C6DE}" srcId="{A616BDD2-A847-47CF-995A-081EB0619480}" destId="{488D8BA2-BB1F-4B70-80DE-3670EB0D5B55}" srcOrd="3" destOrd="0" parTransId="{BD299516-A60A-4BF6-B741-C3BBDAFFE1E9}" sibTransId="{EBF515AB-CC67-4B44-BEF6-82C1D7D2B29C}"/>
    <dgm:cxn modelId="{A52C17AE-D1EC-49A1-A66D-21D6210AC5DE}" srcId="{A616BDD2-A847-47CF-995A-081EB0619480}" destId="{62D6FA50-D2E9-41AF-943A-C94D11F21935}" srcOrd="5" destOrd="0" parTransId="{141BCB9A-2C51-4F6F-8EA1-86C9F4857F14}" sibTransId="{E75F05CA-5049-4A3B-AD84-277C1B36829B}"/>
    <dgm:cxn modelId="{B82461AB-AFED-4F80-9C44-21AEE56CB30B}" type="presOf" srcId="{A616BDD2-A847-47CF-995A-081EB0619480}" destId="{F8EB642B-2DC4-4746-925A-2529237E978C}" srcOrd="0" destOrd="0" presId="urn:microsoft.com/office/officeart/2005/8/layout/vList2"/>
    <dgm:cxn modelId="{387CC445-F181-4333-B153-EF8F9E51E253}" type="presOf" srcId="{DE321C02-6FEE-41E3-84DD-D4AA01E961FD}" destId="{335024D8-8E09-4F36-8440-9CDAA1A37092}" srcOrd="0" destOrd="0" presId="urn:microsoft.com/office/officeart/2005/8/layout/vList2"/>
    <dgm:cxn modelId="{627FBB79-D717-4C29-8BDF-1C2C72780877}" srcId="{A616BDD2-A847-47CF-995A-081EB0619480}" destId="{DE321C02-6FEE-41E3-84DD-D4AA01E961FD}" srcOrd="2" destOrd="0" parTransId="{A56EC549-B667-4F50-8C92-0B9E4D76232B}" sibTransId="{A1F884D2-6B79-4ABA-8A79-014C6809FF81}"/>
    <dgm:cxn modelId="{334F3917-D15E-4742-BA1A-75CCA4E0E6F3}" type="presOf" srcId="{488D8BA2-BB1F-4B70-80DE-3670EB0D5B55}" destId="{80F5E081-8498-4CA7-B52F-491983F45C91}" srcOrd="0" destOrd="0" presId="urn:microsoft.com/office/officeart/2005/8/layout/vList2"/>
    <dgm:cxn modelId="{2E5662FC-FA55-4B54-AC3D-37D84B3CF7F4}" type="presOf" srcId="{45DD8924-DCA5-47A3-901C-0166D48A0835}" destId="{6D8F1610-2211-49C4-9DF8-D016EB5105B6}" srcOrd="0" destOrd="0" presId="urn:microsoft.com/office/officeart/2005/8/layout/vList2"/>
    <dgm:cxn modelId="{8E2B94D9-8962-4B81-A785-B4C637FAA93F}" srcId="{A616BDD2-A847-47CF-995A-081EB0619480}" destId="{D464E4BF-A4BA-4CE0-B5E2-6D36131EDBC1}" srcOrd="0" destOrd="0" parTransId="{F38344F8-A16B-4561-8CEC-B09751C5061A}" sibTransId="{88C44C5B-D36B-4BDF-A159-5D518CA2290D}"/>
    <dgm:cxn modelId="{56289D17-0E26-4DB9-8CCA-43FA5FF8C11F}" type="presOf" srcId="{344298DD-97DC-41AC-BEC3-149CF32608D3}" destId="{69250ECC-6577-40A5-8D95-2EE2BF3AD511}" srcOrd="0" destOrd="0" presId="urn:microsoft.com/office/officeart/2005/8/layout/vList2"/>
    <dgm:cxn modelId="{2F834386-2569-4B68-843E-18BB665713D4}" type="presParOf" srcId="{F8EB642B-2DC4-4746-925A-2529237E978C}" destId="{1AB0C172-5ACD-455C-8CD8-0E27A0D2CC05}" srcOrd="0" destOrd="0" presId="urn:microsoft.com/office/officeart/2005/8/layout/vList2"/>
    <dgm:cxn modelId="{F5934FF0-222A-4388-BC7D-3CBB674F5557}" type="presParOf" srcId="{F8EB642B-2DC4-4746-925A-2529237E978C}" destId="{F030CDB4-AC5F-440D-936C-50E08713F048}" srcOrd="1" destOrd="0" presId="urn:microsoft.com/office/officeart/2005/8/layout/vList2"/>
    <dgm:cxn modelId="{A53909BA-8582-4318-B56F-51F3B3397902}" type="presParOf" srcId="{F8EB642B-2DC4-4746-925A-2529237E978C}" destId="{6D8F1610-2211-49C4-9DF8-D016EB5105B6}" srcOrd="2" destOrd="0" presId="urn:microsoft.com/office/officeart/2005/8/layout/vList2"/>
    <dgm:cxn modelId="{440C8810-5D84-4BE9-9CE2-3AF64EAB9742}" type="presParOf" srcId="{F8EB642B-2DC4-4746-925A-2529237E978C}" destId="{1E60A447-CFAD-4055-9196-4C952F3FB84D}" srcOrd="3" destOrd="0" presId="urn:microsoft.com/office/officeart/2005/8/layout/vList2"/>
    <dgm:cxn modelId="{35845553-A41C-48C7-AA67-EBEEF2EEADA5}" type="presParOf" srcId="{F8EB642B-2DC4-4746-925A-2529237E978C}" destId="{335024D8-8E09-4F36-8440-9CDAA1A37092}" srcOrd="4" destOrd="0" presId="urn:microsoft.com/office/officeart/2005/8/layout/vList2"/>
    <dgm:cxn modelId="{07632A68-9055-4EC7-87C8-678CB53C603D}" type="presParOf" srcId="{F8EB642B-2DC4-4746-925A-2529237E978C}" destId="{CA5942CF-DB32-4677-9FFC-403611D87816}" srcOrd="5" destOrd="0" presId="urn:microsoft.com/office/officeart/2005/8/layout/vList2"/>
    <dgm:cxn modelId="{25CCFD12-FC04-4DD2-BC24-6AA0118E7BF9}" type="presParOf" srcId="{F8EB642B-2DC4-4746-925A-2529237E978C}" destId="{80F5E081-8498-4CA7-B52F-491983F45C91}" srcOrd="6" destOrd="0" presId="urn:microsoft.com/office/officeart/2005/8/layout/vList2"/>
    <dgm:cxn modelId="{B6854AA7-A642-4DED-BBB3-2F6B098DDD2A}" type="presParOf" srcId="{F8EB642B-2DC4-4746-925A-2529237E978C}" destId="{2D1AD650-BC84-4809-AD32-8FC103BB178D}" srcOrd="7" destOrd="0" presId="urn:microsoft.com/office/officeart/2005/8/layout/vList2"/>
    <dgm:cxn modelId="{F50F08C8-AFD2-473C-853B-376EAFCAAB0E}" type="presParOf" srcId="{F8EB642B-2DC4-4746-925A-2529237E978C}" destId="{370E9EEB-412D-4BE8-89C7-ECE32DBD8BDC}" srcOrd="8" destOrd="0" presId="urn:microsoft.com/office/officeart/2005/8/layout/vList2"/>
    <dgm:cxn modelId="{4B2B6046-A182-4505-82E5-9EF4DF04BEF8}" type="presParOf" srcId="{F8EB642B-2DC4-4746-925A-2529237E978C}" destId="{A047679A-6EF4-4A49-8E1C-0FBB7BCAD5A8}" srcOrd="9" destOrd="0" presId="urn:microsoft.com/office/officeart/2005/8/layout/vList2"/>
    <dgm:cxn modelId="{D49E8EED-7B98-4CC2-99BC-514AD8AE6B62}" type="presParOf" srcId="{F8EB642B-2DC4-4746-925A-2529237E978C}" destId="{4944D665-2CC6-4448-9201-3896E715C5F6}" srcOrd="10" destOrd="0" presId="urn:microsoft.com/office/officeart/2005/8/layout/vList2"/>
    <dgm:cxn modelId="{6F5A1F04-1B4B-4E06-AE7C-97652788E695}" type="presParOf" srcId="{F8EB642B-2DC4-4746-925A-2529237E978C}" destId="{72B2CCCD-911C-4B06-88CC-6C93EFDA5302}" srcOrd="11" destOrd="0" presId="urn:microsoft.com/office/officeart/2005/8/layout/vList2"/>
    <dgm:cxn modelId="{2618A447-4B7B-488E-A7AB-584A6D883346}" type="presParOf" srcId="{F8EB642B-2DC4-4746-925A-2529237E978C}" destId="{69250ECC-6577-40A5-8D95-2EE2BF3AD51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5559D-4D51-49FB-A114-26DA43A2173F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9B66F40-A483-4394-BF20-7C613DF99121}">
      <dgm:prSet custT="1"/>
      <dgm:spPr/>
      <dgm:t>
        <a:bodyPr/>
        <a:lstStyle/>
        <a:p>
          <a:pPr rtl="0"/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44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ভগ্নাংশের</a:t>
          </a:r>
          <a:r>
            <a:rPr lang="en-US" sz="44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4400" b="1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নির্ণয়ঃ</a:t>
          </a:r>
          <a:endParaRPr lang="en-US" sz="4400" dirty="0">
            <a:latin typeface="NikoshBAN" pitchFamily="2" charset="0"/>
            <a:cs typeface="NikoshBAN" pitchFamily="2" charset="0"/>
          </a:endParaRPr>
        </a:p>
      </dgm:t>
    </dgm:pt>
    <dgm:pt modelId="{949A0014-CE1F-4702-A450-6B626D2794D7}" type="parTrans" cxnId="{CFC0877A-9000-417D-8FAD-66B36D649013}">
      <dgm:prSet/>
      <dgm:spPr/>
      <dgm:t>
        <a:bodyPr/>
        <a:lstStyle/>
        <a:p>
          <a:endParaRPr lang="en-US"/>
        </a:p>
      </dgm:t>
    </dgm:pt>
    <dgm:pt modelId="{1C325D4C-0175-442A-A11E-674D89DF2129}" type="sibTrans" cxnId="{CFC0877A-9000-417D-8FAD-66B36D649013}">
      <dgm:prSet/>
      <dgm:spPr/>
      <dgm:t>
        <a:bodyPr/>
        <a:lstStyle/>
        <a:p>
          <a:endParaRPr lang="en-US"/>
        </a:p>
      </dgm:t>
    </dgm:pt>
    <dgm:pt modelId="{CE384250-768B-4976-94C5-AE23280DFFB9}" type="pres">
      <dgm:prSet presAssocID="{F145559D-4D51-49FB-A114-26DA43A2173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4A8A53A-3423-4C83-BCA6-374547EC4BBA}" type="pres">
      <dgm:prSet presAssocID="{29B66F40-A483-4394-BF20-7C613DF99121}" presName="horFlow" presStyleCnt="0"/>
      <dgm:spPr/>
    </dgm:pt>
    <dgm:pt modelId="{A2A57E66-C462-42FE-B85B-67D830E23076}" type="pres">
      <dgm:prSet presAssocID="{29B66F40-A483-4394-BF20-7C613DF99121}" presName="bigChev" presStyleLbl="node1" presStyleIdx="0" presStyleCnt="1" custScaleX="290278"/>
      <dgm:spPr/>
      <dgm:t>
        <a:bodyPr/>
        <a:lstStyle/>
        <a:p>
          <a:endParaRPr lang="en-US"/>
        </a:p>
      </dgm:t>
    </dgm:pt>
  </dgm:ptLst>
  <dgm:cxnLst>
    <dgm:cxn modelId="{CFC0877A-9000-417D-8FAD-66B36D649013}" srcId="{F145559D-4D51-49FB-A114-26DA43A2173F}" destId="{29B66F40-A483-4394-BF20-7C613DF99121}" srcOrd="0" destOrd="0" parTransId="{949A0014-CE1F-4702-A450-6B626D2794D7}" sibTransId="{1C325D4C-0175-442A-A11E-674D89DF2129}"/>
    <dgm:cxn modelId="{3C535B1C-9A3C-445C-8042-D32D6244ABF1}" type="presOf" srcId="{29B66F40-A483-4394-BF20-7C613DF99121}" destId="{A2A57E66-C462-42FE-B85B-67D830E23076}" srcOrd="0" destOrd="0" presId="urn:microsoft.com/office/officeart/2005/8/layout/lProcess3"/>
    <dgm:cxn modelId="{A155A8C6-5399-4527-98D4-3DEF6D240FFC}" type="presOf" srcId="{F145559D-4D51-49FB-A114-26DA43A2173F}" destId="{CE384250-768B-4976-94C5-AE23280DFFB9}" srcOrd="0" destOrd="0" presId="urn:microsoft.com/office/officeart/2005/8/layout/lProcess3"/>
    <dgm:cxn modelId="{7EC4E0C6-62E3-4423-97BF-B551A6DA202A}" type="presParOf" srcId="{CE384250-768B-4976-94C5-AE23280DFFB9}" destId="{24A8A53A-3423-4C83-BCA6-374547EC4BBA}" srcOrd="0" destOrd="0" presId="urn:microsoft.com/office/officeart/2005/8/layout/lProcess3"/>
    <dgm:cxn modelId="{08B73469-7196-417A-ACB3-20E82C7FCBEC}" type="presParOf" srcId="{24A8A53A-3423-4C83-BCA6-374547EC4BBA}" destId="{A2A57E66-C462-42FE-B85B-67D830E2307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1943DB-57BC-4030-9418-584F16641CED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F3E1E1F-5977-43E1-B72F-79E036D6EB24}">
      <dgm:prSet custT="1"/>
      <dgm:spPr/>
      <dgm:t>
        <a:bodyPr/>
        <a:lstStyle/>
        <a:p>
          <a:pPr algn="ctr" rtl="0"/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দশমিকের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গুলো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করে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দেখাও</a:t>
          </a:r>
          <a:endParaRPr lang="en-US" sz="4800" dirty="0">
            <a:latin typeface="NikoshBAN" pitchFamily="2" charset="0"/>
            <a:cs typeface="NikoshBAN" pitchFamily="2" charset="0"/>
          </a:endParaRPr>
        </a:p>
      </dgm:t>
    </dgm:pt>
    <dgm:pt modelId="{210263CD-39FB-4786-8C06-93FC9E467FB1}" type="parTrans" cxnId="{156B1A67-25A8-43D2-A9CF-6EB7901A79AE}">
      <dgm:prSet/>
      <dgm:spPr/>
      <dgm:t>
        <a:bodyPr/>
        <a:lstStyle/>
        <a:p>
          <a:endParaRPr lang="en-US"/>
        </a:p>
      </dgm:t>
    </dgm:pt>
    <dgm:pt modelId="{CB6A6BA6-F530-40D5-80D1-258806330939}" type="sibTrans" cxnId="{156B1A67-25A8-43D2-A9CF-6EB7901A79AE}">
      <dgm:prSet/>
      <dgm:spPr/>
      <dgm:t>
        <a:bodyPr/>
        <a:lstStyle/>
        <a:p>
          <a:endParaRPr lang="en-US"/>
        </a:p>
      </dgm:t>
    </dgm:pt>
    <dgm:pt modelId="{FDD5CF68-5E30-4B52-9055-4EA1DD00336E}" type="pres">
      <dgm:prSet presAssocID="{AA1943DB-57BC-4030-9418-584F16641C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E65613-6B76-4909-ABE8-7AA4FEEF44FB}" type="pres">
      <dgm:prSet presAssocID="{FF3E1E1F-5977-43E1-B72F-79E036D6EB24}" presName="parentText" presStyleLbl="node1" presStyleIdx="0" presStyleCnt="1" custLinFactNeighborX="-6" custLinFactNeighborY="-250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6B1A67-25A8-43D2-A9CF-6EB7901A79AE}" srcId="{AA1943DB-57BC-4030-9418-584F16641CED}" destId="{FF3E1E1F-5977-43E1-B72F-79E036D6EB24}" srcOrd="0" destOrd="0" parTransId="{210263CD-39FB-4786-8C06-93FC9E467FB1}" sibTransId="{CB6A6BA6-F530-40D5-80D1-258806330939}"/>
    <dgm:cxn modelId="{8BEBED2C-23F1-48DB-BC00-79C6DE0624BE}" type="presOf" srcId="{AA1943DB-57BC-4030-9418-584F16641CED}" destId="{FDD5CF68-5E30-4B52-9055-4EA1DD00336E}" srcOrd="0" destOrd="0" presId="urn:microsoft.com/office/officeart/2005/8/layout/vList2"/>
    <dgm:cxn modelId="{EB7EE5E9-C960-4A3A-971D-7993588977D4}" type="presOf" srcId="{FF3E1E1F-5977-43E1-B72F-79E036D6EB24}" destId="{00E65613-6B76-4909-ABE8-7AA4FEEF44FB}" srcOrd="0" destOrd="0" presId="urn:microsoft.com/office/officeart/2005/8/layout/vList2"/>
    <dgm:cxn modelId="{08E6F02F-BE51-4C1C-8A7C-1E33CE3982B3}" type="presParOf" srcId="{FDD5CF68-5E30-4B52-9055-4EA1DD00336E}" destId="{00E65613-6B76-4909-ABE8-7AA4FEEF44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4DE3AB-3449-443D-B9E3-8140FD400D16}" type="doc">
      <dgm:prSet loTypeId="urn:microsoft.com/office/officeart/2005/8/layout/vList2" loCatId="list" qsTypeId="urn:microsoft.com/office/officeart/2005/8/quickstyle/simple3" qsCatId="simple" csTypeId="urn:microsoft.com/office/officeart/2005/8/colors/accent3_4" csCatId="accent3"/>
      <dgm:spPr/>
      <dgm:t>
        <a:bodyPr/>
        <a:lstStyle/>
        <a:p>
          <a:endParaRPr lang="en-US"/>
        </a:p>
      </dgm:t>
    </dgm:pt>
    <dgm:pt modelId="{76B93E5E-9CE5-42FF-B30D-CAE1676C9DB6}">
      <dgm:prSet custT="1"/>
      <dgm:spPr/>
      <dgm:t>
        <a:bodyPr/>
        <a:lstStyle/>
        <a:p>
          <a:pPr algn="ctr" rtl="0"/>
          <a:r>
            <a:rPr lang="en-US" sz="7200" b="1" dirty="0" err="1" smtClean="0">
              <a:latin typeface="NikoshBAN" pitchFamily="2" charset="0"/>
              <a:cs typeface="NikoshBAN" pitchFamily="2" charset="0"/>
            </a:rPr>
            <a:t>মূ</a:t>
          </a:r>
          <a:r>
            <a:rPr lang="bn-BD" sz="7200" b="1" dirty="0" smtClean="0">
              <a:latin typeface="NikoshBAN" pitchFamily="2" charset="0"/>
              <a:cs typeface="NikoshBAN" pitchFamily="2" charset="0"/>
            </a:rPr>
            <a:t>ল্যায়ন</a:t>
          </a:r>
          <a:endParaRPr lang="en-US" sz="7200" dirty="0">
            <a:latin typeface="NikoshBAN" pitchFamily="2" charset="0"/>
            <a:cs typeface="NikoshBAN" pitchFamily="2" charset="0"/>
          </a:endParaRPr>
        </a:p>
      </dgm:t>
    </dgm:pt>
    <dgm:pt modelId="{00950A4A-8BC8-458E-909F-DFD0B4D7D84B}" type="parTrans" cxnId="{E76FA8D0-E062-41D2-A5F0-4C21008FE95B}">
      <dgm:prSet/>
      <dgm:spPr/>
      <dgm:t>
        <a:bodyPr/>
        <a:lstStyle/>
        <a:p>
          <a:endParaRPr lang="en-US"/>
        </a:p>
      </dgm:t>
    </dgm:pt>
    <dgm:pt modelId="{0A47885F-6F31-4C16-A7FD-74B10A84C607}" type="sibTrans" cxnId="{E76FA8D0-E062-41D2-A5F0-4C21008FE95B}">
      <dgm:prSet/>
      <dgm:spPr/>
      <dgm:t>
        <a:bodyPr/>
        <a:lstStyle/>
        <a:p>
          <a:endParaRPr lang="en-US"/>
        </a:p>
      </dgm:t>
    </dgm:pt>
    <dgm:pt modelId="{BB82EC9B-72A6-4226-A87D-CDB2EC8BD914}" type="pres">
      <dgm:prSet presAssocID="{724DE3AB-3449-443D-B9E3-8140FD400D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0A9BE2-E3B1-4BD6-B1BF-DC7E7BD05E70}" type="pres">
      <dgm:prSet presAssocID="{76B93E5E-9CE5-42FF-B30D-CAE1676C9DB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6E9101-2E36-4DCF-8D9A-A0DF7F9758BF}" type="presOf" srcId="{724DE3AB-3449-443D-B9E3-8140FD400D16}" destId="{BB82EC9B-72A6-4226-A87D-CDB2EC8BD914}" srcOrd="0" destOrd="0" presId="urn:microsoft.com/office/officeart/2005/8/layout/vList2"/>
    <dgm:cxn modelId="{E76FA8D0-E062-41D2-A5F0-4C21008FE95B}" srcId="{724DE3AB-3449-443D-B9E3-8140FD400D16}" destId="{76B93E5E-9CE5-42FF-B30D-CAE1676C9DB6}" srcOrd="0" destOrd="0" parTransId="{00950A4A-8BC8-458E-909F-DFD0B4D7D84B}" sibTransId="{0A47885F-6F31-4C16-A7FD-74B10A84C607}"/>
    <dgm:cxn modelId="{310F708D-292C-4BC5-A5A6-FA4F251DEB4A}" type="presOf" srcId="{76B93E5E-9CE5-42FF-B30D-CAE1676C9DB6}" destId="{460A9BE2-E3B1-4BD6-B1BF-DC7E7BD05E70}" srcOrd="0" destOrd="0" presId="urn:microsoft.com/office/officeart/2005/8/layout/vList2"/>
    <dgm:cxn modelId="{5CBCA6E9-9B92-4B6F-8564-254B6B26F165}" type="presParOf" srcId="{BB82EC9B-72A6-4226-A87D-CDB2EC8BD914}" destId="{460A9BE2-E3B1-4BD6-B1BF-DC7E7BD05E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06FCAA-5916-447A-948D-50E18A848C8F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03E8B1-45BA-4E7B-A419-E826E9B3BFCF}" type="pres">
      <dgm:prSet presAssocID="{1806FCAA-5916-447A-948D-50E18A848C8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872AF49F-7C4F-44F8-8775-E1E27F2D8BC1}" type="presOf" srcId="{1806FCAA-5916-447A-948D-50E18A848C8F}" destId="{EA03E8B1-45BA-4E7B-A419-E826E9B3BFC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0C172-5ACD-455C-8CD8-0E27A0D2CC05}">
      <dsp:nvSpPr>
        <dsp:cNvPr id="0" name=""/>
        <dsp:cNvSpPr/>
      </dsp:nvSpPr>
      <dsp:spPr>
        <a:xfrm>
          <a:off x="0" y="1544"/>
          <a:ext cx="4773168" cy="6959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smtClean="0">
              <a:latin typeface="NikoshBAN" pitchFamily="2" charset="0"/>
              <a:cs typeface="NikoshBAN" pitchFamily="2" charset="0"/>
            </a:rPr>
            <a:t>পাঠ পরিচিতি</a:t>
          </a:r>
          <a:endParaRPr lang="en-US" sz="4000" kern="1200">
            <a:latin typeface="NikoshBAN" pitchFamily="2" charset="0"/>
            <a:cs typeface="NikoshBAN" pitchFamily="2" charset="0"/>
          </a:endParaRPr>
        </a:p>
      </dsp:txBody>
      <dsp:txXfrm>
        <a:off x="33975" y="35519"/>
        <a:ext cx="4705218" cy="628030"/>
      </dsp:txXfrm>
    </dsp:sp>
    <dsp:sp modelId="{6D8F1610-2211-49C4-9DF8-D016EB5105B6}">
      <dsp:nvSpPr>
        <dsp:cNvPr id="0" name=""/>
        <dsp:cNvSpPr/>
      </dsp:nvSpPr>
      <dsp:spPr>
        <a:xfrm>
          <a:off x="0" y="709238"/>
          <a:ext cx="4773168" cy="695980"/>
        </a:xfrm>
        <a:prstGeom prst="roundRect">
          <a:avLst/>
        </a:prstGeom>
        <a:solidFill>
          <a:schemeClr val="accent2">
            <a:hueOff val="-3360531"/>
            <a:satOff val="1461"/>
            <a:lumOff val="42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b="1" kern="1200" dirty="0" smtClean="0">
              <a:latin typeface="NikoshBAN" pitchFamily="2" charset="0"/>
              <a:cs typeface="NikoshBAN" pitchFamily="2" charset="0"/>
            </a:rPr>
            <a:t>বিষয়ঃ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প্রাথমিক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গণিত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!! ৫ম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শ্রেণি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33975" y="743213"/>
        <a:ext cx="4705218" cy="628030"/>
      </dsp:txXfrm>
    </dsp:sp>
    <dsp:sp modelId="{335024D8-8E09-4F36-8440-9CDAA1A37092}">
      <dsp:nvSpPr>
        <dsp:cNvPr id="0" name=""/>
        <dsp:cNvSpPr/>
      </dsp:nvSpPr>
      <dsp:spPr>
        <a:xfrm>
          <a:off x="0" y="1416932"/>
          <a:ext cx="4773168" cy="695980"/>
        </a:xfrm>
        <a:prstGeom prst="roundRect">
          <a:avLst/>
        </a:prstGeom>
        <a:solidFill>
          <a:schemeClr val="accent2">
            <a:hueOff val="-6721063"/>
            <a:satOff val="2923"/>
            <a:lumOff val="8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অ</a:t>
          </a:r>
          <a:r>
            <a:rPr lang="en-GB" sz="3600" b="1" kern="1200" dirty="0" err="1" smtClean="0">
              <a:latin typeface="NikoshBAN" pitchFamily="2" charset="0"/>
              <a:cs typeface="NikoshBAN" pitchFamily="2" charset="0"/>
            </a:rPr>
            <a:t>ধ্যায়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: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৫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33975" y="1450907"/>
        <a:ext cx="4705218" cy="628030"/>
      </dsp:txXfrm>
    </dsp:sp>
    <dsp:sp modelId="{80F5E081-8498-4CA7-B52F-491983F45C91}">
      <dsp:nvSpPr>
        <dsp:cNvPr id="0" name=""/>
        <dsp:cNvSpPr/>
      </dsp:nvSpPr>
      <dsp:spPr>
        <a:xfrm>
          <a:off x="0" y="2124626"/>
          <a:ext cx="4773168" cy="695980"/>
        </a:xfrm>
        <a:prstGeom prst="roundRect">
          <a:avLst/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পাঠঃ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ভগ্নাংশ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33975" y="2158601"/>
        <a:ext cx="4705218" cy="628030"/>
      </dsp:txXfrm>
    </dsp:sp>
    <dsp:sp modelId="{370E9EEB-412D-4BE8-89C7-ECE32DBD8BDC}">
      <dsp:nvSpPr>
        <dsp:cNvPr id="0" name=""/>
        <dsp:cNvSpPr/>
      </dsp:nvSpPr>
      <dsp:spPr>
        <a:xfrm>
          <a:off x="0" y="2832321"/>
          <a:ext cx="4773168" cy="695980"/>
        </a:xfrm>
        <a:prstGeom prst="roundRect">
          <a:avLst/>
        </a:prstGeom>
        <a:solidFill>
          <a:schemeClr val="accent2">
            <a:hueOff val="-13442126"/>
            <a:satOff val="5846"/>
            <a:lumOff val="170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পাঠ্যাংশঃ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সংখ্যার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33975" y="2866296"/>
        <a:ext cx="4705218" cy="628030"/>
      </dsp:txXfrm>
    </dsp:sp>
    <dsp:sp modelId="{4944D665-2CC6-4448-9201-3896E715C5F6}">
      <dsp:nvSpPr>
        <dsp:cNvPr id="0" name=""/>
        <dsp:cNvSpPr/>
      </dsp:nvSpPr>
      <dsp:spPr>
        <a:xfrm>
          <a:off x="0" y="3540015"/>
          <a:ext cx="4773168" cy="695980"/>
        </a:xfrm>
        <a:prstGeom prst="roundRect">
          <a:avLst/>
        </a:prstGeom>
        <a:solidFill>
          <a:schemeClr val="accent2">
            <a:hueOff val="-16802657"/>
            <a:satOff val="7307"/>
            <a:lumOff val="212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তারিখঃ 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২৮</a:t>
          </a: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/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০৭</a:t>
          </a: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/২০২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৬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33975" y="3573990"/>
        <a:ext cx="4705218" cy="628030"/>
      </dsp:txXfrm>
    </dsp:sp>
    <dsp:sp modelId="{69250ECC-6577-40A5-8D95-2EE2BF3AD511}">
      <dsp:nvSpPr>
        <dsp:cNvPr id="0" name=""/>
        <dsp:cNvSpPr/>
      </dsp:nvSpPr>
      <dsp:spPr>
        <a:xfrm>
          <a:off x="0" y="4247709"/>
          <a:ext cx="4773168" cy="695980"/>
        </a:xfrm>
        <a:prstGeom prst="roundRect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সময়ঃ 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৫</a:t>
          </a:r>
          <a:r>
            <a:rPr lang="bn-IN" sz="3600" b="1" kern="1200" dirty="0" smtClean="0">
              <a:latin typeface="NikoshBAN" pitchFamily="2" charset="0"/>
              <a:cs typeface="NikoshBAN" pitchFamily="2" charset="0"/>
            </a:rPr>
            <a:t>০ মিনিট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33975" y="4281684"/>
        <a:ext cx="4705218" cy="628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57E66-C462-42FE-B85B-67D830E23076}">
      <dsp:nvSpPr>
        <dsp:cNvPr id="0" name=""/>
        <dsp:cNvSpPr/>
      </dsp:nvSpPr>
      <dsp:spPr>
        <a:xfrm>
          <a:off x="99389" y="74"/>
          <a:ext cx="7369530" cy="101551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দশমিক</a:t>
          </a: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ভগ্নাংশের</a:t>
          </a: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নির্ণয়ঃ</a:t>
          </a:r>
          <a:endParaRPr lang="en-US" sz="4400" kern="1200" dirty="0">
            <a:latin typeface="NikoshBAN" pitchFamily="2" charset="0"/>
            <a:cs typeface="NikoshBAN" pitchFamily="2" charset="0"/>
          </a:endParaRPr>
        </a:p>
      </dsp:txBody>
      <dsp:txXfrm>
        <a:off x="607146" y="74"/>
        <a:ext cx="6354017" cy="10155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613-6B76-4909-ABE8-7AA4FEEF44FB}">
      <dsp:nvSpPr>
        <dsp:cNvPr id="0" name=""/>
        <dsp:cNvSpPr/>
      </dsp:nvSpPr>
      <dsp:spPr>
        <a:xfrm>
          <a:off x="0" y="0"/>
          <a:ext cx="11359300" cy="6877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দশমিকের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যোগ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গুলো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করে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দেখাও</a:t>
          </a:r>
          <a:endParaRPr lang="en-US" sz="4800" kern="1200" dirty="0">
            <a:latin typeface="NikoshBAN" pitchFamily="2" charset="0"/>
            <a:cs typeface="NikoshBAN" pitchFamily="2" charset="0"/>
          </a:endParaRPr>
        </a:p>
      </dsp:txBody>
      <dsp:txXfrm>
        <a:off x="33573" y="33573"/>
        <a:ext cx="11292154" cy="6205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A9BE2-E3B1-4BD6-B1BF-DC7E7BD05E70}">
      <dsp:nvSpPr>
        <dsp:cNvPr id="0" name=""/>
        <dsp:cNvSpPr/>
      </dsp:nvSpPr>
      <dsp:spPr>
        <a:xfrm>
          <a:off x="0" y="289"/>
          <a:ext cx="3615232" cy="775399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3">
                <a:shade val="5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lvl="0" algn="ctr" defTabSz="3200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b="1" kern="1200" dirty="0" err="1" smtClean="0">
              <a:latin typeface="NikoshBAN" pitchFamily="2" charset="0"/>
              <a:cs typeface="NikoshBAN" pitchFamily="2" charset="0"/>
            </a:rPr>
            <a:t>মূ</a:t>
          </a:r>
          <a:r>
            <a:rPr lang="bn-BD" sz="7200" b="1" kern="1200" dirty="0" smtClean="0">
              <a:latin typeface="NikoshBAN" pitchFamily="2" charset="0"/>
              <a:cs typeface="NikoshBAN" pitchFamily="2" charset="0"/>
            </a:rPr>
            <a:t>ল্যায়ন</a:t>
          </a:r>
          <a:endParaRPr lang="en-US" sz="7200" kern="1200" dirty="0">
            <a:latin typeface="NikoshBAN" pitchFamily="2" charset="0"/>
            <a:cs typeface="NikoshBAN" pitchFamily="2" charset="0"/>
          </a:endParaRPr>
        </a:p>
      </dsp:txBody>
      <dsp:txXfrm>
        <a:off x="37852" y="38141"/>
        <a:ext cx="3539528" cy="699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3C255-43D9-467A-BFE4-C3F50E8BC9EC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EA43E-F642-4859-833A-66545D07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48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hdphoto" Target="../media/hdphoto3.wdp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4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tm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বিশ্ব পরিবেশ দিবসের স্লোগান - World Environment Day Slogans In Bengali">
            <a:extLst>
              <a:ext uri="{FF2B5EF4-FFF2-40B4-BE49-F238E27FC236}">
                <a16:creationId xmlns="" xmlns:a16="http://schemas.microsoft.com/office/drawing/2014/main" id="{A714034E-F858-4AA9-8717-883671FCD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702" y="1382847"/>
            <a:ext cx="9316681" cy="3959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Green grass field and trees illustration, Poster Screensaver  High-definition television, Spring background, landscape, grass png | PNGEgg">
            <a:extLst>
              <a:ext uri="{FF2B5EF4-FFF2-40B4-BE49-F238E27FC236}">
                <a16:creationId xmlns="" xmlns:a16="http://schemas.microsoft.com/office/drawing/2014/main" id="{D617D979-04DE-6349-B81A-D539849F2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000" l="0" r="99667">
                        <a14:foregroundMark x1="14000" y1="76333" x2="111" y2="74833"/>
                        <a14:foregroundMark x1="56333" y1="85000" x2="57444" y2="98000"/>
                        <a14:foregroundMark x1="57444" y1="98000" x2="57444" y2="98000"/>
                        <a14:foregroundMark x1="86333" y1="69833" x2="99667" y2="79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7549"/>
            <a:ext cx="12192000" cy="284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/>
          <p:cNvGrpSpPr/>
          <p:nvPr/>
        </p:nvGrpSpPr>
        <p:grpSpPr>
          <a:xfrm>
            <a:off x="1337428" y="1479847"/>
            <a:ext cx="9183429" cy="564444"/>
            <a:chOff x="5638800" y="762000"/>
            <a:chExt cx="10744200" cy="762000"/>
          </a:xfrm>
          <a:solidFill>
            <a:srgbClr val="FFFF00"/>
          </a:solidFill>
        </p:grpSpPr>
        <p:sp>
          <p:nvSpPr>
            <p:cNvPr id="71" name="Rounded Rectangle 70"/>
            <p:cNvSpPr/>
            <p:nvPr/>
          </p:nvSpPr>
          <p:spPr>
            <a:xfrm>
              <a:off x="5638800" y="762000"/>
              <a:ext cx="10744200" cy="762000"/>
            </a:xfrm>
            <a:prstGeom prst="roundRect">
              <a:avLst>
                <a:gd name="adj" fmla="val 50000"/>
              </a:avLst>
            </a:prstGeom>
            <a:grpFill/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5769827" y="914400"/>
              <a:ext cx="10416633" cy="381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7875848" y="1515638"/>
            <a:ext cx="1253701" cy="3547385"/>
            <a:chOff x="7736597" y="1513971"/>
            <a:chExt cx="1253701" cy="3547385"/>
          </a:xfrm>
        </p:grpSpPr>
        <p:sp>
          <p:nvSpPr>
            <p:cNvPr id="79" name="Oval 78"/>
            <p:cNvSpPr/>
            <p:nvPr/>
          </p:nvSpPr>
          <p:spPr>
            <a:xfrm>
              <a:off x="7736597" y="3901109"/>
              <a:ext cx="1253701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গ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11" name="Group 46"/>
            <p:cNvGrpSpPr/>
            <p:nvPr/>
          </p:nvGrpSpPr>
          <p:grpSpPr>
            <a:xfrm>
              <a:off x="8149610" y="1897800"/>
              <a:ext cx="369091" cy="2045486"/>
              <a:chOff x="6943725" y="1295400"/>
              <a:chExt cx="279400" cy="3578225"/>
            </a:xfrm>
          </p:grpSpPr>
          <p:cxnSp>
            <p:nvCxnSpPr>
              <p:cNvPr id="118" name="Straight Connector 117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Freeform 118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8065757" y="1513971"/>
              <a:ext cx="585054" cy="3881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06" name="Oval 105"/>
            <p:cNvSpPr/>
            <p:nvPr/>
          </p:nvSpPr>
          <p:spPr>
            <a:xfrm>
              <a:off x="8195769" y="1600225"/>
              <a:ext cx="325030" cy="215635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9252025" y="1567382"/>
            <a:ext cx="1191016" cy="3514369"/>
            <a:chOff x="9115668" y="1524731"/>
            <a:chExt cx="1191016" cy="3514369"/>
          </a:xfrm>
        </p:grpSpPr>
        <p:sp>
          <p:nvSpPr>
            <p:cNvPr id="80" name="Oval 79"/>
            <p:cNvSpPr/>
            <p:nvPr/>
          </p:nvSpPr>
          <p:spPr>
            <a:xfrm>
              <a:off x="9115668" y="3878853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ত </a:t>
              </a:r>
            </a:p>
          </p:txBody>
        </p:sp>
        <p:grpSp>
          <p:nvGrpSpPr>
            <p:cNvPr id="112" name="Group 46"/>
            <p:cNvGrpSpPr/>
            <p:nvPr/>
          </p:nvGrpSpPr>
          <p:grpSpPr>
            <a:xfrm>
              <a:off x="9579743" y="1912873"/>
              <a:ext cx="369091" cy="1988236"/>
              <a:chOff x="6943725" y="1397211"/>
              <a:chExt cx="279400" cy="3478076"/>
            </a:xfrm>
          </p:grpSpPr>
          <p:cxnSp>
            <p:nvCxnSpPr>
              <p:cNvPr id="116" name="Straight Connector 115"/>
              <p:cNvCxnSpPr>
                <a:stCxn id="103" idx="4"/>
              </p:cNvCxnSpPr>
              <p:nvPr/>
            </p:nvCxnSpPr>
            <p:spPr>
              <a:xfrm flipH="1">
                <a:off x="7087388" y="1397211"/>
                <a:ext cx="5837" cy="34780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Freeform 116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7" name="Group 20"/>
            <p:cNvGrpSpPr/>
            <p:nvPr/>
          </p:nvGrpSpPr>
          <p:grpSpPr>
            <a:xfrm>
              <a:off x="9434952" y="1524731"/>
              <a:ext cx="563252" cy="388143"/>
              <a:chOff x="6543893" y="788634"/>
              <a:chExt cx="685800" cy="68580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6543893" y="788634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6696293" y="941034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3943560" y="1570989"/>
            <a:ext cx="1191016" cy="3502195"/>
            <a:chOff x="3787438" y="1552784"/>
            <a:chExt cx="1191016" cy="3502195"/>
          </a:xfrm>
        </p:grpSpPr>
        <p:sp>
          <p:nvSpPr>
            <p:cNvPr id="75" name="Oval 74"/>
            <p:cNvSpPr/>
            <p:nvPr/>
          </p:nvSpPr>
          <p:spPr>
            <a:xfrm>
              <a:off x="3787438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ই</a:t>
              </a:r>
            </a:p>
          </p:txBody>
        </p:sp>
        <p:grpSp>
          <p:nvGrpSpPr>
            <p:cNvPr id="121" name="Group 46"/>
            <p:cNvGrpSpPr/>
            <p:nvPr/>
          </p:nvGrpSpPr>
          <p:grpSpPr>
            <a:xfrm>
              <a:off x="4206844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 rot="5400000">
                <a:off x="5371310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Freeform 131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9" name="Group 20"/>
            <p:cNvGrpSpPr/>
            <p:nvPr/>
          </p:nvGrpSpPr>
          <p:grpSpPr>
            <a:xfrm>
              <a:off x="4120973" y="1552784"/>
              <a:ext cx="563252" cy="388143"/>
              <a:chOff x="6398342" y="685800"/>
              <a:chExt cx="685800" cy="685800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6398342" y="68580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6550742" y="83820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136" name="Group 135"/>
          <p:cNvGrpSpPr/>
          <p:nvPr/>
        </p:nvGrpSpPr>
        <p:grpSpPr>
          <a:xfrm>
            <a:off x="5229041" y="1574108"/>
            <a:ext cx="1211305" cy="3488877"/>
            <a:chOff x="5103824" y="1509657"/>
            <a:chExt cx="1211305" cy="3488877"/>
          </a:xfrm>
        </p:grpSpPr>
        <p:sp>
          <p:nvSpPr>
            <p:cNvPr id="77" name="Oval 76"/>
            <p:cNvSpPr/>
            <p:nvPr/>
          </p:nvSpPr>
          <p:spPr>
            <a:xfrm>
              <a:off x="5103824" y="3838287"/>
              <a:ext cx="1211305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কে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23" name="Group 46"/>
            <p:cNvGrpSpPr/>
            <p:nvPr/>
          </p:nvGrpSpPr>
          <p:grpSpPr>
            <a:xfrm>
              <a:off x="5562414" y="1897800"/>
              <a:ext cx="355337" cy="2045486"/>
              <a:chOff x="6943725" y="1295400"/>
              <a:chExt cx="279400" cy="3578225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 127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90" name="Group 20"/>
            <p:cNvGrpSpPr/>
            <p:nvPr/>
          </p:nvGrpSpPr>
          <p:grpSpPr>
            <a:xfrm>
              <a:off x="5477776" y="1509657"/>
              <a:ext cx="563252" cy="388143"/>
              <a:chOff x="6450147" y="685800"/>
              <a:chExt cx="685800" cy="685800"/>
            </a:xfrm>
          </p:grpSpPr>
          <p:sp>
            <p:nvSpPr>
              <p:cNvPr id="97" name="Oval 96"/>
              <p:cNvSpPr/>
              <p:nvPr/>
            </p:nvSpPr>
            <p:spPr>
              <a:xfrm>
                <a:off x="6450147" y="68580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602547" y="83820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315564" y="1561964"/>
            <a:ext cx="1191015" cy="3545509"/>
            <a:chOff x="1315542" y="1561964"/>
            <a:chExt cx="1191015" cy="3545509"/>
          </a:xfrm>
        </p:grpSpPr>
        <p:grpSp>
          <p:nvGrpSpPr>
            <p:cNvPr id="4" name="Group 3"/>
            <p:cNvGrpSpPr/>
            <p:nvPr/>
          </p:nvGrpSpPr>
          <p:grpSpPr>
            <a:xfrm>
              <a:off x="1315542" y="1561964"/>
              <a:ext cx="1191015" cy="3545509"/>
              <a:chOff x="1315542" y="1561964"/>
              <a:chExt cx="1191015" cy="3545509"/>
            </a:xfrm>
          </p:grpSpPr>
          <p:sp>
            <p:nvSpPr>
              <p:cNvPr id="74" name="Oval 73"/>
              <p:cNvSpPr/>
              <p:nvPr/>
            </p:nvSpPr>
            <p:spPr>
              <a:xfrm>
                <a:off x="1315542" y="3947226"/>
                <a:ext cx="1191015" cy="1160247"/>
              </a:xfrm>
              <a:prstGeom prst="ellipse">
                <a:avLst/>
              </a:pr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0" b="1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স</a:t>
                </a:r>
                <a:endPara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grpSp>
            <p:nvGrpSpPr>
              <p:cNvPr id="91" name="Group 20"/>
              <p:cNvGrpSpPr/>
              <p:nvPr/>
            </p:nvGrpSpPr>
            <p:grpSpPr>
              <a:xfrm>
                <a:off x="1599309" y="1561964"/>
                <a:ext cx="563252" cy="388143"/>
                <a:chOff x="6528435" y="702020"/>
                <a:chExt cx="685800" cy="685800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6528435" y="702020"/>
                  <a:ext cx="685800" cy="6858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6680959" y="863127"/>
                  <a:ext cx="381000" cy="381000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</p:grpSp>
          <p:cxnSp>
            <p:nvCxnSpPr>
              <p:cNvPr id="133" name="Straight Connector 132"/>
              <p:cNvCxnSpPr>
                <a:endCxn id="134" idx="5"/>
              </p:cNvCxnSpPr>
              <p:nvPr/>
            </p:nvCxnSpPr>
            <p:spPr>
              <a:xfrm flipH="1">
                <a:off x="1861001" y="1641793"/>
                <a:ext cx="25926" cy="231827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Freeform 133"/>
            <p:cNvSpPr/>
            <p:nvPr/>
          </p:nvSpPr>
          <p:spPr>
            <a:xfrm>
              <a:off x="1727750" y="3894732"/>
              <a:ext cx="355337" cy="128864"/>
            </a:xfrm>
            <a:custGeom>
              <a:avLst/>
              <a:gdLst>
                <a:gd name="connsiteX0" fmla="*/ 123825 w 279400"/>
                <a:gd name="connsiteY0" fmla="*/ 0 h 225425"/>
                <a:gd name="connsiteX1" fmla="*/ 47625 w 279400"/>
                <a:gd name="connsiteY1" fmla="*/ 190500 h 225425"/>
                <a:gd name="connsiteX2" fmla="*/ 47625 w 279400"/>
                <a:gd name="connsiteY2" fmla="*/ 209550 h 225425"/>
                <a:gd name="connsiteX3" fmla="*/ 276225 w 279400"/>
                <a:gd name="connsiteY3" fmla="*/ 171450 h 225425"/>
                <a:gd name="connsiteX4" fmla="*/ 28575 w 279400"/>
                <a:gd name="connsiteY4" fmla="*/ 38100 h 225425"/>
                <a:gd name="connsiteX5" fmla="*/ 104775 w 279400"/>
                <a:gd name="connsiteY5" fmla="*/ 114300 h 22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00" h="225425">
                  <a:moveTo>
                    <a:pt x="123825" y="0"/>
                  </a:moveTo>
                  <a:cubicBezTo>
                    <a:pt x="98425" y="63500"/>
                    <a:pt x="60325" y="155575"/>
                    <a:pt x="47625" y="190500"/>
                  </a:cubicBezTo>
                  <a:cubicBezTo>
                    <a:pt x="34925" y="225425"/>
                    <a:pt x="9525" y="212725"/>
                    <a:pt x="47625" y="209550"/>
                  </a:cubicBezTo>
                  <a:cubicBezTo>
                    <a:pt x="85725" y="206375"/>
                    <a:pt x="279400" y="200025"/>
                    <a:pt x="276225" y="171450"/>
                  </a:cubicBezTo>
                  <a:cubicBezTo>
                    <a:pt x="273050" y="142875"/>
                    <a:pt x="57150" y="47625"/>
                    <a:pt x="28575" y="38100"/>
                  </a:cubicBezTo>
                  <a:cubicBezTo>
                    <a:pt x="0" y="28575"/>
                    <a:pt x="104775" y="114300"/>
                    <a:pt x="104775" y="1143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38591" y="1595090"/>
            <a:ext cx="1191016" cy="3512423"/>
            <a:chOff x="2533737" y="1542557"/>
            <a:chExt cx="1191016" cy="3512422"/>
          </a:xfrm>
        </p:grpSpPr>
        <p:sp>
          <p:nvSpPr>
            <p:cNvPr id="76" name="Oval 75"/>
            <p:cNvSpPr/>
            <p:nvPr/>
          </p:nvSpPr>
          <p:spPr>
            <a:xfrm>
              <a:off x="2533737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বা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22" name="Group 46"/>
            <p:cNvGrpSpPr/>
            <p:nvPr/>
          </p:nvGrpSpPr>
          <p:grpSpPr>
            <a:xfrm>
              <a:off x="2955173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Freeform 129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92" name="Group 20"/>
            <p:cNvGrpSpPr/>
            <p:nvPr/>
          </p:nvGrpSpPr>
          <p:grpSpPr>
            <a:xfrm>
              <a:off x="2872054" y="1542557"/>
              <a:ext cx="563252" cy="388143"/>
              <a:chOff x="6477893" y="667730"/>
              <a:chExt cx="685800" cy="685800"/>
            </a:xfrm>
          </p:grpSpPr>
          <p:sp>
            <p:nvSpPr>
              <p:cNvPr id="93" name="Oval 92"/>
              <p:cNvSpPr/>
              <p:nvPr/>
            </p:nvSpPr>
            <p:spPr>
              <a:xfrm>
                <a:off x="6477893" y="66773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6630293" y="82013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84590"/>
            <a:ext cx="12192000" cy="2089856"/>
          </a:xfrm>
          <a:prstGeom prst="rect">
            <a:avLst/>
          </a:prstGeom>
        </p:spPr>
      </p:pic>
      <p:sp>
        <p:nvSpPr>
          <p:cNvPr id="65" name="Frame 64"/>
          <p:cNvSpPr/>
          <p:nvPr/>
        </p:nvSpPr>
        <p:spPr>
          <a:xfrm>
            <a:off x="33459" y="0"/>
            <a:ext cx="12265572" cy="6858000"/>
          </a:xfrm>
          <a:prstGeom prst="frame">
            <a:avLst>
              <a:gd name="adj1" fmla="val 5134"/>
            </a:avLst>
          </a:prstGeom>
          <a:gradFill flip="none" rotWithShape="1">
            <a:gsLst>
              <a:gs pos="24599">
                <a:srgbClr val="2F673A"/>
              </a:gs>
              <a:gs pos="59000">
                <a:srgbClr val="00B050"/>
              </a:gs>
              <a:gs pos="54000">
                <a:srgbClr val="2F673A"/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 extrusionH="25400">
            <a:bevelT w="101600" prst="riblet"/>
            <a:bevelB w="57150" h="952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2" tIns="45718" rIns="91382" bIns="45718" rtlCol="0" anchor="ctr"/>
          <a:lstStyle/>
          <a:p>
            <a:pPr algn="ctr"/>
            <a:endParaRPr lang="en-US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6597444" y="1531401"/>
            <a:ext cx="1191016" cy="3523617"/>
            <a:chOff x="6420211" y="1531362"/>
            <a:chExt cx="1191016" cy="3523617"/>
          </a:xfrm>
        </p:grpSpPr>
        <p:grpSp>
          <p:nvGrpSpPr>
            <p:cNvPr id="124" name="Group 46"/>
            <p:cNvGrpSpPr/>
            <p:nvPr/>
          </p:nvGrpSpPr>
          <p:grpSpPr>
            <a:xfrm>
              <a:off x="6835354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25" name="Straight Connector 124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Freeform 125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5" name="Group 20"/>
            <p:cNvGrpSpPr/>
            <p:nvPr/>
          </p:nvGrpSpPr>
          <p:grpSpPr>
            <a:xfrm>
              <a:off x="6729835" y="1531362"/>
              <a:ext cx="563252" cy="388143"/>
              <a:chOff x="6526819" y="647950"/>
              <a:chExt cx="685800" cy="685800"/>
            </a:xfrm>
          </p:grpSpPr>
          <p:sp>
            <p:nvSpPr>
              <p:cNvPr id="107" name="Oval 106"/>
              <p:cNvSpPr/>
              <p:nvPr/>
            </p:nvSpPr>
            <p:spPr>
              <a:xfrm>
                <a:off x="6526819" y="64795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6679219" y="80035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sp>
          <p:nvSpPr>
            <p:cNvPr id="78" name="Oval 77"/>
            <p:cNvSpPr/>
            <p:nvPr/>
          </p:nvSpPr>
          <p:spPr>
            <a:xfrm>
              <a:off x="6420211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স্বা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26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যোগ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962" y="1328615"/>
            <a:ext cx="9179941" cy="9694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962" y="2439539"/>
            <a:ext cx="8131238" cy="6977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707" y="3137338"/>
            <a:ext cx="3336986" cy="13243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791" y="3184306"/>
            <a:ext cx="6107140" cy="933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7500" y="4165018"/>
            <a:ext cx="2592776" cy="13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0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47158" y="362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47158" y="97904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বিয়োগ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367" y="933347"/>
            <a:ext cx="10804634" cy="890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972" y="1766659"/>
            <a:ext cx="1234792" cy="1227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764" y="1863937"/>
            <a:ext cx="8875984" cy="6441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764" y="2548506"/>
            <a:ext cx="8875985" cy="120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7419" y="3793321"/>
            <a:ext cx="1919174" cy="15805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0068" y="3793321"/>
            <a:ext cx="5265680" cy="9047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1444" y="4583590"/>
            <a:ext cx="4224581" cy="4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7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0574" y="1477152"/>
            <a:ext cx="10972800" cy="5172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5678" y="373510"/>
            <a:ext cx="1077401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লক্ষনীয়</a:t>
            </a:r>
            <a:r>
              <a:rPr lang="en-US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5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78" y="-53873"/>
            <a:ext cx="1800797" cy="15659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09" y="1500218"/>
            <a:ext cx="6756252" cy="9419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796" y="2442125"/>
            <a:ext cx="4029413" cy="39707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8261" y="2442125"/>
            <a:ext cx="2221844" cy="8721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8261" y="3444509"/>
            <a:ext cx="2221844" cy="6478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0465" y="4435643"/>
            <a:ext cx="2221842" cy="5716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9544" y="5314800"/>
            <a:ext cx="2372763" cy="87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5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/>
          <p:cNvSpPr/>
          <p:nvPr/>
        </p:nvSpPr>
        <p:spPr>
          <a:xfrm>
            <a:off x="3184575" y="80501"/>
            <a:ext cx="5217594" cy="1083733"/>
          </a:xfrm>
          <a:prstGeom prst="doubleWave">
            <a:avLst>
              <a:gd name="adj1" fmla="val 6250"/>
              <a:gd name="adj2" fmla="val 1404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দলীয়</a:t>
            </a:r>
            <a:r>
              <a:rPr lang="bn-BD" sz="6000" b="1" dirty="0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 কাজ</a:t>
            </a:r>
            <a:endParaRPr lang="en-US" sz="6000" b="1" dirty="0">
              <a:solidFill>
                <a:srgbClr val="FFFF00"/>
              </a:solidFill>
              <a:latin typeface="NikoshBAN"/>
              <a:cs typeface="Kalpurush" panose="020006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494197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172440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২য়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836997" y="2089889"/>
            <a:ext cx="1866335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94313" y="5070285"/>
            <a:ext cx="3627783" cy="9605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৪.০৬+৩.৮৭=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160026" y="5046087"/>
            <a:ext cx="3220278" cy="9605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৩.৯৭+৪.০০=</a:t>
            </a:r>
            <a:endParaRPr lang="en-US" sz="4800" b="1" dirty="0"/>
          </a:p>
        </p:txBody>
      </p:sp>
      <p:sp>
        <p:nvSpPr>
          <p:cNvPr id="10" name="Right Arrow 9"/>
          <p:cNvSpPr/>
          <p:nvPr/>
        </p:nvSpPr>
        <p:spPr>
          <a:xfrm rot="5400000">
            <a:off x="1678926" y="4061851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5357170" y="4109703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9200576" y="4029525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72322780"/>
              </p:ext>
            </p:extLst>
          </p:nvPr>
        </p:nvGraphicFramePr>
        <p:xfrm>
          <a:off x="443060" y="1481798"/>
          <a:ext cx="11359300" cy="68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16835" y="5070284"/>
            <a:ext cx="3379304" cy="96058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৮.০১+২.৯৪=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1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1" grpId="0" animBg="1"/>
      <p:bldP spid="3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31317" y="367054"/>
            <a:ext cx="272936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cap="all" dirty="0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cap="all" dirty="0">
              <a:ln w="9000" cmpd="sng">
                <a:solidFill>
                  <a:schemeClr val="accent2"/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72209" y="1613461"/>
            <a:ext cx="9392478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Down Arrow 7"/>
          <p:cNvSpPr/>
          <p:nvPr/>
        </p:nvSpPr>
        <p:spPr>
          <a:xfrm>
            <a:off x="3005005" y="3908528"/>
            <a:ext cx="326572" cy="602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7768622" y="3708648"/>
            <a:ext cx="302358" cy="669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480" y="1822151"/>
            <a:ext cx="2492773" cy="18641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269" y="1822151"/>
            <a:ext cx="2138706" cy="17272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272209" y="4775435"/>
                <a:ext cx="3623445" cy="1082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209" y="4775435"/>
                <a:ext cx="3623445" cy="1082989"/>
              </a:xfrm>
              <a:prstGeom prst="rect">
                <a:avLst/>
              </a:prstGeom>
              <a:blipFill rotWithShape="1">
                <a:blip r:embed="rId5"/>
                <a:stretch>
                  <a:fillRect b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699269" y="4510620"/>
                <a:ext cx="2591181" cy="107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৮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৯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৭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269" y="4510620"/>
                <a:ext cx="2591181" cy="1073499"/>
              </a:xfrm>
              <a:prstGeom prst="rect">
                <a:avLst/>
              </a:prstGeom>
              <a:blipFill rotWithShape="1">
                <a:blip r:embed="rId6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6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094395" y="1589110"/>
            <a:ext cx="53523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664" y="1655381"/>
            <a:ext cx="6805287" cy="11670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৯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৮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658364" y="3169721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8822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0967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00349" y="3169720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20958297"/>
              </p:ext>
            </p:extLst>
          </p:nvPr>
        </p:nvGraphicFramePr>
        <p:xfrm>
          <a:off x="4480526" y="247753"/>
          <a:ext cx="3615232" cy="775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23712762"/>
              </p:ext>
            </p:extLst>
          </p:nvPr>
        </p:nvGraphicFramePr>
        <p:xfrm>
          <a:off x="1173657" y="2306997"/>
          <a:ext cx="10395491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০.০১৫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       গ) ০.১৫০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10868" y="4058816"/>
            <a:ext cx="46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২৫.৭৯৯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১৫৩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35845" y="5368211"/>
            <a:ext cx="511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      গ) ২৫.৭৯৯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4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8332470" y="-55666"/>
            <a:ext cx="3494566" cy="1625478"/>
            <a:chOff x="3574473" y="32788"/>
            <a:chExt cx="4941453" cy="2858194"/>
          </a:xfrm>
        </p:grpSpPr>
        <p:grpSp>
          <p:nvGrpSpPr>
            <p:cNvPr id="41" name="Group 40"/>
            <p:cNvGrpSpPr/>
            <p:nvPr/>
          </p:nvGrpSpPr>
          <p:grpSpPr>
            <a:xfrm>
              <a:off x="3574473" y="32788"/>
              <a:ext cx="4941453" cy="2858194"/>
              <a:chOff x="8063345" y="154597"/>
              <a:chExt cx="3639128" cy="3900260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8201892" y="154597"/>
                <a:ext cx="3426691" cy="1729747"/>
              </a:xfrm>
              <a:prstGeom prst="triangle">
                <a:avLst/>
              </a:prstGeom>
              <a:solidFill>
                <a:schemeClr val="accent2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8543636" y="1884344"/>
                <a:ext cx="2798619" cy="1754783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0067636" y="2078182"/>
                <a:ext cx="775855" cy="139469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843820" y="2078182"/>
                <a:ext cx="701963" cy="595683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455563" y="2059709"/>
                <a:ext cx="45719" cy="143163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0376853" y="2660166"/>
                <a:ext cx="203138" cy="203138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8968509" y="2078182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9051636" y="2101148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9194801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9351820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9462656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8834585" y="2198255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8853062" y="2341451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V="1">
                <a:off x="8843822" y="2498360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9915237" y="3639127"/>
                <a:ext cx="1196108" cy="184728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0067636" y="3823855"/>
                <a:ext cx="895928" cy="23100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V="1">
                <a:off x="8063345" y="3639127"/>
                <a:ext cx="3639128" cy="27583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ectangle 41"/>
            <p:cNvSpPr/>
            <p:nvPr/>
          </p:nvSpPr>
          <p:spPr>
            <a:xfrm>
              <a:off x="4490021" y="557831"/>
              <a:ext cx="3110356" cy="7827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sz="2800" dirty="0">
                  <a:solidFill>
                    <a:srgbClr val="FFFF00"/>
                  </a:solidFill>
                  <a:cs typeface="Kalpurush" panose="02000600000000000000" pitchFamily="2" charset="0"/>
                </a:rPr>
                <a:t>বাড়ির কাজ</a:t>
              </a:r>
              <a:endParaRPr lang="en-US" sz="2800" dirty="0">
                <a:solidFill>
                  <a:srgbClr val="FFFF00"/>
                </a:solidFill>
                <a:cs typeface="Kalpurush" panose="02000600000000000000" pitchFamily="2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46" name="Straight Connector 45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790256" y="2092366"/>
            <a:ext cx="8765031" cy="769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09" y="3593003"/>
            <a:ext cx="10774017" cy="198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002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644165" y="-9426"/>
            <a:ext cx="13068694" cy="6867426"/>
            <a:chOff x="-606459" y="-9426"/>
            <a:chExt cx="13068694" cy="686742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8" y="3846137"/>
              <a:ext cx="4009534" cy="281822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9" y="555796"/>
              <a:ext cx="3924694" cy="297925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327" y="-9426"/>
              <a:ext cx="4047908" cy="2785620"/>
            </a:xfrm>
            <a:prstGeom prst="rect">
              <a:avLst/>
            </a:prstGeom>
          </p:spPr>
        </p:pic>
      </p:grpSp>
      <p:sp>
        <p:nvSpPr>
          <p:cNvPr id="10" name="Frame 9"/>
          <p:cNvSpPr/>
          <p:nvPr/>
        </p:nvSpPr>
        <p:spPr>
          <a:xfrm>
            <a:off x="-5188" y="14991"/>
            <a:ext cx="12192000" cy="6858000"/>
          </a:xfrm>
          <a:prstGeom prst="frame">
            <a:avLst>
              <a:gd name="adj1" fmla="val 113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562D563-91AD-408E-B63F-3B35CD2956DA}"/>
              </a:ext>
            </a:extLst>
          </p:cNvPr>
          <p:cNvSpPr txBox="1"/>
          <p:nvPr/>
        </p:nvSpPr>
        <p:spPr>
          <a:xfrm>
            <a:off x="2757716" y="3781700"/>
            <a:ext cx="6356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r>
              <a:rPr lang="bn-IN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994" y="4335888"/>
            <a:ext cx="3086310" cy="194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6113" y="414338"/>
            <a:ext cx="551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6118" y="2354418"/>
            <a:ext cx="7107738" cy="3360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5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</a:t>
            </a:r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রি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বিরল,দিনাজপুর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2060"/>
                </a:solidFill>
                <a:cs typeface="NikoshBAN" pitchFamily="2" charset="0"/>
              </a:rPr>
              <a:t>Email:sajedulislamsajjad96@gmail.com</a:t>
            </a:r>
            <a:endParaRPr lang="en-US" sz="2800" dirty="0">
              <a:solidFill>
                <a:srgbClr val="002060"/>
              </a:solidFill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58879" y="4843399"/>
            <a:ext cx="9663865" cy="3048000"/>
            <a:chOff x="1290321" y="4659474"/>
            <a:chExt cx="9663865" cy="304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0321" y="4659474"/>
              <a:ext cx="4867592" cy="3048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632" y="4659474"/>
              <a:ext cx="5140554" cy="3048000"/>
            </a:xfrm>
            <a:prstGeom prst="rect">
              <a:avLst/>
            </a:prstGeom>
          </p:spPr>
        </p:pic>
      </p:grpSp>
      <p:sp>
        <p:nvSpPr>
          <p:cNvPr id="9" name="Frame 8"/>
          <p:cNvSpPr/>
          <p:nvPr/>
        </p:nvSpPr>
        <p:spPr>
          <a:xfrm>
            <a:off x="-5188" y="14991"/>
            <a:ext cx="12192000" cy="6858000"/>
          </a:xfrm>
          <a:prstGeom prst="frame">
            <a:avLst>
              <a:gd name="adj1" fmla="val 113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7" y="2354418"/>
            <a:ext cx="3360920" cy="33609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9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0"/>
            <a:ext cx="12265572" cy="6858000"/>
            <a:chOff x="0" y="0"/>
            <a:chExt cx="12192000" cy="6858000"/>
          </a:xfrm>
        </p:grpSpPr>
        <p:sp>
          <p:nvSpPr>
            <p:cNvPr id="13" name="Frame 12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4847"/>
              </a:avLst>
            </a:prstGeom>
            <a:gradFill flip="none" rotWithShape="1">
              <a:gsLst>
                <a:gs pos="59000">
                  <a:srgbClr val="EE5CEB"/>
                </a:gs>
                <a:gs pos="54000">
                  <a:srgbClr val="00CCFF"/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 extrusionH="25400">
              <a:bevelT w="101600" prst="riblet"/>
              <a:bevelB w="57150" h="95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Half Frame 20"/>
            <p:cNvSpPr/>
            <p:nvPr/>
          </p:nvSpPr>
          <p:spPr>
            <a:xfrm rot="16200000">
              <a:off x="68332" y="4616739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Half Frame 21"/>
            <p:cNvSpPr/>
            <p:nvPr/>
          </p:nvSpPr>
          <p:spPr>
            <a:xfrm rot="10800000">
              <a:off x="10019071" y="4548408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Half Frame 22"/>
            <p:cNvSpPr/>
            <p:nvPr/>
          </p:nvSpPr>
          <p:spPr>
            <a:xfrm rot="5400000">
              <a:off x="9950739" y="-46400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Half Frame 23"/>
            <p:cNvSpPr/>
            <p:nvPr/>
          </p:nvSpPr>
          <p:spPr>
            <a:xfrm>
              <a:off x="0" y="0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610444"/>
              </p:ext>
            </p:extLst>
          </p:nvPr>
        </p:nvGraphicFramePr>
        <p:xfrm>
          <a:off x="658368" y="585216"/>
          <a:ext cx="10945368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84">
                  <a:extLst>
                    <a:ext uri="{9D8B030D-6E8A-4147-A177-3AD203B41FA5}">
                      <a16:colId xmlns="" xmlns:a16="http://schemas.microsoft.com/office/drawing/2014/main" val="55784618"/>
                    </a:ext>
                  </a:extLst>
                </a:gridCol>
                <a:gridCol w="5472684">
                  <a:extLst>
                    <a:ext uri="{9D8B030D-6E8A-4147-A177-3AD203B41FA5}">
                      <a16:colId xmlns="" xmlns:a16="http://schemas.microsoft.com/office/drawing/2014/main" val="789447747"/>
                    </a:ext>
                  </a:extLst>
                </a:gridCol>
              </a:tblGrid>
              <a:tr h="5687568">
                <a:tc>
                  <a:txBody>
                    <a:bodyPr/>
                    <a:lstStyle/>
                    <a:p>
                      <a:endParaRPr lang="en-US" baseline="0" dirty="0">
                        <a:latin typeface="NikoshBAN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aseline="0" dirty="0">
                        <a:solidFill>
                          <a:schemeClr val="bg2">
                            <a:lumMod val="90000"/>
                          </a:schemeClr>
                        </a:solidFill>
                        <a:latin typeface="NikoshBAN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A0392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5823799"/>
                  </a:ext>
                </a:extLst>
              </a:tr>
            </a:tbl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32210130"/>
              </p:ext>
            </p:extLst>
          </p:nvPr>
        </p:nvGraphicFramePr>
        <p:xfrm>
          <a:off x="6504503" y="879494"/>
          <a:ext cx="4773168" cy="4945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1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20" y="834924"/>
            <a:ext cx="3870910" cy="5188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7833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2366" y="253672"/>
            <a:ext cx="63638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শিখ</a:t>
            </a:r>
            <a:r>
              <a:rPr lang="bn-IN" sz="115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US" sz="115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ফল</a:t>
            </a:r>
            <a:endParaRPr lang="en-US" sz="115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9104" y="1834155"/>
            <a:ext cx="100385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যোগ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876260" y="2819226"/>
            <a:ext cx="9961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ের বিয়োগ করতে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5772" y="3690999"/>
            <a:ext cx="99612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 দৈনন্দিন জীবনের সমস্যার সমাধান করতে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0907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itle 10"/>
          <p:cNvSpPr>
            <a:spLocks noGrp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11"/>
          <p:cNvSpPr>
            <a:spLocks noGrp="1"/>
          </p:cNvSpPr>
          <p:nvPr/>
        </p:nvSpPr>
        <p:spPr>
          <a:xfrm>
            <a:off x="1158008" y="2083442"/>
            <a:ext cx="10515600" cy="4809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পেরিছি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কিনা</a:t>
            </a:r>
            <a:endParaRPr lang="en-US" sz="6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200" dirty="0">
              <a:solidFill>
                <a:srgbClr val="B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200" dirty="0">
              <a:solidFill>
                <a:srgbClr val="B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2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762250" y="69000"/>
            <a:ext cx="6667500" cy="1519518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শিক্ষকের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পাঠ</a:t>
            </a:r>
            <a:endParaRPr lang="en-US" sz="6600" b="1" dirty="0">
              <a:solidFill>
                <a:srgbClr val="002060"/>
              </a:solidFill>
              <a:latin typeface="NikoshBAN" panose="02000000000000000000"/>
              <a:cs typeface="Kalpurush" panose="02000600000000000000" pitchFamily="2" charset="0"/>
            </a:endParaRPr>
          </a:p>
        </p:txBody>
      </p:sp>
      <p:pic>
        <p:nvPicPr>
          <p:cNvPr id="8" name="Picture 2" descr="An opportunity for students to express gratitude to teac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911" y="2133909"/>
            <a:ext cx="4750593" cy="349060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13241" y="5110883"/>
            <a:ext cx="3145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যোগ ও বিয়োগ 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80" y="1967588"/>
            <a:ext cx="2436619" cy="309450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3" y="1581528"/>
            <a:ext cx="2420071" cy="318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1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91114" y="250625"/>
            <a:ext cx="5182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6000" b="1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alt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6000" b="1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alt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60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altLang="en-US" sz="6000" b="1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GB" sz="6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44218" y="1578064"/>
                <a:ext cx="10893286" cy="4199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s-IN" sz="3600" dirty="0" smtClean="0">
                    <a:latin typeface="NikoshBAN" pitchFamily="2" charset="0"/>
                    <a:cs typeface="NikoshBAN" pitchFamily="2" charset="0"/>
                  </a:rPr>
                  <a:t>কোনো একটি পূর্ণ বস্তু বা পরিমাণকে কয়েকটি সমান ভাগে ভাগ করে তার থেকে কিছু অংশ নেওয়া হলে, তা প্রকাশের গাণিতিক মাধ্যমকে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ভগ্নাংশ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(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Fraction) 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বলে।</a:t>
                </a:r>
              </a:p>
              <a:p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সহজ কথায়,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ভগ্নাংশ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হলো কোনো একটি সম্পূর্ণ জিনিসের নির্দিষ্ট একটি ‘অংশ’ বা খণ্ড</a:t>
                </a:r>
                <a:r>
                  <a:rPr lang="as-IN" sz="36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r>
                  <a:rPr lang="en-GB" sz="3200" b="1" dirty="0">
                    <a:solidFill>
                      <a:srgbClr val="000000"/>
                    </a:solidFill>
                    <a:latin typeface="NikoshBAN" pitchFamily="2" charset="0"/>
                    <a:cs typeface="NikoshBAN" pitchFamily="2" charset="0"/>
                  </a:rPr>
                  <a:t>
</a:t>
                </a:r>
                <a:r>
                  <a:rPr lang="as-IN" sz="3200" b="1" dirty="0"/>
                  <a:t>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উদাহরণ: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s-IN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as-IN" sz="3600" dirty="0" smtClean="0">
                    <a:latin typeface="NikoshBAN" pitchFamily="2" charset="0"/>
                    <a:cs typeface="NikoshBAN" pitchFamily="2" charset="0"/>
                  </a:rPr>
                  <a:t>একটি 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ভগ্নাংশ। এর অর্থ হলো একটি জিনিসকে সমান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ভাগে ভাগ করে তার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ভাগ নেওয়া হয়েছে। এখানে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হলো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লব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এবং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 হলো </a:t>
                </a:r>
                <a:r>
                  <a:rPr lang="as-IN" sz="3600" b="1" dirty="0">
                    <a:latin typeface="NikoshBAN" pitchFamily="2" charset="0"/>
                    <a:cs typeface="NikoshBAN" pitchFamily="2" charset="0"/>
                  </a:rPr>
                  <a:t>হর</a:t>
                </a:r>
                <a:r>
                  <a:rPr lang="as-IN" sz="3600" dirty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GB" sz="3600" b="1" dirty="0">
                  <a:solidFill>
                    <a:srgbClr val="0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18" y="1578064"/>
                <a:ext cx="10893286" cy="4199739"/>
              </a:xfrm>
              <a:prstGeom prst="rect">
                <a:avLst/>
              </a:prstGeom>
              <a:blipFill rotWithShape="1">
                <a:blip r:embed="rId2"/>
                <a:stretch>
                  <a:fillRect l="-1735" t="-2177" r="-1567" b="-4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/>
          <p:cNvSpPr txBox="1"/>
          <p:nvPr/>
        </p:nvSpPr>
        <p:spPr>
          <a:xfrm>
            <a:off x="4067174" y="353690"/>
            <a:ext cx="3897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10864" y="3343184"/>
                <a:ext cx="1177373" cy="16224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bn-BD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৪৫</m:t>
                              </m:r>
                            </m:e>
                            <m:e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২৩</m:t>
                              </m:r>
                            </m:e>
                          </m:eqArr>
                        </m:num>
                        <m:den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৬৮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864" y="3343184"/>
                <a:ext cx="1177373" cy="1622432"/>
              </a:xfrm>
              <a:prstGeom prst="rect">
                <a:avLst/>
              </a:prstGeom>
              <a:blipFill rotWithShape="1">
                <a:blip r:embed="rId3"/>
                <a:stretch>
                  <a:fillRect l="-10363" t="-3371" r="-4663" b="-1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691951" y="2394382"/>
            <a:ext cx="746696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যোগ ও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বিয়োগের সাথে দশমিক ভগ্নাংশের যোগ ও বিয়োগের কোন মিল আছে কি?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951" y="1673383"/>
            <a:ext cx="67740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যোগ ও বিয়োগ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26726" y="3343184"/>
                <a:ext cx="1177373" cy="16224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bn-BD" sz="2800" b="0" i="1" smtClean="0">
                                  <a:latin typeface="Cambria Math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</m:e>
                            <m:e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bn-BD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</m:e>
                          </m:eqArr>
                        </m:num>
                        <m:den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৬</m:t>
                          </m:r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bn-BD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৮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726" y="3343184"/>
                <a:ext cx="1177373" cy="1622432"/>
              </a:xfrm>
              <a:prstGeom prst="rect">
                <a:avLst/>
              </a:prstGeom>
              <a:blipFill rotWithShape="1">
                <a:blip r:embed="rId4"/>
                <a:stretch>
                  <a:fillRect l="-10881" t="-3371" r="-9845" b="-1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691951" y="5049880"/>
            <a:ext cx="892628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হ্যাঁ,আছে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11272552"/>
              </p:ext>
            </p:extLst>
          </p:nvPr>
        </p:nvGraphicFramePr>
        <p:xfrm>
          <a:off x="2619300" y="222839"/>
          <a:ext cx="7568310" cy="101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0" r="-1964" b="64160"/>
          <a:stretch/>
        </p:blipFill>
        <p:spPr>
          <a:xfrm>
            <a:off x="323130" y="1429731"/>
            <a:ext cx="11501126" cy="44825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9057" y="5256298"/>
            <a:ext cx="3468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২৫.৫২+১২.৬৫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7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1257</TotalTime>
  <Words>803</Words>
  <Application>Microsoft Office PowerPoint</Application>
  <PresentationFormat>Custom</PresentationFormat>
  <Paragraphs>102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Pedp4 WPBX4125BLF092402838</cp:lastModifiedBy>
  <cp:revision>316</cp:revision>
  <dcterms:created xsi:type="dcterms:W3CDTF">2020-02-10T13:26:11Z</dcterms:created>
  <dcterms:modified xsi:type="dcterms:W3CDTF">2026-07-28T16:24:47Z</dcterms:modified>
</cp:coreProperties>
</file>