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22"/>
  </p:notesMasterIdLst>
  <p:sldIdLst>
    <p:sldId id="256" r:id="rId2"/>
    <p:sldId id="257" r:id="rId3"/>
    <p:sldId id="332" r:id="rId4"/>
    <p:sldId id="333" r:id="rId5"/>
    <p:sldId id="260" r:id="rId6"/>
    <p:sldId id="335" r:id="rId7"/>
    <p:sldId id="278" r:id="rId8"/>
    <p:sldId id="343" r:id="rId9"/>
    <p:sldId id="345" r:id="rId10"/>
    <p:sldId id="344" r:id="rId11"/>
    <p:sldId id="346" r:id="rId12"/>
    <p:sldId id="316" r:id="rId13"/>
    <p:sldId id="336" r:id="rId14"/>
    <p:sldId id="317" r:id="rId15"/>
    <p:sldId id="337" r:id="rId16"/>
    <p:sldId id="318" r:id="rId17"/>
    <p:sldId id="262" r:id="rId18"/>
    <p:sldId id="263" r:id="rId19"/>
    <p:sldId id="265" r:id="rId20"/>
    <p:sldId id="269" r:id="rId21"/>
  </p:sldIdLst>
  <p:sldSz cx="12192000" cy="6858000"/>
  <p:notesSz cx="6858000" cy="9144000"/>
  <p:defaultTextStyle>
    <a:defPPr>
      <a:defRPr lang="bn-B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JEiq47AIC8fCmiuq+jtfuw==" hashData="p/YWU0B46Let07Jm5tF7tXFy4JJrcdVJBbwE0OfWqPGDoogi4gxNoPTM9+A4wsSXyfUV0BU9z2e26+OkT/ZTrg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EBFC"/>
    <a:srgbClr val="FF99FF"/>
    <a:srgbClr val="A0F1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5C90DE-7AF1-45E5-B21F-9B995F2F2340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bn-BD"/>
        </a:p>
      </dgm:t>
    </dgm:pt>
    <dgm:pt modelId="{DD6BA042-D46F-4BDC-A5A0-8A6F0AB4EDD7}">
      <dgm:prSet phldrT="[Text]" custT="1"/>
      <dgm:spPr/>
      <dgm:t>
        <a:bodyPr/>
        <a:lstStyle/>
        <a:p>
          <a:r>
            <a:rPr lang="bn-BD" sz="2800" dirty="0"/>
            <a:t>• ২.৩.১ অনূর্ধ্ব ছয় </a:t>
          </a:r>
          <a:r>
            <a:rPr lang="bn-BD" sz="2800" dirty="0" err="1"/>
            <a:t>অঙ্কবিশিষ্ট</a:t>
          </a:r>
          <a:r>
            <a:rPr lang="bn-BD" sz="2800" dirty="0"/>
            <a:t> সর্বোচ্চ পাঁচটি সংখ্যার যোগ করতে পারবে।</a:t>
          </a:r>
        </a:p>
      </dgm:t>
    </dgm:pt>
    <dgm:pt modelId="{55178BC8-889A-4C37-BD61-A462583129CD}" type="parTrans" cxnId="{EC9E26A2-24CA-46E1-B939-1629EC5EA285}">
      <dgm:prSet/>
      <dgm:spPr/>
      <dgm:t>
        <a:bodyPr/>
        <a:lstStyle/>
        <a:p>
          <a:endParaRPr lang="bn-BD" sz="3200"/>
        </a:p>
      </dgm:t>
    </dgm:pt>
    <dgm:pt modelId="{8D3793CB-4111-4A28-A697-2A82332E0BC7}" type="sibTrans" cxnId="{EC9E26A2-24CA-46E1-B939-1629EC5EA285}">
      <dgm:prSet/>
      <dgm:spPr/>
      <dgm:t>
        <a:bodyPr/>
        <a:lstStyle/>
        <a:p>
          <a:endParaRPr lang="bn-BD" sz="3200"/>
        </a:p>
      </dgm:t>
    </dgm:pt>
    <dgm:pt modelId="{E2BA5EC7-DFB9-4ADB-8B06-2D33DE4BC23D}">
      <dgm:prSet phldrT="[Text]" custT="1"/>
      <dgm:spPr/>
      <dgm:t>
        <a:bodyPr/>
        <a:lstStyle/>
        <a:p>
          <a:endParaRPr lang="bn-BD" sz="2800" dirty="0"/>
        </a:p>
      </dgm:t>
    </dgm:pt>
    <dgm:pt modelId="{C60417C6-6A57-41F6-990F-0D6E9847BA84}" type="parTrans" cxnId="{663D269C-E56E-48B6-A962-CDA2F60FCFED}">
      <dgm:prSet/>
      <dgm:spPr/>
      <dgm:t>
        <a:bodyPr/>
        <a:lstStyle/>
        <a:p>
          <a:endParaRPr lang="bn-BD" sz="3200"/>
        </a:p>
      </dgm:t>
    </dgm:pt>
    <dgm:pt modelId="{3C9BF380-4CD7-4E21-A8FB-0385FE8C9789}" type="sibTrans" cxnId="{663D269C-E56E-48B6-A962-CDA2F60FCFED}">
      <dgm:prSet/>
      <dgm:spPr/>
      <dgm:t>
        <a:bodyPr/>
        <a:lstStyle/>
        <a:p>
          <a:endParaRPr lang="bn-BD" sz="3200"/>
        </a:p>
      </dgm:t>
    </dgm:pt>
    <dgm:pt modelId="{50D5DD86-3455-45B5-9E54-06E039675503}">
      <dgm:prSet custT="1"/>
      <dgm:spPr/>
      <dgm:t>
        <a:bodyPr/>
        <a:lstStyle/>
        <a:p>
          <a:endParaRPr lang="bn-BD" sz="3200" dirty="0"/>
        </a:p>
      </dgm:t>
    </dgm:pt>
    <dgm:pt modelId="{E25EBDBC-9196-465B-9B76-FBBB9EB07388}" type="parTrans" cxnId="{84B3DFA9-5889-47E7-8301-4DFD15D1714E}">
      <dgm:prSet/>
      <dgm:spPr/>
      <dgm:t>
        <a:bodyPr/>
        <a:lstStyle/>
        <a:p>
          <a:endParaRPr lang="bn-BD" sz="3200"/>
        </a:p>
      </dgm:t>
    </dgm:pt>
    <dgm:pt modelId="{335A5487-823F-4428-9CD5-D2D1E11C82BA}" type="sibTrans" cxnId="{84B3DFA9-5889-47E7-8301-4DFD15D1714E}">
      <dgm:prSet/>
      <dgm:spPr/>
      <dgm:t>
        <a:bodyPr/>
        <a:lstStyle/>
        <a:p>
          <a:endParaRPr lang="bn-BD" sz="3200"/>
        </a:p>
      </dgm:t>
    </dgm:pt>
    <dgm:pt modelId="{27681292-DAF1-4BA3-9897-64A622B96B89}">
      <dgm:prSet/>
      <dgm:spPr/>
      <dgm:t>
        <a:bodyPr/>
        <a:lstStyle/>
        <a:p>
          <a:endParaRPr lang="bn-BD" dirty="0"/>
        </a:p>
      </dgm:t>
    </dgm:pt>
    <dgm:pt modelId="{0A90EE67-0D6C-4AA6-A61B-0FF94BEC0936}" type="parTrans" cxnId="{EA7B93BA-3A20-4FA5-9634-60953AE1E6B2}">
      <dgm:prSet/>
      <dgm:spPr/>
      <dgm:t>
        <a:bodyPr/>
        <a:lstStyle/>
        <a:p>
          <a:endParaRPr lang="bn-BD"/>
        </a:p>
      </dgm:t>
    </dgm:pt>
    <dgm:pt modelId="{D705D416-591D-4848-9620-567E7CF25903}" type="sibTrans" cxnId="{EA7B93BA-3A20-4FA5-9634-60953AE1E6B2}">
      <dgm:prSet/>
      <dgm:spPr/>
      <dgm:t>
        <a:bodyPr/>
        <a:lstStyle/>
        <a:p>
          <a:endParaRPr lang="bn-BD"/>
        </a:p>
      </dgm:t>
    </dgm:pt>
    <dgm:pt modelId="{A97C8BBA-0015-43A4-A7D9-F835AA5A3774}" type="pres">
      <dgm:prSet presAssocID="{D35C90DE-7AF1-45E5-B21F-9B995F2F2340}" presName="linear" presStyleCnt="0">
        <dgm:presLayoutVars>
          <dgm:dir/>
          <dgm:animLvl val="lvl"/>
          <dgm:resizeHandles val="exact"/>
        </dgm:presLayoutVars>
      </dgm:prSet>
      <dgm:spPr/>
    </dgm:pt>
    <dgm:pt modelId="{0162FE03-F4B6-4B0D-89F8-DB1690B71BFF}" type="pres">
      <dgm:prSet presAssocID="{DD6BA042-D46F-4BDC-A5A0-8A6F0AB4EDD7}" presName="parentLin" presStyleCnt="0"/>
      <dgm:spPr/>
    </dgm:pt>
    <dgm:pt modelId="{5530BF22-61E5-4F69-99BB-605CD79F0A5B}" type="pres">
      <dgm:prSet presAssocID="{DD6BA042-D46F-4BDC-A5A0-8A6F0AB4EDD7}" presName="parentLeftMargin" presStyleLbl="node1" presStyleIdx="0" presStyleCnt="4"/>
      <dgm:spPr/>
    </dgm:pt>
    <dgm:pt modelId="{BB244969-D63A-42D5-9071-3216DC28A641}" type="pres">
      <dgm:prSet presAssocID="{DD6BA042-D46F-4BDC-A5A0-8A6F0AB4EDD7}" presName="parentText" presStyleLbl="node1" presStyleIdx="0" presStyleCnt="4" custScaleX="125003">
        <dgm:presLayoutVars>
          <dgm:chMax val="0"/>
          <dgm:bulletEnabled val="1"/>
        </dgm:presLayoutVars>
      </dgm:prSet>
      <dgm:spPr/>
    </dgm:pt>
    <dgm:pt modelId="{30F5CAD3-AF0E-412A-9D73-E6DEB7F5D8FC}" type="pres">
      <dgm:prSet presAssocID="{DD6BA042-D46F-4BDC-A5A0-8A6F0AB4EDD7}" presName="negativeSpace" presStyleCnt="0"/>
      <dgm:spPr/>
    </dgm:pt>
    <dgm:pt modelId="{2921A820-0B5E-4DAD-92E5-2DE091A134DE}" type="pres">
      <dgm:prSet presAssocID="{DD6BA042-D46F-4BDC-A5A0-8A6F0AB4EDD7}" presName="childText" presStyleLbl="conFgAcc1" presStyleIdx="0" presStyleCnt="4">
        <dgm:presLayoutVars>
          <dgm:bulletEnabled val="1"/>
        </dgm:presLayoutVars>
      </dgm:prSet>
      <dgm:spPr/>
    </dgm:pt>
    <dgm:pt modelId="{9A7749BB-86C5-4FF1-B51B-3A5D06F0246D}" type="pres">
      <dgm:prSet presAssocID="{8D3793CB-4111-4A28-A697-2A82332E0BC7}" presName="spaceBetweenRectangles" presStyleCnt="0"/>
      <dgm:spPr/>
    </dgm:pt>
    <dgm:pt modelId="{D74468A3-390E-44F8-9B08-BB3961FEE74A}" type="pres">
      <dgm:prSet presAssocID="{E2BA5EC7-DFB9-4ADB-8B06-2D33DE4BC23D}" presName="parentLin" presStyleCnt="0"/>
      <dgm:spPr/>
    </dgm:pt>
    <dgm:pt modelId="{53026136-C05B-4E00-B78E-01841661704C}" type="pres">
      <dgm:prSet presAssocID="{E2BA5EC7-DFB9-4ADB-8B06-2D33DE4BC23D}" presName="parentLeftMargin" presStyleLbl="node1" presStyleIdx="0" presStyleCnt="4"/>
      <dgm:spPr/>
    </dgm:pt>
    <dgm:pt modelId="{615CE37F-804A-4B30-A949-BD8179A1BEFC}" type="pres">
      <dgm:prSet presAssocID="{E2BA5EC7-DFB9-4ADB-8B06-2D33DE4BC23D}" presName="parentText" presStyleLbl="node1" presStyleIdx="1" presStyleCnt="4" custScaleX="125003">
        <dgm:presLayoutVars>
          <dgm:chMax val="0"/>
          <dgm:bulletEnabled val="1"/>
        </dgm:presLayoutVars>
      </dgm:prSet>
      <dgm:spPr/>
    </dgm:pt>
    <dgm:pt modelId="{436C1F62-CFA6-40A6-9839-D397CF90C846}" type="pres">
      <dgm:prSet presAssocID="{E2BA5EC7-DFB9-4ADB-8B06-2D33DE4BC23D}" presName="negativeSpace" presStyleCnt="0"/>
      <dgm:spPr/>
    </dgm:pt>
    <dgm:pt modelId="{A002427B-0AF3-4E29-AD5A-E68C9ED94E9A}" type="pres">
      <dgm:prSet presAssocID="{E2BA5EC7-DFB9-4ADB-8B06-2D33DE4BC23D}" presName="childText" presStyleLbl="conFgAcc1" presStyleIdx="1" presStyleCnt="4">
        <dgm:presLayoutVars>
          <dgm:bulletEnabled val="1"/>
        </dgm:presLayoutVars>
      </dgm:prSet>
      <dgm:spPr/>
    </dgm:pt>
    <dgm:pt modelId="{F09E3530-16DC-4527-9B3D-629A8EE0531D}" type="pres">
      <dgm:prSet presAssocID="{3C9BF380-4CD7-4E21-A8FB-0385FE8C9789}" presName="spaceBetweenRectangles" presStyleCnt="0"/>
      <dgm:spPr/>
    </dgm:pt>
    <dgm:pt modelId="{7EFADB48-69E5-4D60-8B89-23E2F47BE2BB}" type="pres">
      <dgm:prSet presAssocID="{50D5DD86-3455-45B5-9E54-06E039675503}" presName="parentLin" presStyleCnt="0"/>
      <dgm:spPr/>
    </dgm:pt>
    <dgm:pt modelId="{3A9CD010-2E54-4D5A-B833-02C5307F4285}" type="pres">
      <dgm:prSet presAssocID="{50D5DD86-3455-45B5-9E54-06E039675503}" presName="parentLeftMargin" presStyleLbl="node1" presStyleIdx="1" presStyleCnt="4"/>
      <dgm:spPr/>
    </dgm:pt>
    <dgm:pt modelId="{0E75E002-65EA-4CDC-98B7-4E496A22A769}" type="pres">
      <dgm:prSet presAssocID="{50D5DD86-3455-45B5-9E54-06E039675503}" presName="parentText" presStyleLbl="node1" presStyleIdx="2" presStyleCnt="4" custScaleX="125003">
        <dgm:presLayoutVars>
          <dgm:chMax val="0"/>
          <dgm:bulletEnabled val="1"/>
        </dgm:presLayoutVars>
      </dgm:prSet>
      <dgm:spPr/>
    </dgm:pt>
    <dgm:pt modelId="{F108FBCE-331A-4826-8CD7-46FDF7BA9DE9}" type="pres">
      <dgm:prSet presAssocID="{50D5DD86-3455-45B5-9E54-06E039675503}" presName="negativeSpace" presStyleCnt="0"/>
      <dgm:spPr/>
    </dgm:pt>
    <dgm:pt modelId="{AD5617C9-DF02-4D42-B806-D71105DA30BE}" type="pres">
      <dgm:prSet presAssocID="{50D5DD86-3455-45B5-9E54-06E039675503}" presName="childText" presStyleLbl="conFgAcc1" presStyleIdx="2" presStyleCnt="4">
        <dgm:presLayoutVars>
          <dgm:bulletEnabled val="1"/>
        </dgm:presLayoutVars>
      </dgm:prSet>
      <dgm:spPr/>
    </dgm:pt>
    <dgm:pt modelId="{10B82586-786A-46AF-8218-ECF4CCE6D608}" type="pres">
      <dgm:prSet presAssocID="{335A5487-823F-4428-9CD5-D2D1E11C82BA}" presName="spaceBetweenRectangles" presStyleCnt="0"/>
      <dgm:spPr/>
    </dgm:pt>
    <dgm:pt modelId="{9B07F079-C13A-48C7-A228-6A883B4D2522}" type="pres">
      <dgm:prSet presAssocID="{27681292-DAF1-4BA3-9897-64A622B96B89}" presName="parentLin" presStyleCnt="0"/>
      <dgm:spPr/>
    </dgm:pt>
    <dgm:pt modelId="{542F2FE0-4FEE-4CA0-8194-4B5117502832}" type="pres">
      <dgm:prSet presAssocID="{27681292-DAF1-4BA3-9897-64A622B96B89}" presName="parentLeftMargin" presStyleLbl="node1" presStyleIdx="2" presStyleCnt="4"/>
      <dgm:spPr/>
    </dgm:pt>
    <dgm:pt modelId="{7B25B88F-9069-46B3-8428-239EC006BEAD}" type="pres">
      <dgm:prSet presAssocID="{27681292-DAF1-4BA3-9897-64A622B96B89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9F2843B6-9351-4C91-9B20-1828F0D78921}" type="pres">
      <dgm:prSet presAssocID="{27681292-DAF1-4BA3-9897-64A622B96B89}" presName="negativeSpace" presStyleCnt="0"/>
      <dgm:spPr/>
    </dgm:pt>
    <dgm:pt modelId="{83374C89-E369-4AD8-B421-C1C07D19AD67}" type="pres">
      <dgm:prSet presAssocID="{27681292-DAF1-4BA3-9897-64A622B96B89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8428A804-AD98-4B56-AF79-58BAE2EB77A9}" type="presOf" srcId="{E2BA5EC7-DFB9-4ADB-8B06-2D33DE4BC23D}" destId="{615CE37F-804A-4B30-A949-BD8179A1BEFC}" srcOrd="1" destOrd="0" presId="urn:microsoft.com/office/officeart/2005/8/layout/list1"/>
    <dgm:cxn modelId="{CCF0CA0E-A382-4C54-9EA1-D3EBBEF82C38}" type="presOf" srcId="{DD6BA042-D46F-4BDC-A5A0-8A6F0AB4EDD7}" destId="{BB244969-D63A-42D5-9071-3216DC28A641}" srcOrd="1" destOrd="0" presId="urn:microsoft.com/office/officeart/2005/8/layout/list1"/>
    <dgm:cxn modelId="{1A98DF33-3B9F-4B9D-8783-67F60C600D8B}" type="presOf" srcId="{27681292-DAF1-4BA3-9897-64A622B96B89}" destId="{542F2FE0-4FEE-4CA0-8194-4B5117502832}" srcOrd="0" destOrd="0" presId="urn:microsoft.com/office/officeart/2005/8/layout/list1"/>
    <dgm:cxn modelId="{05ACF138-194C-4A8C-BD6E-1A4571C1B3AB}" type="presOf" srcId="{50D5DD86-3455-45B5-9E54-06E039675503}" destId="{3A9CD010-2E54-4D5A-B833-02C5307F4285}" srcOrd="0" destOrd="0" presId="urn:microsoft.com/office/officeart/2005/8/layout/list1"/>
    <dgm:cxn modelId="{FA548449-3C52-46B2-8A46-72076B143EC1}" type="presOf" srcId="{50D5DD86-3455-45B5-9E54-06E039675503}" destId="{0E75E002-65EA-4CDC-98B7-4E496A22A769}" srcOrd="1" destOrd="0" presId="urn:microsoft.com/office/officeart/2005/8/layout/list1"/>
    <dgm:cxn modelId="{6B998278-F25B-4477-A33C-AC01013AD71D}" type="presOf" srcId="{27681292-DAF1-4BA3-9897-64A622B96B89}" destId="{7B25B88F-9069-46B3-8428-239EC006BEAD}" srcOrd="1" destOrd="0" presId="urn:microsoft.com/office/officeart/2005/8/layout/list1"/>
    <dgm:cxn modelId="{663D269C-E56E-48B6-A962-CDA2F60FCFED}" srcId="{D35C90DE-7AF1-45E5-B21F-9B995F2F2340}" destId="{E2BA5EC7-DFB9-4ADB-8B06-2D33DE4BC23D}" srcOrd="1" destOrd="0" parTransId="{C60417C6-6A57-41F6-990F-0D6E9847BA84}" sibTransId="{3C9BF380-4CD7-4E21-A8FB-0385FE8C9789}"/>
    <dgm:cxn modelId="{EC9E26A2-24CA-46E1-B939-1629EC5EA285}" srcId="{D35C90DE-7AF1-45E5-B21F-9B995F2F2340}" destId="{DD6BA042-D46F-4BDC-A5A0-8A6F0AB4EDD7}" srcOrd="0" destOrd="0" parTransId="{55178BC8-889A-4C37-BD61-A462583129CD}" sibTransId="{8D3793CB-4111-4A28-A697-2A82332E0BC7}"/>
    <dgm:cxn modelId="{84B3DFA9-5889-47E7-8301-4DFD15D1714E}" srcId="{D35C90DE-7AF1-45E5-B21F-9B995F2F2340}" destId="{50D5DD86-3455-45B5-9E54-06E039675503}" srcOrd="2" destOrd="0" parTransId="{E25EBDBC-9196-465B-9B76-FBBB9EB07388}" sibTransId="{335A5487-823F-4428-9CD5-D2D1E11C82BA}"/>
    <dgm:cxn modelId="{EA7B93BA-3A20-4FA5-9634-60953AE1E6B2}" srcId="{D35C90DE-7AF1-45E5-B21F-9B995F2F2340}" destId="{27681292-DAF1-4BA3-9897-64A622B96B89}" srcOrd="3" destOrd="0" parTransId="{0A90EE67-0D6C-4AA6-A61B-0FF94BEC0936}" sibTransId="{D705D416-591D-4848-9620-567E7CF25903}"/>
    <dgm:cxn modelId="{70EECABB-5D28-4C6D-8CD6-FE76F3798BB9}" type="presOf" srcId="{E2BA5EC7-DFB9-4ADB-8B06-2D33DE4BC23D}" destId="{53026136-C05B-4E00-B78E-01841661704C}" srcOrd="0" destOrd="0" presId="urn:microsoft.com/office/officeart/2005/8/layout/list1"/>
    <dgm:cxn modelId="{2A1EC4CF-9A72-44FA-A07B-B554B01DF68E}" type="presOf" srcId="{DD6BA042-D46F-4BDC-A5A0-8A6F0AB4EDD7}" destId="{5530BF22-61E5-4F69-99BB-605CD79F0A5B}" srcOrd="0" destOrd="0" presId="urn:microsoft.com/office/officeart/2005/8/layout/list1"/>
    <dgm:cxn modelId="{9D87CAE7-DC18-4BD3-A911-13C7DB0A3CBB}" type="presOf" srcId="{D35C90DE-7AF1-45E5-B21F-9B995F2F2340}" destId="{A97C8BBA-0015-43A4-A7D9-F835AA5A3774}" srcOrd="0" destOrd="0" presId="urn:microsoft.com/office/officeart/2005/8/layout/list1"/>
    <dgm:cxn modelId="{D56C6C6F-5FE0-4EEC-8A6A-5E1D39C8B68C}" type="presParOf" srcId="{A97C8BBA-0015-43A4-A7D9-F835AA5A3774}" destId="{0162FE03-F4B6-4B0D-89F8-DB1690B71BFF}" srcOrd="0" destOrd="0" presId="urn:microsoft.com/office/officeart/2005/8/layout/list1"/>
    <dgm:cxn modelId="{5ABDBEDF-CC10-412C-ADE5-2EA1685B2FBE}" type="presParOf" srcId="{0162FE03-F4B6-4B0D-89F8-DB1690B71BFF}" destId="{5530BF22-61E5-4F69-99BB-605CD79F0A5B}" srcOrd="0" destOrd="0" presId="urn:microsoft.com/office/officeart/2005/8/layout/list1"/>
    <dgm:cxn modelId="{D26A0C0F-B1F7-450D-BA0F-F855174511A0}" type="presParOf" srcId="{0162FE03-F4B6-4B0D-89F8-DB1690B71BFF}" destId="{BB244969-D63A-42D5-9071-3216DC28A641}" srcOrd="1" destOrd="0" presId="urn:microsoft.com/office/officeart/2005/8/layout/list1"/>
    <dgm:cxn modelId="{69B704C0-F749-4705-BF02-B7FD0D157C4D}" type="presParOf" srcId="{A97C8BBA-0015-43A4-A7D9-F835AA5A3774}" destId="{30F5CAD3-AF0E-412A-9D73-E6DEB7F5D8FC}" srcOrd="1" destOrd="0" presId="urn:microsoft.com/office/officeart/2005/8/layout/list1"/>
    <dgm:cxn modelId="{B9E617B3-B729-4E19-BD81-694BF0D09156}" type="presParOf" srcId="{A97C8BBA-0015-43A4-A7D9-F835AA5A3774}" destId="{2921A820-0B5E-4DAD-92E5-2DE091A134DE}" srcOrd="2" destOrd="0" presId="urn:microsoft.com/office/officeart/2005/8/layout/list1"/>
    <dgm:cxn modelId="{E8909D21-0FC4-4C9A-9354-56D84A0F41B6}" type="presParOf" srcId="{A97C8BBA-0015-43A4-A7D9-F835AA5A3774}" destId="{9A7749BB-86C5-4FF1-B51B-3A5D06F0246D}" srcOrd="3" destOrd="0" presId="urn:microsoft.com/office/officeart/2005/8/layout/list1"/>
    <dgm:cxn modelId="{9D4A93D7-4043-4E07-B020-2F5405BB9C4B}" type="presParOf" srcId="{A97C8BBA-0015-43A4-A7D9-F835AA5A3774}" destId="{D74468A3-390E-44F8-9B08-BB3961FEE74A}" srcOrd="4" destOrd="0" presId="urn:microsoft.com/office/officeart/2005/8/layout/list1"/>
    <dgm:cxn modelId="{BE43B499-E43D-460B-8246-9AA8B9455EA9}" type="presParOf" srcId="{D74468A3-390E-44F8-9B08-BB3961FEE74A}" destId="{53026136-C05B-4E00-B78E-01841661704C}" srcOrd="0" destOrd="0" presId="urn:microsoft.com/office/officeart/2005/8/layout/list1"/>
    <dgm:cxn modelId="{608286BB-740D-4FB7-8C25-53E4363DF886}" type="presParOf" srcId="{D74468A3-390E-44F8-9B08-BB3961FEE74A}" destId="{615CE37F-804A-4B30-A949-BD8179A1BEFC}" srcOrd="1" destOrd="0" presId="urn:microsoft.com/office/officeart/2005/8/layout/list1"/>
    <dgm:cxn modelId="{F0C3879A-70CF-4D8D-8FF0-5237F94A0F02}" type="presParOf" srcId="{A97C8BBA-0015-43A4-A7D9-F835AA5A3774}" destId="{436C1F62-CFA6-40A6-9839-D397CF90C846}" srcOrd="5" destOrd="0" presId="urn:microsoft.com/office/officeart/2005/8/layout/list1"/>
    <dgm:cxn modelId="{5471AC7B-12D2-4BDF-AB1D-488D1E8D2B84}" type="presParOf" srcId="{A97C8BBA-0015-43A4-A7D9-F835AA5A3774}" destId="{A002427B-0AF3-4E29-AD5A-E68C9ED94E9A}" srcOrd="6" destOrd="0" presId="urn:microsoft.com/office/officeart/2005/8/layout/list1"/>
    <dgm:cxn modelId="{FBD283F3-A34F-4676-B32C-B51E139C90F2}" type="presParOf" srcId="{A97C8BBA-0015-43A4-A7D9-F835AA5A3774}" destId="{F09E3530-16DC-4527-9B3D-629A8EE0531D}" srcOrd="7" destOrd="0" presId="urn:microsoft.com/office/officeart/2005/8/layout/list1"/>
    <dgm:cxn modelId="{B8AD7596-4B34-43E1-8EFB-64787AF8BC34}" type="presParOf" srcId="{A97C8BBA-0015-43A4-A7D9-F835AA5A3774}" destId="{7EFADB48-69E5-4D60-8B89-23E2F47BE2BB}" srcOrd="8" destOrd="0" presId="urn:microsoft.com/office/officeart/2005/8/layout/list1"/>
    <dgm:cxn modelId="{510CA3AC-6118-491B-8D57-AA512D05196B}" type="presParOf" srcId="{7EFADB48-69E5-4D60-8B89-23E2F47BE2BB}" destId="{3A9CD010-2E54-4D5A-B833-02C5307F4285}" srcOrd="0" destOrd="0" presId="urn:microsoft.com/office/officeart/2005/8/layout/list1"/>
    <dgm:cxn modelId="{7496026A-4FE0-49C9-84BC-43C5A9BC5AD6}" type="presParOf" srcId="{7EFADB48-69E5-4D60-8B89-23E2F47BE2BB}" destId="{0E75E002-65EA-4CDC-98B7-4E496A22A769}" srcOrd="1" destOrd="0" presId="urn:microsoft.com/office/officeart/2005/8/layout/list1"/>
    <dgm:cxn modelId="{E8B67982-1254-4111-B964-78ED7320832F}" type="presParOf" srcId="{A97C8BBA-0015-43A4-A7D9-F835AA5A3774}" destId="{F108FBCE-331A-4826-8CD7-46FDF7BA9DE9}" srcOrd="9" destOrd="0" presId="urn:microsoft.com/office/officeart/2005/8/layout/list1"/>
    <dgm:cxn modelId="{8EB38435-1913-4CDF-8F28-26FD81A52E9C}" type="presParOf" srcId="{A97C8BBA-0015-43A4-A7D9-F835AA5A3774}" destId="{AD5617C9-DF02-4D42-B806-D71105DA30BE}" srcOrd="10" destOrd="0" presId="urn:microsoft.com/office/officeart/2005/8/layout/list1"/>
    <dgm:cxn modelId="{444824E5-9916-4F48-A420-7853305E37BC}" type="presParOf" srcId="{A97C8BBA-0015-43A4-A7D9-F835AA5A3774}" destId="{10B82586-786A-46AF-8218-ECF4CCE6D608}" srcOrd="11" destOrd="0" presId="urn:microsoft.com/office/officeart/2005/8/layout/list1"/>
    <dgm:cxn modelId="{F307D318-C35B-4782-9028-97BF3DE2CCBB}" type="presParOf" srcId="{A97C8BBA-0015-43A4-A7D9-F835AA5A3774}" destId="{9B07F079-C13A-48C7-A228-6A883B4D2522}" srcOrd="12" destOrd="0" presId="urn:microsoft.com/office/officeart/2005/8/layout/list1"/>
    <dgm:cxn modelId="{EC6FB8CD-B5E5-4598-A2D8-BDD05B9F37F7}" type="presParOf" srcId="{9B07F079-C13A-48C7-A228-6A883B4D2522}" destId="{542F2FE0-4FEE-4CA0-8194-4B5117502832}" srcOrd="0" destOrd="0" presId="urn:microsoft.com/office/officeart/2005/8/layout/list1"/>
    <dgm:cxn modelId="{47C830FF-F49D-45C7-A03F-3D3AA9EDBB77}" type="presParOf" srcId="{9B07F079-C13A-48C7-A228-6A883B4D2522}" destId="{7B25B88F-9069-46B3-8428-239EC006BEAD}" srcOrd="1" destOrd="0" presId="urn:microsoft.com/office/officeart/2005/8/layout/list1"/>
    <dgm:cxn modelId="{D0660FBB-DBAF-427E-B748-9712BAFE92F2}" type="presParOf" srcId="{A97C8BBA-0015-43A4-A7D9-F835AA5A3774}" destId="{9F2843B6-9351-4C91-9B20-1828F0D78921}" srcOrd="13" destOrd="0" presId="urn:microsoft.com/office/officeart/2005/8/layout/list1"/>
    <dgm:cxn modelId="{76F73170-272B-4CD7-938A-3BD2F471187D}" type="presParOf" srcId="{A97C8BBA-0015-43A4-A7D9-F835AA5A3774}" destId="{83374C89-E369-4AD8-B421-C1C07D19AD67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344556-26D2-4463-8DA4-6352B0F4FE8C}" type="doc">
      <dgm:prSet loTypeId="urn:microsoft.com/office/officeart/2008/layout/PictureAccentList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8ED09FC-1CC1-460F-AB50-AD28EBDC2F2E}">
      <dgm:prSet phldrT="[Text]"/>
      <dgm:spPr/>
      <dgm:t>
        <a:bodyPr/>
        <a:lstStyle/>
        <a:p>
          <a:r>
            <a:rPr lang="en-US" dirty="0">
              <a:latin typeface="NikoshBAN" panose="02000000000000000000" pitchFamily="2" charset="0"/>
              <a:cs typeface="NikoshBAN" panose="02000000000000000000" pitchFamily="2" charset="0"/>
            </a:rPr>
            <a:t>বাস্তব </a:t>
          </a:r>
          <a:r>
            <a:rPr lang="en-US" dirty="0" err="1">
              <a:latin typeface="NikoshBAN" panose="02000000000000000000" pitchFamily="2" charset="0"/>
              <a:cs typeface="NikoshBAN" panose="02000000000000000000" pitchFamily="2" charset="0"/>
            </a:rPr>
            <a:t>পর্যায়</a:t>
          </a:r>
          <a:endParaRPr lang="en-US" dirty="0"/>
        </a:p>
      </dgm:t>
    </dgm:pt>
    <dgm:pt modelId="{B582221E-525C-4E80-8AB1-B1B7F099390E}" type="parTrans" cxnId="{462147CE-5832-4A47-8106-B316039A27D4}">
      <dgm:prSet/>
      <dgm:spPr/>
      <dgm:t>
        <a:bodyPr/>
        <a:lstStyle/>
        <a:p>
          <a:endParaRPr lang="en-US"/>
        </a:p>
      </dgm:t>
    </dgm:pt>
    <dgm:pt modelId="{0E36417B-8C95-4E35-8DF1-50A003341793}" type="sibTrans" cxnId="{462147CE-5832-4A47-8106-B316039A27D4}">
      <dgm:prSet/>
      <dgm:spPr/>
      <dgm:t>
        <a:bodyPr/>
        <a:lstStyle/>
        <a:p>
          <a:endParaRPr lang="en-US"/>
        </a:p>
      </dgm:t>
    </dgm:pt>
    <dgm:pt modelId="{E2DB16A3-59C2-49A3-A7B4-16AC938C6213}">
      <dgm:prSet phldrT="[Text]"/>
      <dgm:spPr/>
      <dgm:t>
        <a:bodyPr/>
        <a:lstStyle/>
        <a:p>
          <a:endParaRPr lang="en-US" dirty="0"/>
        </a:p>
      </dgm:t>
    </dgm:pt>
    <dgm:pt modelId="{B1E01AE2-BDA5-4DEE-AD29-0E35831EACA9}" type="parTrans" cxnId="{10570054-B010-4506-8116-024D350B157A}">
      <dgm:prSet/>
      <dgm:spPr/>
      <dgm:t>
        <a:bodyPr/>
        <a:lstStyle/>
        <a:p>
          <a:endParaRPr lang="en-US"/>
        </a:p>
      </dgm:t>
    </dgm:pt>
    <dgm:pt modelId="{9DC9F9A4-198D-41BA-A5A7-458D4572DD38}" type="sibTrans" cxnId="{10570054-B010-4506-8116-024D350B157A}">
      <dgm:prSet/>
      <dgm:spPr/>
      <dgm:t>
        <a:bodyPr/>
        <a:lstStyle/>
        <a:p>
          <a:endParaRPr lang="en-US"/>
        </a:p>
      </dgm:t>
    </dgm:pt>
    <dgm:pt modelId="{8F9B6627-A265-4DD1-8CC8-23905F2B69FA}" type="pres">
      <dgm:prSet presAssocID="{2C344556-26D2-4463-8DA4-6352B0F4FE8C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D4BC0C8D-E63B-4FBE-B3DA-F1DA0AA09597}" type="pres">
      <dgm:prSet presAssocID="{B8ED09FC-1CC1-460F-AB50-AD28EBDC2F2E}" presName="root" presStyleCnt="0">
        <dgm:presLayoutVars>
          <dgm:chMax/>
          <dgm:chPref val="4"/>
        </dgm:presLayoutVars>
      </dgm:prSet>
      <dgm:spPr/>
    </dgm:pt>
    <dgm:pt modelId="{7CA7118F-182E-4981-9B92-127E1B397F8F}" type="pres">
      <dgm:prSet presAssocID="{B8ED09FC-1CC1-460F-AB50-AD28EBDC2F2E}" presName="rootComposite" presStyleCnt="0">
        <dgm:presLayoutVars/>
      </dgm:prSet>
      <dgm:spPr/>
    </dgm:pt>
    <dgm:pt modelId="{CE12DDB1-F0B5-46AE-9748-F047A35167C3}" type="pres">
      <dgm:prSet presAssocID="{B8ED09FC-1CC1-460F-AB50-AD28EBDC2F2E}" presName="rootText" presStyleLbl="node0" presStyleIdx="0" presStyleCnt="1" custLinFactNeighborX="867" custLinFactNeighborY="-87128">
        <dgm:presLayoutVars>
          <dgm:chMax/>
          <dgm:chPref val="4"/>
        </dgm:presLayoutVars>
      </dgm:prSet>
      <dgm:spPr/>
    </dgm:pt>
    <dgm:pt modelId="{F6F6FBEC-BC9E-4CBB-B7EC-413EED22A632}" type="pres">
      <dgm:prSet presAssocID="{B8ED09FC-1CC1-460F-AB50-AD28EBDC2F2E}" presName="childShape" presStyleCnt="0">
        <dgm:presLayoutVars>
          <dgm:chMax val="0"/>
          <dgm:chPref val="0"/>
        </dgm:presLayoutVars>
      </dgm:prSet>
      <dgm:spPr/>
    </dgm:pt>
    <dgm:pt modelId="{43E4B659-7C3F-41FB-B25B-4324A37BAB72}" type="pres">
      <dgm:prSet presAssocID="{E2DB16A3-59C2-49A3-A7B4-16AC938C6213}" presName="childComposite" presStyleCnt="0">
        <dgm:presLayoutVars>
          <dgm:chMax val="0"/>
          <dgm:chPref val="0"/>
        </dgm:presLayoutVars>
      </dgm:prSet>
      <dgm:spPr/>
    </dgm:pt>
    <dgm:pt modelId="{E3F08E69-56C9-4513-9313-74FC44C8952E}" type="pres">
      <dgm:prSet presAssocID="{E2DB16A3-59C2-49A3-A7B4-16AC938C6213}" presName="Image" presStyleLbl="node1" presStyleIdx="0" presStyleCnt="1" custScaleX="271545" custScaleY="309351" custLinFactNeighborX="-3980" custLinFactNeighborY="-11940"/>
      <dgm:spPr/>
    </dgm:pt>
    <dgm:pt modelId="{B57AE64E-186F-4A38-B536-88E46AD9417C}" type="pres">
      <dgm:prSet presAssocID="{E2DB16A3-59C2-49A3-A7B4-16AC938C6213}" presName="childText" presStyleLbl="lnNode1" presStyleIdx="0" presStyleCnt="1" custScaleX="77328" custScaleY="303808" custLinFactNeighborX="104" custLinFactNeighborY="-13029">
        <dgm:presLayoutVars>
          <dgm:chMax val="0"/>
          <dgm:chPref val="0"/>
          <dgm:bulletEnabled val="1"/>
        </dgm:presLayoutVars>
      </dgm:prSet>
      <dgm:spPr/>
    </dgm:pt>
  </dgm:ptLst>
  <dgm:cxnLst>
    <dgm:cxn modelId="{10570054-B010-4506-8116-024D350B157A}" srcId="{B8ED09FC-1CC1-460F-AB50-AD28EBDC2F2E}" destId="{E2DB16A3-59C2-49A3-A7B4-16AC938C6213}" srcOrd="0" destOrd="0" parTransId="{B1E01AE2-BDA5-4DEE-AD29-0E35831EACA9}" sibTransId="{9DC9F9A4-198D-41BA-A5A7-458D4572DD38}"/>
    <dgm:cxn modelId="{59B00B9E-DC0D-41A7-9222-14A9D0BAE5B7}" type="presOf" srcId="{B8ED09FC-1CC1-460F-AB50-AD28EBDC2F2E}" destId="{CE12DDB1-F0B5-46AE-9748-F047A35167C3}" srcOrd="0" destOrd="0" presId="urn:microsoft.com/office/officeart/2008/layout/PictureAccentList"/>
    <dgm:cxn modelId="{2EF076BF-4554-40FA-8FB1-699DE5573D97}" type="presOf" srcId="{E2DB16A3-59C2-49A3-A7B4-16AC938C6213}" destId="{B57AE64E-186F-4A38-B536-88E46AD9417C}" srcOrd="0" destOrd="0" presId="urn:microsoft.com/office/officeart/2008/layout/PictureAccentList"/>
    <dgm:cxn modelId="{462147CE-5832-4A47-8106-B316039A27D4}" srcId="{2C344556-26D2-4463-8DA4-6352B0F4FE8C}" destId="{B8ED09FC-1CC1-460F-AB50-AD28EBDC2F2E}" srcOrd="0" destOrd="0" parTransId="{B582221E-525C-4E80-8AB1-B1B7F099390E}" sibTransId="{0E36417B-8C95-4E35-8DF1-50A003341793}"/>
    <dgm:cxn modelId="{C018EADB-BFFF-47AC-8358-6997B655C17F}" type="presOf" srcId="{2C344556-26D2-4463-8DA4-6352B0F4FE8C}" destId="{8F9B6627-A265-4DD1-8CC8-23905F2B69FA}" srcOrd="0" destOrd="0" presId="urn:microsoft.com/office/officeart/2008/layout/PictureAccentList"/>
    <dgm:cxn modelId="{5DEF6A22-6572-4419-A9B2-7C3028F5556E}" type="presParOf" srcId="{8F9B6627-A265-4DD1-8CC8-23905F2B69FA}" destId="{D4BC0C8D-E63B-4FBE-B3DA-F1DA0AA09597}" srcOrd="0" destOrd="0" presId="urn:microsoft.com/office/officeart/2008/layout/PictureAccentList"/>
    <dgm:cxn modelId="{5F00AC26-D979-49BD-ADA7-53FD2BA808CF}" type="presParOf" srcId="{D4BC0C8D-E63B-4FBE-B3DA-F1DA0AA09597}" destId="{7CA7118F-182E-4981-9B92-127E1B397F8F}" srcOrd="0" destOrd="0" presId="urn:microsoft.com/office/officeart/2008/layout/PictureAccentList"/>
    <dgm:cxn modelId="{596D9ABC-3263-44B6-BF1E-0ABC6DB0A927}" type="presParOf" srcId="{7CA7118F-182E-4981-9B92-127E1B397F8F}" destId="{CE12DDB1-F0B5-46AE-9748-F047A35167C3}" srcOrd="0" destOrd="0" presId="urn:microsoft.com/office/officeart/2008/layout/PictureAccentList"/>
    <dgm:cxn modelId="{7CBD78AA-3048-4B7E-BA8E-F6FE81E29806}" type="presParOf" srcId="{D4BC0C8D-E63B-4FBE-B3DA-F1DA0AA09597}" destId="{F6F6FBEC-BC9E-4CBB-B7EC-413EED22A632}" srcOrd="1" destOrd="0" presId="urn:microsoft.com/office/officeart/2008/layout/PictureAccentList"/>
    <dgm:cxn modelId="{8E3BFFE4-A166-4E01-BDB8-FD3894B7E549}" type="presParOf" srcId="{F6F6FBEC-BC9E-4CBB-B7EC-413EED22A632}" destId="{43E4B659-7C3F-41FB-B25B-4324A37BAB72}" srcOrd="0" destOrd="0" presId="urn:microsoft.com/office/officeart/2008/layout/PictureAccentList"/>
    <dgm:cxn modelId="{51B61BE8-112E-4D49-B44B-196E24A032C2}" type="presParOf" srcId="{43E4B659-7C3F-41FB-B25B-4324A37BAB72}" destId="{E3F08E69-56C9-4513-9313-74FC44C8952E}" srcOrd="0" destOrd="0" presId="urn:microsoft.com/office/officeart/2008/layout/PictureAccentList"/>
    <dgm:cxn modelId="{7F42AD29-A02B-4001-8DDC-C9C8521B909A}" type="presParOf" srcId="{43E4B659-7C3F-41FB-B25B-4324A37BAB72}" destId="{B57AE64E-186F-4A38-B536-88E46AD9417C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A82748-3299-4D82-922F-EE77E1520370}" type="doc">
      <dgm:prSet loTypeId="urn:microsoft.com/office/officeart/2008/layout/PictureAccentList" loCatId="picture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A820590-215F-440F-8411-AC5FC7969ADA}">
      <dgm:prSet phldrT="[Text]"/>
      <dgm:spPr/>
      <dgm:t>
        <a:bodyPr/>
        <a:lstStyle/>
        <a:p>
          <a:r>
            <a:rPr lang="bn-IN" b="1" dirty="0">
              <a:latin typeface="NikoshBAN" pitchFamily="2" charset="0"/>
              <a:cs typeface="NikoshBAN" pitchFamily="2" charset="0"/>
            </a:rPr>
            <a:t>আজকের পাঠ</a:t>
          </a:r>
          <a:endParaRPr lang="en-US" dirty="0"/>
        </a:p>
      </dgm:t>
    </dgm:pt>
    <dgm:pt modelId="{82656807-6E4B-41D1-BA0C-9356275BB945}" type="parTrans" cxnId="{B9A96D40-74FB-41D8-AD05-DF041187B57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72EE55F-0188-4AED-8CB6-62117F3F52BC}" type="sibTrans" cxnId="{B9A96D40-74FB-41D8-AD05-DF041187B57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B14B94B-ADBB-4006-99EF-FE336492898B}">
      <dgm:prSet phldrT="[Text]"/>
      <dgm:spPr/>
      <dgm:t>
        <a:bodyPr/>
        <a:lstStyle/>
        <a:p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শ্রেণি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৪র্থ_বিষয়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প্রাথমিক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গণিত_অধ্যায়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০২ - যোগ ও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বিয়োগ_পাঠ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১৬_পাঠ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 শিরোনাম: অনূর্ধ্ব ছয় </a:t>
          </a:r>
          <a:r>
            <a:rPr lang="bn-BD" b="1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অংকবিশিষ্ট</a:t>
          </a:r>
          <a:r>
            <a:rPr lang="bn-BD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 সর্বোচ্চ পাঁচটি সংখ্যার যোগ</a:t>
          </a:r>
          <a:endParaRPr lang="en-US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9564B64-67E9-4A39-9EC5-E34AFE3482BC}" type="parTrans" cxnId="{9C8E896F-E06D-4DCB-A65B-2D2853181FC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E1EBF3B-474B-4C1D-AD6D-4C132E0F81B4}" type="sibTrans" cxnId="{9C8E896F-E06D-4DCB-A65B-2D2853181FC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B3DD1BF-61B6-4EC6-BDB5-5D1FAC4F6566}" type="pres">
      <dgm:prSet presAssocID="{9FA82748-3299-4D82-922F-EE77E152037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BAA203A2-54EE-4E26-8FF5-5469099C2742}" type="pres">
      <dgm:prSet presAssocID="{BA820590-215F-440F-8411-AC5FC7969ADA}" presName="root" presStyleCnt="0">
        <dgm:presLayoutVars>
          <dgm:chMax/>
          <dgm:chPref val="4"/>
        </dgm:presLayoutVars>
      </dgm:prSet>
      <dgm:spPr/>
    </dgm:pt>
    <dgm:pt modelId="{30EEC3AC-1B2C-4CA1-8967-13A81973DDA4}" type="pres">
      <dgm:prSet presAssocID="{BA820590-215F-440F-8411-AC5FC7969ADA}" presName="rootComposite" presStyleCnt="0">
        <dgm:presLayoutVars/>
      </dgm:prSet>
      <dgm:spPr/>
    </dgm:pt>
    <dgm:pt modelId="{639FE503-A3A6-45FE-B297-F63F2005F06C}" type="pres">
      <dgm:prSet presAssocID="{BA820590-215F-440F-8411-AC5FC7969ADA}" presName="rootText" presStyleLbl="node0" presStyleIdx="0" presStyleCnt="1" custLinFactNeighborX="53" custLinFactNeighborY="2228">
        <dgm:presLayoutVars>
          <dgm:chMax/>
          <dgm:chPref val="4"/>
        </dgm:presLayoutVars>
      </dgm:prSet>
      <dgm:spPr/>
    </dgm:pt>
    <dgm:pt modelId="{A2A77317-5DBF-4754-A169-BDFAFB407188}" type="pres">
      <dgm:prSet presAssocID="{BA820590-215F-440F-8411-AC5FC7969ADA}" presName="childShape" presStyleCnt="0">
        <dgm:presLayoutVars>
          <dgm:chMax val="0"/>
          <dgm:chPref val="0"/>
        </dgm:presLayoutVars>
      </dgm:prSet>
      <dgm:spPr/>
    </dgm:pt>
    <dgm:pt modelId="{51246601-8A62-44B8-84CA-EF06B4E2E945}" type="pres">
      <dgm:prSet presAssocID="{9B14B94B-ADBB-4006-99EF-FE336492898B}" presName="childComposite" presStyleCnt="0">
        <dgm:presLayoutVars>
          <dgm:chMax val="0"/>
          <dgm:chPref val="0"/>
        </dgm:presLayoutVars>
      </dgm:prSet>
      <dgm:spPr/>
    </dgm:pt>
    <dgm:pt modelId="{74142299-4158-45E7-B668-06722B7A164B}" type="pres">
      <dgm:prSet presAssocID="{9B14B94B-ADBB-4006-99EF-FE336492898B}" presName="Image" presStyleLbl="node1" presStyleIdx="0" presStyleCnt="1" custScaleX="244218" custScaleY="339076" custLinFactNeighborX="-18656" custLinFactNeighborY="-4579"/>
      <dgm:spPr>
        <a:blipFill rotWithShape="1"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F7A823B7-1002-41BC-B57E-3FB5621D7FC1}" type="pres">
      <dgm:prSet presAssocID="{9B14B94B-ADBB-4006-99EF-FE336492898B}" presName="childText" presStyleLbl="lnNode1" presStyleIdx="0" presStyleCnt="1" custScaleX="85032" custScaleY="349231" custLinFactNeighborX="2814" custLinFactNeighborY="-4518">
        <dgm:presLayoutVars>
          <dgm:chMax val="0"/>
          <dgm:chPref val="0"/>
          <dgm:bulletEnabled val="1"/>
        </dgm:presLayoutVars>
      </dgm:prSet>
      <dgm:spPr/>
    </dgm:pt>
  </dgm:ptLst>
  <dgm:cxnLst>
    <dgm:cxn modelId="{2195C129-6AE0-47CA-9A53-F78FCC01BB97}" type="presOf" srcId="{9B14B94B-ADBB-4006-99EF-FE336492898B}" destId="{F7A823B7-1002-41BC-B57E-3FB5621D7FC1}" srcOrd="0" destOrd="0" presId="urn:microsoft.com/office/officeart/2008/layout/PictureAccentList"/>
    <dgm:cxn modelId="{B9A96D40-74FB-41D8-AD05-DF041187B573}" srcId="{9FA82748-3299-4D82-922F-EE77E1520370}" destId="{BA820590-215F-440F-8411-AC5FC7969ADA}" srcOrd="0" destOrd="0" parTransId="{82656807-6E4B-41D1-BA0C-9356275BB945}" sibTransId="{C72EE55F-0188-4AED-8CB6-62117F3F52BC}"/>
    <dgm:cxn modelId="{9C8E896F-E06D-4DCB-A65B-2D2853181FC1}" srcId="{BA820590-215F-440F-8411-AC5FC7969ADA}" destId="{9B14B94B-ADBB-4006-99EF-FE336492898B}" srcOrd="0" destOrd="0" parTransId="{F9564B64-67E9-4A39-9EC5-E34AFE3482BC}" sibTransId="{5E1EBF3B-474B-4C1D-AD6D-4C132E0F81B4}"/>
    <dgm:cxn modelId="{5D7E0377-92E3-48D4-9C9B-1A16A8B5F4F9}" type="presOf" srcId="{BA820590-215F-440F-8411-AC5FC7969ADA}" destId="{639FE503-A3A6-45FE-B297-F63F2005F06C}" srcOrd="0" destOrd="0" presId="urn:microsoft.com/office/officeart/2008/layout/PictureAccentList"/>
    <dgm:cxn modelId="{7BD8DC99-3CBB-476A-A769-F0BDF887D8C7}" type="presOf" srcId="{9FA82748-3299-4D82-922F-EE77E1520370}" destId="{DB3DD1BF-61B6-4EC6-BDB5-5D1FAC4F6566}" srcOrd="0" destOrd="0" presId="urn:microsoft.com/office/officeart/2008/layout/PictureAccentList"/>
    <dgm:cxn modelId="{636554BA-EF0F-45BE-84F6-89CF44749445}" type="presParOf" srcId="{DB3DD1BF-61B6-4EC6-BDB5-5D1FAC4F6566}" destId="{BAA203A2-54EE-4E26-8FF5-5469099C2742}" srcOrd="0" destOrd="0" presId="urn:microsoft.com/office/officeart/2008/layout/PictureAccentList"/>
    <dgm:cxn modelId="{7BDE8F50-0AA5-4E1F-952E-B3CDFC6996F0}" type="presParOf" srcId="{BAA203A2-54EE-4E26-8FF5-5469099C2742}" destId="{30EEC3AC-1B2C-4CA1-8967-13A81973DDA4}" srcOrd="0" destOrd="0" presId="urn:microsoft.com/office/officeart/2008/layout/PictureAccentList"/>
    <dgm:cxn modelId="{F30D92CB-D620-404A-8D06-BEE503F41AB6}" type="presParOf" srcId="{30EEC3AC-1B2C-4CA1-8967-13A81973DDA4}" destId="{639FE503-A3A6-45FE-B297-F63F2005F06C}" srcOrd="0" destOrd="0" presId="urn:microsoft.com/office/officeart/2008/layout/PictureAccentList"/>
    <dgm:cxn modelId="{A1D683D7-4032-4D58-ABC3-715569FFB159}" type="presParOf" srcId="{BAA203A2-54EE-4E26-8FF5-5469099C2742}" destId="{A2A77317-5DBF-4754-A169-BDFAFB407188}" srcOrd="1" destOrd="0" presId="urn:microsoft.com/office/officeart/2008/layout/PictureAccentList"/>
    <dgm:cxn modelId="{E146ADE1-059D-44EC-90D1-0AA1DBF8179B}" type="presParOf" srcId="{A2A77317-5DBF-4754-A169-BDFAFB407188}" destId="{51246601-8A62-44B8-84CA-EF06B4E2E945}" srcOrd="0" destOrd="0" presId="urn:microsoft.com/office/officeart/2008/layout/PictureAccentList"/>
    <dgm:cxn modelId="{DBAA0AD4-56D9-4F21-A995-26FC9A2C8F26}" type="presParOf" srcId="{51246601-8A62-44B8-84CA-EF06B4E2E945}" destId="{74142299-4158-45E7-B668-06722B7A164B}" srcOrd="0" destOrd="0" presId="urn:microsoft.com/office/officeart/2008/layout/PictureAccentList"/>
    <dgm:cxn modelId="{4715DEC2-0355-480F-8E51-2EE55FE07423}" type="presParOf" srcId="{51246601-8A62-44B8-84CA-EF06B4E2E945}" destId="{F7A823B7-1002-41BC-B57E-3FB5621D7FC1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21A820-0B5E-4DAD-92E5-2DE091A134DE}">
      <dsp:nvSpPr>
        <dsp:cNvPr id="0" name=""/>
        <dsp:cNvSpPr/>
      </dsp:nvSpPr>
      <dsp:spPr>
        <a:xfrm>
          <a:off x="0" y="439090"/>
          <a:ext cx="10416701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244969-D63A-42D5-9071-3216DC28A641}">
      <dsp:nvSpPr>
        <dsp:cNvPr id="0" name=""/>
        <dsp:cNvSpPr/>
      </dsp:nvSpPr>
      <dsp:spPr>
        <a:xfrm>
          <a:off x="520835" y="25810"/>
          <a:ext cx="9114833" cy="8265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609" tIns="0" rIns="275609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2800" kern="1200" dirty="0"/>
            <a:t>• ২.৩.১ অনূর্ধ্ব ছয় </a:t>
          </a:r>
          <a:r>
            <a:rPr lang="bn-BD" sz="2800" kern="1200" dirty="0" err="1"/>
            <a:t>অঙ্কবিশিষ্ট</a:t>
          </a:r>
          <a:r>
            <a:rPr lang="bn-BD" sz="2800" kern="1200" dirty="0"/>
            <a:t> সর্বোচ্চ পাঁচটি সংখ্যার যোগ করতে পারবে।</a:t>
          </a:r>
        </a:p>
      </dsp:txBody>
      <dsp:txXfrm>
        <a:off x="561184" y="66159"/>
        <a:ext cx="9034135" cy="745862"/>
      </dsp:txXfrm>
    </dsp:sp>
    <dsp:sp modelId="{A002427B-0AF3-4E29-AD5A-E68C9ED94E9A}">
      <dsp:nvSpPr>
        <dsp:cNvPr id="0" name=""/>
        <dsp:cNvSpPr/>
      </dsp:nvSpPr>
      <dsp:spPr>
        <a:xfrm>
          <a:off x="0" y="1709170"/>
          <a:ext cx="10416701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5CE37F-804A-4B30-A949-BD8179A1BEFC}">
      <dsp:nvSpPr>
        <dsp:cNvPr id="0" name=""/>
        <dsp:cNvSpPr/>
      </dsp:nvSpPr>
      <dsp:spPr>
        <a:xfrm>
          <a:off x="520835" y="1295890"/>
          <a:ext cx="9114833" cy="8265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609" tIns="0" rIns="275609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bn-BD" sz="2800" kern="1200" dirty="0"/>
        </a:p>
      </dsp:txBody>
      <dsp:txXfrm>
        <a:off x="561184" y="1336239"/>
        <a:ext cx="9034135" cy="745862"/>
      </dsp:txXfrm>
    </dsp:sp>
    <dsp:sp modelId="{AD5617C9-DF02-4D42-B806-D71105DA30BE}">
      <dsp:nvSpPr>
        <dsp:cNvPr id="0" name=""/>
        <dsp:cNvSpPr/>
      </dsp:nvSpPr>
      <dsp:spPr>
        <a:xfrm>
          <a:off x="0" y="2979250"/>
          <a:ext cx="10416701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75E002-65EA-4CDC-98B7-4E496A22A769}">
      <dsp:nvSpPr>
        <dsp:cNvPr id="0" name=""/>
        <dsp:cNvSpPr/>
      </dsp:nvSpPr>
      <dsp:spPr>
        <a:xfrm>
          <a:off x="520835" y="2565971"/>
          <a:ext cx="9114833" cy="8265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609" tIns="0" rIns="275609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bn-BD" sz="3200" kern="1200" dirty="0"/>
        </a:p>
      </dsp:txBody>
      <dsp:txXfrm>
        <a:off x="561184" y="2606320"/>
        <a:ext cx="9034135" cy="745862"/>
      </dsp:txXfrm>
    </dsp:sp>
    <dsp:sp modelId="{83374C89-E369-4AD8-B421-C1C07D19AD67}">
      <dsp:nvSpPr>
        <dsp:cNvPr id="0" name=""/>
        <dsp:cNvSpPr/>
      </dsp:nvSpPr>
      <dsp:spPr>
        <a:xfrm>
          <a:off x="0" y="4249331"/>
          <a:ext cx="10416701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25B88F-9069-46B3-8428-239EC006BEAD}">
      <dsp:nvSpPr>
        <dsp:cNvPr id="0" name=""/>
        <dsp:cNvSpPr/>
      </dsp:nvSpPr>
      <dsp:spPr>
        <a:xfrm>
          <a:off x="520835" y="3836051"/>
          <a:ext cx="7291691" cy="8265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5609" tIns="0" rIns="275609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bn-BD" sz="2800" kern="1200" dirty="0"/>
        </a:p>
      </dsp:txBody>
      <dsp:txXfrm>
        <a:off x="561184" y="3876400"/>
        <a:ext cx="7210993" cy="7458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2DDB1-F0B5-46AE-9748-F047A35167C3}">
      <dsp:nvSpPr>
        <dsp:cNvPr id="0" name=""/>
        <dsp:cNvSpPr/>
      </dsp:nvSpPr>
      <dsp:spPr>
        <a:xfrm>
          <a:off x="452629" y="0"/>
          <a:ext cx="10497765" cy="12220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>
              <a:latin typeface="NikoshBAN" panose="02000000000000000000" pitchFamily="2" charset="0"/>
              <a:cs typeface="NikoshBAN" panose="02000000000000000000" pitchFamily="2" charset="0"/>
            </a:rPr>
            <a:t>বাস্তব </a:t>
          </a:r>
          <a:r>
            <a:rPr lang="en-US" sz="6500" kern="1200" dirty="0" err="1">
              <a:latin typeface="NikoshBAN" panose="02000000000000000000" pitchFamily="2" charset="0"/>
              <a:cs typeface="NikoshBAN" panose="02000000000000000000" pitchFamily="2" charset="0"/>
            </a:rPr>
            <a:t>পর্যায়</a:t>
          </a:r>
          <a:endParaRPr lang="en-US" sz="6500" kern="1200" dirty="0"/>
        </a:p>
      </dsp:txBody>
      <dsp:txXfrm>
        <a:off x="488423" y="35794"/>
        <a:ext cx="10426177" cy="1150503"/>
      </dsp:txXfrm>
    </dsp:sp>
    <dsp:sp modelId="{E3F08E69-56C9-4513-9313-74FC44C8952E}">
      <dsp:nvSpPr>
        <dsp:cNvPr id="0" name=""/>
        <dsp:cNvSpPr/>
      </dsp:nvSpPr>
      <dsp:spPr>
        <a:xfrm>
          <a:off x="310454" y="1297411"/>
          <a:ext cx="3318527" cy="3780551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57AE64E-186F-4A38-B536-88E46AD9417C}">
      <dsp:nvSpPr>
        <dsp:cNvPr id="0" name=""/>
        <dsp:cNvSpPr/>
      </dsp:nvSpPr>
      <dsp:spPr>
        <a:xfrm>
          <a:off x="3755477" y="1317973"/>
          <a:ext cx="7115992" cy="3712811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/>
        </a:p>
      </dsp:txBody>
      <dsp:txXfrm>
        <a:off x="3936754" y="1499250"/>
        <a:ext cx="6753438" cy="33502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9FE503-A3A6-45FE-B297-F63F2005F06C}">
      <dsp:nvSpPr>
        <dsp:cNvPr id="0" name=""/>
        <dsp:cNvSpPr/>
      </dsp:nvSpPr>
      <dsp:spPr>
        <a:xfrm>
          <a:off x="811307" y="24741"/>
          <a:ext cx="9544243" cy="10298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2395" tIns="74930" rIns="112395" bIns="74930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5900" b="1" kern="1200" dirty="0">
              <a:latin typeface="NikoshBAN" pitchFamily="2" charset="0"/>
              <a:cs typeface="NikoshBAN" pitchFamily="2" charset="0"/>
            </a:rPr>
            <a:t>আজকের পাঠ</a:t>
          </a:r>
          <a:endParaRPr lang="en-US" sz="5900" kern="1200" dirty="0"/>
        </a:p>
      </dsp:txBody>
      <dsp:txXfrm>
        <a:off x="841470" y="54904"/>
        <a:ext cx="9483917" cy="969524"/>
      </dsp:txXfrm>
    </dsp:sp>
    <dsp:sp modelId="{74142299-4158-45E7-B668-06722B7A164B}">
      <dsp:nvSpPr>
        <dsp:cNvPr id="0" name=""/>
        <dsp:cNvSpPr/>
      </dsp:nvSpPr>
      <dsp:spPr>
        <a:xfrm>
          <a:off x="559109" y="1222153"/>
          <a:ext cx="2515079" cy="3491974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/>
          <a:srcRect/>
          <a:stretch>
            <a:fillRect l="-3000" r="-3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7A823B7-1002-41BC-B57E-3FB5621D7FC1}">
      <dsp:nvSpPr>
        <dsp:cNvPr id="0" name=""/>
        <dsp:cNvSpPr/>
      </dsp:nvSpPr>
      <dsp:spPr>
        <a:xfrm>
          <a:off x="3455942" y="1170491"/>
          <a:ext cx="7187416" cy="3596555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77368" tIns="277368" rIns="277368" bIns="277368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BD" sz="39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শ্রেণি</a:t>
          </a:r>
          <a:r>
            <a:rPr lang="bn-BD" sz="39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</a:t>
          </a:r>
          <a:r>
            <a:rPr lang="bn-BD" sz="39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৪র্থ_বিষয়</a:t>
          </a:r>
          <a:r>
            <a:rPr lang="bn-BD" sz="39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প্রাথমিক </a:t>
          </a:r>
          <a:r>
            <a:rPr lang="bn-BD" sz="39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গণিত_অধ্যায়</a:t>
          </a:r>
          <a:r>
            <a:rPr lang="bn-BD" sz="39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০২ - যোগ ও </a:t>
          </a:r>
          <a:r>
            <a:rPr lang="bn-BD" sz="39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বিয়োগ_পাঠ</a:t>
          </a:r>
          <a:r>
            <a:rPr lang="bn-BD" sz="39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: </a:t>
          </a:r>
          <a:r>
            <a:rPr lang="bn-BD" sz="39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১৬_পাঠ</a:t>
          </a:r>
          <a:r>
            <a:rPr lang="bn-BD" sz="39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 শিরোনাম: অনূর্ধ্ব ছয় </a:t>
          </a:r>
          <a:r>
            <a:rPr lang="bn-BD" sz="3900" b="1" kern="1200" dirty="0" err="1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অংকবিশিষ্ট</a:t>
          </a:r>
          <a:r>
            <a:rPr lang="bn-BD" sz="3900" b="1" kern="1200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rPr>
            <a:t> সর্বোচ্চ পাঁচটি সংখ্যার যোগ</a:t>
          </a:r>
          <a:endParaRPr lang="en-US" sz="3900" kern="1200" dirty="0">
            <a:latin typeface="NikoshBAN" pitchFamily="2" charset="0"/>
            <a:cs typeface="NikoshBAN" pitchFamily="2" charset="0"/>
          </a:endParaRPr>
        </a:p>
      </dsp:txBody>
      <dsp:txXfrm>
        <a:off x="3631543" y="1346092"/>
        <a:ext cx="6836214" cy="32453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n-B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B05E82-7276-4099-95FA-4272421F5439}" type="datetimeFigureOut">
              <a:rPr lang="bn-BD" smtClean="0"/>
              <a:t>14/2/1448</a:t>
            </a:fld>
            <a:endParaRPr lang="bn-B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n-B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n-B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n-B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900139-EB88-4C7D-A8A4-4D770722A917}" type="slidenum">
              <a:rPr lang="bn-BD" smtClean="0"/>
              <a:t>‹#›</a:t>
            </a:fld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13046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sv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hool desks and a chalkboard&#10;&#10;AI-generated content may be incorrect.">
            <a:extLst>
              <a:ext uri="{FF2B5EF4-FFF2-40B4-BE49-F238E27FC236}">
                <a16:creationId xmlns:a16="http://schemas.microsoft.com/office/drawing/2014/main" id="{CF4B37B0-A239-73F3-6F25-998DA774D1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92" y="355560"/>
            <a:ext cx="11384279" cy="60171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1374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বাড়ির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BE874BEB-7C48-E97C-FBD6-7698AEB7FA51}"/>
              </a:ext>
            </a:extLst>
          </p:cNvPr>
          <p:cNvGrpSpPr/>
          <p:nvPr/>
        </p:nvGrpSpPr>
        <p:grpSpPr>
          <a:xfrm>
            <a:off x="406078" y="379026"/>
            <a:ext cx="995423" cy="870062"/>
            <a:chOff x="0" y="0"/>
            <a:chExt cx="2153625" cy="1992103"/>
          </a:xfrm>
        </p:grpSpPr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B7155382-B138-B0D3-C37E-D35529CC5A9E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222AE382-0089-2746-1FA4-93450C8F0FF0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8" name="Group 6">
            <a:extLst>
              <a:ext uri="{FF2B5EF4-FFF2-40B4-BE49-F238E27FC236}">
                <a16:creationId xmlns:a16="http://schemas.microsoft.com/office/drawing/2014/main" id="{2564FE71-52D1-7F26-1D08-085947A8F522}"/>
              </a:ext>
            </a:extLst>
          </p:cNvPr>
          <p:cNvGrpSpPr/>
          <p:nvPr/>
        </p:nvGrpSpPr>
        <p:grpSpPr>
          <a:xfrm>
            <a:off x="1831693" y="399297"/>
            <a:ext cx="995423" cy="870062"/>
            <a:chOff x="0" y="0"/>
            <a:chExt cx="2153625" cy="1992103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56C74440-4C28-B8E7-637D-8F9434E9C6CB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5A1307BD-F5DE-D25E-8D36-70222C8C888C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11" name="Group 6">
            <a:extLst>
              <a:ext uri="{FF2B5EF4-FFF2-40B4-BE49-F238E27FC236}">
                <a16:creationId xmlns:a16="http://schemas.microsoft.com/office/drawing/2014/main" id="{45CE52C7-A010-14EB-1C39-E9730E46F252}"/>
              </a:ext>
            </a:extLst>
          </p:cNvPr>
          <p:cNvGrpSpPr/>
          <p:nvPr/>
        </p:nvGrpSpPr>
        <p:grpSpPr>
          <a:xfrm>
            <a:off x="3257308" y="419568"/>
            <a:ext cx="995423" cy="870062"/>
            <a:chOff x="0" y="0"/>
            <a:chExt cx="2153625" cy="1992103"/>
          </a:xfrm>
        </p:grpSpPr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3F353A80-4C5D-5E48-A711-AFC0E69B4732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C78898C0-DCF5-216C-321F-237EF2229D67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14" name="Group 6">
            <a:extLst>
              <a:ext uri="{FF2B5EF4-FFF2-40B4-BE49-F238E27FC236}">
                <a16:creationId xmlns:a16="http://schemas.microsoft.com/office/drawing/2014/main" id="{84E7CB2A-1FE3-8600-6780-AA88C6AB61E4}"/>
              </a:ext>
            </a:extLst>
          </p:cNvPr>
          <p:cNvGrpSpPr/>
          <p:nvPr/>
        </p:nvGrpSpPr>
        <p:grpSpPr>
          <a:xfrm>
            <a:off x="7732485" y="376627"/>
            <a:ext cx="995423" cy="870062"/>
            <a:chOff x="0" y="0"/>
            <a:chExt cx="2153625" cy="1992103"/>
          </a:xfrm>
        </p:grpSpPr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BC7834D1-7518-A2D1-0582-95DB2D694312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F9A701B2-D5D8-8CC5-C2AB-8D74784DF0AD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17" name="Group 6">
            <a:extLst>
              <a:ext uri="{FF2B5EF4-FFF2-40B4-BE49-F238E27FC236}">
                <a16:creationId xmlns:a16="http://schemas.microsoft.com/office/drawing/2014/main" id="{FAB71076-3F95-E09F-ED18-0B4BD4F140B2}"/>
              </a:ext>
            </a:extLst>
          </p:cNvPr>
          <p:cNvGrpSpPr/>
          <p:nvPr/>
        </p:nvGrpSpPr>
        <p:grpSpPr>
          <a:xfrm>
            <a:off x="9158100" y="338484"/>
            <a:ext cx="995423" cy="870062"/>
            <a:chOff x="0" y="0"/>
            <a:chExt cx="2153625" cy="1992103"/>
          </a:xfrm>
        </p:grpSpPr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A43339A8-FF86-EE6C-58AC-A883880701B9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EF8FED02-9438-F0A9-5C24-9D72710CAA38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  <p:grpSp>
        <p:nvGrpSpPr>
          <p:cNvPr id="20" name="Group 6">
            <a:extLst>
              <a:ext uri="{FF2B5EF4-FFF2-40B4-BE49-F238E27FC236}">
                <a16:creationId xmlns:a16="http://schemas.microsoft.com/office/drawing/2014/main" id="{6857B3B2-8023-97CF-88FD-DEDFC7212623}"/>
              </a:ext>
            </a:extLst>
          </p:cNvPr>
          <p:cNvGrpSpPr/>
          <p:nvPr/>
        </p:nvGrpSpPr>
        <p:grpSpPr>
          <a:xfrm>
            <a:off x="10670158" y="315815"/>
            <a:ext cx="995423" cy="870062"/>
            <a:chOff x="0" y="0"/>
            <a:chExt cx="2153625" cy="1992103"/>
          </a:xfrm>
        </p:grpSpPr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42E00DD3-4306-110A-650D-207F3628BF2A}"/>
                </a:ext>
              </a:extLst>
            </p:cNvPr>
            <p:cNvSpPr/>
            <p:nvPr/>
          </p:nvSpPr>
          <p:spPr>
            <a:xfrm>
              <a:off x="260362" y="488054"/>
              <a:ext cx="1632901" cy="1504049"/>
            </a:xfrm>
            <a:custGeom>
              <a:avLst/>
              <a:gdLst/>
              <a:ahLst/>
              <a:cxnLst/>
              <a:rect l="l" t="t" r="r" b="b"/>
              <a:pathLst>
                <a:path w="1632901" h="1504049">
                  <a:moveTo>
                    <a:pt x="0" y="0"/>
                  </a:moveTo>
                  <a:lnTo>
                    <a:pt x="1632901" y="0"/>
                  </a:lnTo>
                  <a:lnTo>
                    <a:pt x="1632901" y="1504049"/>
                  </a:lnTo>
                  <a:lnTo>
                    <a:pt x="0" y="1504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19" b="-619"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F8CAD6F9-75B7-5B1A-00CE-4936555E9EE8}"/>
                </a:ext>
              </a:extLst>
            </p:cNvPr>
            <p:cNvSpPr/>
            <p:nvPr/>
          </p:nvSpPr>
          <p:spPr>
            <a:xfrm>
              <a:off x="0" y="0"/>
              <a:ext cx="2153625" cy="1992103"/>
            </a:xfrm>
            <a:custGeom>
              <a:avLst/>
              <a:gdLst/>
              <a:ahLst/>
              <a:cxnLst/>
              <a:rect l="l" t="t" r="r" b="b"/>
              <a:pathLst>
                <a:path w="2153625" h="1992103">
                  <a:moveTo>
                    <a:pt x="0" y="0"/>
                  </a:moveTo>
                  <a:lnTo>
                    <a:pt x="2153625" y="0"/>
                  </a:lnTo>
                  <a:lnTo>
                    <a:pt x="2153625" y="1992103"/>
                  </a:lnTo>
                  <a:lnTo>
                    <a:pt x="0" y="1992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</p:spTree>
    <p:extLst>
      <p:ext uri="{BB962C8B-B14F-4D97-AF65-F5344CB8AC3E}">
        <p14:creationId xmlns:p14="http://schemas.microsoft.com/office/powerpoint/2010/main" val="2848678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ACC160F7-2C37-3D38-FA23-9498277C5468}"/>
              </a:ext>
            </a:extLst>
          </p:cNvPr>
          <p:cNvSpPr/>
          <p:nvPr/>
        </p:nvSpPr>
        <p:spPr>
          <a:xfrm>
            <a:off x="412316" y="367303"/>
            <a:ext cx="721540" cy="720833"/>
          </a:xfrm>
          <a:custGeom>
            <a:avLst/>
            <a:gdLst/>
            <a:ahLst/>
            <a:cxnLst/>
            <a:rect l="l" t="t" r="r" b="b"/>
            <a:pathLst>
              <a:path w="1515992" h="1740019">
                <a:moveTo>
                  <a:pt x="0" y="0"/>
                </a:moveTo>
                <a:lnTo>
                  <a:pt x="1515992" y="0"/>
                </a:lnTo>
                <a:lnTo>
                  <a:pt x="1515992" y="1740019"/>
                </a:lnTo>
                <a:lnTo>
                  <a:pt x="0" y="17400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9947293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6">
            <a:extLst>
              <a:ext uri="{FF2B5EF4-FFF2-40B4-BE49-F238E27FC236}">
                <a16:creationId xmlns:a16="http://schemas.microsoft.com/office/drawing/2014/main" id="{A5864623-BB6E-8A7C-630B-7C29A35F3C51}"/>
              </a:ext>
            </a:extLst>
          </p:cNvPr>
          <p:cNvSpPr/>
          <p:nvPr/>
        </p:nvSpPr>
        <p:spPr>
          <a:xfrm>
            <a:off x="400742" y="367303"/>
            <a:ext cx="837750" cy="848039"/>
          </a:xfrm>
          <a:custGeom>
            <a:avLst/>
            <a:gdLst/>
            <a:ahLst/>
            <a:cxnLst/>
            <a:rect l="l" t="t" r="r" b="b"/>
            <a:pathLst>
              <a:path w="1739213" h="1992103">
                <a:moveTo>
                  <a:pt x="0" y="0"/>
                </a:moveTo>
                <a:lnTo>
                  <a:pt x="1739213" y="0"/>
                </a:lnTo>
                <a:lnTo>
                  <a:pt x="1739213" y="1992103"/>
                </a:lnTo>
                <a:lnTo>
                  <a:pt x="0" y="19921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995" b="-4995"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8365779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>
            <a:extLst>
              <a:ext uri="{FF2B5EF4-FFF2-40B4-BE49-F238E27FC236}">
                <a16:creationId xmlns:a16="http://schemas.microsoft.com/office/drawing/2014/main" id="{3A02EC4F-7B2B-D612-2039-CA52F2984F6D}"/>
              </a:ext>
            </a:extLst>
          </p:cNvPr>
          <p:cNvGrpSpPr/>
          <p:nvPr/>
        </p:nvGrpSpPr>
        <p:grpSpPr>
          <a:xfrm>
            <a:off x="362601" y="358528"/>
            <a:ext cx="980062" cy="995710"/>
            <a:chOff x="0" y="0"/>
            <a:chExt cx="2784479" cy="2784479"/>
          </a:xfrm>
        </p:grpSpPr>
        <p:grpSp>
          <p:nvGrpSpPr>
            <p:cNvPr id="4" name="Group 10">
              <a:extLst>
                <a:ext uri="{FF2B5EF4-FFF2-40B4-BE49-F238E27FC236}">
                  <a16:creationId xmlns:a16="http://schemas.microsoft.com/office/drawing/2014/main" id="{9B3072AF-CA6C-91DE-1BF9-AE5FACB0029D}"/>
                </a:ext>
              </a:extLst>
            </p:cNvPr>
            <p:cNvGrpSpPr/>
            <p:nvPr/>
          </p:nvGrpSpPr>
          <p:grpSpPr>
            <a:xfrm>
              <a:off x="0" y="0"/>
              <a:ext cx="2784479" cy="2784479"/>
              <a:chOff x="0" y="0"/>
              <a:chExt cx="812800" cy="812800"/>
            </a:xfrm>
          </p:grpSpPr>
          <p:sp>
            <p:nvSpPr>
              <p:cNvPr id="7" name="Freeform 11">
                <a:extLst>
                  <a:ext uri="{FF2B5EF4-FFF2-40B4-BE49-F238E27FC236}">
                    <a16:creationId xmlns:a16="http://schemas.microsoft.com/office/drawing/2014/main" id="{1CA7E09A-5A84-CBB2-91CA-9A0B3974E2C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2">
                  <a:alphaModFix amt="23000"/>
                </a:blip>
                <a:stretch>
                  <a:fillRect l="-30251" r="-30251"/>
                </a:stretch>
              </a:blipFill>
            </p:spPr>
            <p:txBody>
              <a:bodyPr/>
              <a:lstStyle/>
              <a:p>
                <a:endParaRPr lang="bn-BD"/>
              </a:p>
            </p:txBody>
          </p:sp>
        </p:grpSp>
        <p:sp>
          <p:nvSpPr>
            <p:cNvPr id="5" name="Freeform 12">
              <a:extLst>
                <a:ext uri="{FF2B5EF4-FFF2-40B4-BE49-F238E27FC236}">
                  <a16:creationId xmlns:a16="http://schemas.microsoft.com/office/drawing/2014/main" id="{B9BFB5AB-1EA9-61FE-A920-76A0818D2758}"/>
                </a:ext>
              </a:extLst>
            </p:cNvPr>
            <p:cNvSpPr/>
            <p:nvPr/>
          </p:nvSpPr>
          <p:spPr>
            <a:xfrm>
              <a:off x="782409" y="798285"/>
              <a:ext cx="928260" cy="1736542"/>
            </a:xfrm>
            <a:custGeom>
              <a:avLst/>
              <a:gdLst/>
              <a:ahLst/>
              <a:cxnLst/>
              <a:rect l="l" t="t" r="r" b="b"/>
              <a:pathLst>
                <a:path w="928260" h="1736542">
                  <a:moveTo>
                    <a:pt x="0" y="0"/>
                  </a:moveTo>
                  <a:lnTo>
                    <a:pt x="928261" y="0"/>
                  </a:lnTo>
                  <a:lnTo>
                    <a:pt x="928261" y="1736541"/>
                  </a:lnTo>
                  <a:lnTo>
                    <a:pt x="0" y="17365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bn-BD"/>
            </a:p>
          </p:txBody>
        </p:sp>
        <p:sp>
          <p:nvSpPr>
            <p:cNvPr id="6" name="Freeform 13">
              <a:extLst>
                <a:ext uri="{FF2B5EF4-FFF2-40B4-BE49-F238E27FC236}">
                  <a16:creationId xmlns:a16="http://schemas.microsoft.com/office/drawing/2014/main" id="{0CAAA093-7125-F376-D194-7C9020877C4F}"/>
                </a:ext>
              </a:extLst>
            </p:cNvPr>
            <p:cNvSpPr/>
            <p:nvPr/>
          </p:nvSpPr>
          <p:spPr>
            <a:xfrm>
              <a:off x="1194277" y="249653"/>
              <a:ext cx="807793" cy="781470"/>
            </a:xfrm>
            <a:custGeom>
              <a:avLst/>
              <a:gdLst/>
              <a:ahLst/>
              <a:cxnLst/>
              <a:rect l="l" t="t" r="r" b="b"/>
              <a:pathLst>
                <a:path w="807793" h="781470">
                  <a:moveTo>
                    <a:pt x="0" y="0"/>
                  </a:moveTo>
                  <a:lnTo>
                    <a:pt x="807793" y="0"/>
                  </a:lnTo>
                  <a:lnTo>
                    <a:pt x="807793" y="781470"/>
                  </a:lnTo>
                  <a:lnTo>
                    <a:pt x="0" y="7814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93557" r="-99999"/>
              </a:stretch>
            </a:blipFill>
          </p:spPr>
          <p:txBody>
            <a:bodyPr/>
            <a:lstStyle/>
            <a:p>
              <a:endParaRPr lang="bn-BD"/>
            </a:p>
          </p:txBody>
        </p:sp>
      </p:grpSp>
    </p:spTree>
    <p:extLst>
      <p:ext uri="{BB962C8B-B14F-4D97-AF65-F5344CB8AC3E}">
        <p14:creationId xmlns:p14="http://schemas.microsoft.com/office/powerpoint/2010/main" val="20465869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4D6FC7D-9AFC-9F41-5A5E-EEF7B8ED0568}"/>
              </a:ext>
            </a:extLst>
          </p:cNvPr>
          <p:cNvSpPr txBox="1"/>
          <p:nvPr/>
        </p:nvSpPr>
        <p:spPr>
          <a:xfrm>
            <a:off x="419472" y="311138"/>
            <a:ext cx="11362804" cy="6063100"/>
          </a:xfrm>
          <a:prstGeom prst="rect">
            <a:avLst/>
          </a:prstGeom>
        </p:spPr>
        <p:txBody>
          <a:bodyPr lIns="33867" tIns="33867" rIns="33867" bIns="33867" rtlCol="0" anchor="ctr"/>
          <a:lstStyle/>
          <a:p>
            <a:pPr algn="ctr">
              <a:lnSpc>
                <a:spcPts val="1582"/>
              </a:lnSpc>
            </a:pPr>
            <a:endParaRPr/>
          </a:p>
        </p:txBody>
      </p:sp>
      <p:pic>
        <p:nvPicPr>
          <p:cNvPr id="4" name="Picture 3" descr="Colorful text with different shapes and symbols&#10;&#10;AI-generated content may be incorrect.">
            <a:extLst>
              <a:ext uri="{FF2B5EF4-FFF2-40B4-BE49-F238E27FC236}">
                <a16:creationId xmlns:a16="http://schemas.microsoft.com/office/drawing/2014/main" id="{03280D7A-466E-624B-AF4C-77D070DC9B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24" y="329426"/>
            <a:ext cx="11362804" cy="606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5167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55965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7">
            <a:extLst>
              <a:ext uri="{FF2B5EF4-FFF2-40B4-BE49-F238E27FC236}">
                <a16:creationId xmlns:a16="http://schemas.microsoft.com/office/drawing/2014/main" id="{4A5276A2-C665-4100-429F-5B32CF76EB66}"/>
              </a:ext>
            </a:extLst>
          </p:cNvPr>
          <p:cNvSpPr/>
          <p:nvPr/>
        </p:nvSpPr>
        <p:spPr>
          <a:xfrm>
            <a:off x="418126" y="380699"/>
            <a:ext cx="972214" cy="1010575"/>
          </a:xfrm>
          <a:custGeom>
            <a:avLst/>
            <a:gdLst/>
            <a:ahLst/>
            <a:cxnLst/>
            <a:rect l="l" t="t" r="r" b="b"/>
            <a:pathLst>
              <a:path w="2565962" h="2945150">
                <a:moveTo>
                  <a:pt x="0" y="0"/>
                </a:moveTo>
                <a:lnTo>
                  <a:pt x="2565962" y="0"/>
                </a:lnTo>
                <a:lnTo>
                  <a:pt x="2565962" y="2945150"/>
                </a:lnTo>
                <a:lnTo>
                  <a:pt x="0" y="29451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166970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444188-76B3-D228-876B-53228E131F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4436" y="373380"/>
            <a:ext cx="11346459" cy="599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763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3">
            <a:extLst>
              <a:ext uri="{FF2B5EF4-FFF2-40B4-BE49-F238E27FC236}">
                <a16:creationId xmlns:a16="http://schemas.microsoft.com/office/drawing/2014/main" id="{A0B70BC6-78DB-24D2-4AE5-702CCD0F19D6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tx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পাঠ</a:t>
            </a:r>
            <a:r>
              <a:rPr lang="en-US" sz="5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পরিচিতি</a:t>
            </a:r>
            <a:endParaRPr lang="bn-BD" sz="800" b="1" dirty="0">
              <a:latin typeface="Arial" panose="020B0604020202020204" pitchFamily="34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2BC6B8FC-7F88-46EA-4177-97CF94D1A6E0}"/>
              </a:ext>
            </a:extLst>
          </p:cNvPr>
          <p:cNvSpPr/>
          <p:nvPr/>
        </p:nvSpPr>
        <p:spPr>
          <a:xfrm>
            <a:off x="397397" y="337111"/>
            <a:ext cx="1971945" cy="1111041"/>
          </a:xfrm>
          <a:custGeom>
            <a:avLst/>
            <a:gdLst/>
            <a:ahLst/>
            <a:cxnLst/>
            <a:rect l="l" t="t" r="r" b="b"/>
            <a:pathLst>
              <a:path w="2205280" h="1494077">
                <a:moveTo>
                  <a:pt x="0" y="0"/>
                </a:moveTo>
                <a:lnTo>
                  <a:pt x="2205280" y="0"/>
                </a:lnTo>
                <a:lnTo>
                  <a:pt x="220528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EB4961BC-5207-FFF9-CA2F-BBECFD04AEA1}"/>
              </a:ext>
            </a:extLst>
          </p:cNvPr>
          <p:cNvSpPr/>
          <p:nvPr/>
        </p:nvSpPr>
        <p:spPr>
          <a:xfrm flipH="1">
            <a:off x="9813977" y="337110"/>
            <a:ext cx="1971945" cy="1111041"/>
          </a:xfrm>
          <a:custGeom>
            <a:avLst/>
            <a:gdLst/>
            <a:ahLst/>
            <a:cxnLst/>
            <a:rect l="l" t="t" r="r" b="b"/>
            <a:pathLst>
              <a:path w="2205280" h="1494077">
                <a:moveTo>
                  <a:pt x="0" y="0"/>
                </a:moveTo>
                <a:lnTo>
                  <a:pt x="2205280" y="0"/>
                </a:lnTo>
                <a:lnTo>
                  <a:pt x="220528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2866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5BBC8373-0E31-9F88-46E2-F046C0B328CE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শিখনফল</a:t>
            </a:r>
            <a:endParaRPr lang="bn-BD" sz="800" dirty="0">
              <a:latin typeface="Arial" panose="020B0604020202020204" pitchFamily="34" charset="0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CB56269-A3D0-37C6-D710-017B6BEB252C}"/>
              </a:ext>
            </a:extLst>
          </p:cNvPr>
          <p:cNvSpPr/>
          <p:nvPr/>
        </p:nvSpPr>
        <p:spPr>
          <a:xfrm>
            <a:off x="397397" y="298379"/>
            <a:ext cx="1121780" cy="1031355"/>
          </a:xfrm>
          <a:custGeom>
            <a:avLst/>
            <a:gdLst/>
            <a:ahLst/>
            <a:cxnLst/>
            <a:rect l="l" t="t" r="r" b="b"/>
            <a:pathLst>
              <a:path w="2085971" h="1494077">
                <a:moveTo>
                  <a:pt x="0" y="0"/>
                </a:moveTo>
                <a:lnTo>
                  <a:pt x="2085971" y="0"/>
                </a:lnTo>
                <a:lnTo>
                  <a:pt x="2085971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D4664297-EAC7-86D1-F121-318B848B119B}"/>
              </a:ext>
            </a:extLst>
          </p:cNvPr>
          <p:cNvSpPr/>
          <p:nvPr/>
        </p:nvSpPr>
        <p:spPr>
          <a:xfrm>
            <a:off x="10664142" y="298378"/>
            <a:ext cx="1121780" cy="1031355"/>
          </a:xfrm>
          <a:custGeom>
            <a:avLst/>
            <a:gdLst/>
            <a:ahLst/>
            <a:cxnLst/>
            <a:rect l="l" t="t" r="r" b="b"/>
            <a:pathLst>
              <a:path w="2085971" h="1494077">
                <a:moveTo>
                  <a:pt x="0" y="0"/>
                </a:moveTo>
                <a:lnTo>
                  <a:pt x="2085971" y="0"/>
                </a:lnTo>
                <a:lnTo>
                  <a:pt x="2085971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331762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পাঠ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ঘোষণা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E30B0067-F49D-CBD6-CA5D-570C7B14106A}"/>
              </a:ext>
            </a:extLst>
          </p:cNvPr>
          <p:cNvSpPr/>
          <p:nvPr/>
        </p:nvSpPr>
        <p:spPr>
          <a:xfrm>
            <a:off x="406078" y="358756"/>
            <a:ext cx="1179654" cy="910603"/>
          </a:xfrm>
          <a:prstGeom prst="rect">
            <a:avLst/>
          </a:prstGeom>
          <a:blipFill>
            <a:blip r:embed="rId2"/>
            <a:stretch>
              <a:fillRect t="-8404" b="-8404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D91AE1C1-B2C2-A94D-A9AC-91DE097F5CF0}"/>
              </a:ext>
            </a:extLst>
          </p:cNvPr>
          <p:cNvSpPr/>
          <p:nvPr/>
        </p:nvSpPr>
        <p:spPr>
          <a:xfrm>
            <a:off x="10606268" y="358756"/>
            <a:ext cx="1179654" cy="910602"/>
          </a:xfrm>
          <a:prstGeom prst="rect">
            <a:avLst/>
          </a:prstGeom>
          <a:blipFill>
            <a:blip r:embed="rId2"/>
            <a:stretch>
              <a:fillRect t="-8404" b="-8404"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421525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জোড়ায়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51C68FD4-10C4-8F2F-3E25-99B988544A28}"/>
              </a:ext>
            </a:extLst>
          </p:cNvPr>
          <p:cNvSpPr/>
          <p:nvPr/>
        </p:nvSpPr>
        <p:spPr>
          <a:xfrm>
            <a:off x="406078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CF1A70A3-49D0-39AE-7D9C-DBDA2D10128A}"/>
              </a:ext>
            </a:extLst>
          </p:cNvPr>
          <p:cNvSpPr/>
          <p:nvPr/>
        </p:nvSpPr>
        <p:spPr>
          <a:xfrm>
            <a:off x="10339086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354A5903-9389-58F3-1709-409017D6830D}"/>
              </a:ext>
            </a:extLst>
          </p:cNvPr>
          <p:cNvSpPr/>
          <p:nvPr/>
        </p:nvSpPr>
        <p:spPr>
          <a:xfrm>
            <a:off x="2584047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0F8D3D7B-2DF5-7935-33BC-40BEB3376698}"/>
              </a:ext>
            </a:extLst>
          </p:cNvPr>
          <p:cNvSpPr/>
          <p:nvPr/>
        </p:nvSpPr>
        <p:spPr>
          <a:xfrm>
            <a:off x="8006276" y="358756"/>
            <a:ext cx="1601679" cy="910602"/>
          </a:xfrm>
          <a:custGeom>
            <a:avLst/>
            <a:gdLst/>
            <a:ahLst/>
            <a:cxnLst/>
            <a:rect l="l" t="t" r="r" b="b"/>
            <a:pathLst>
              <a:path w="2457065" h="1494077">
                <a:moveTo>
                  <a:pt x="0" y="0"/>
                </a:moveTo>
                <a:lnTo>
                  <a:pt x="2457065" y="0"/>
                </a:lnTo>
                <a:lnTo>
                  <a:pt x="2457065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915" r="-15915"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3022086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দলগত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591EFE1-34ED-CFE5-839F-522498C258A0}"/>
              </a:ext>
            </a:extLst>
          </p:cNvPr>
          <p:cNvSpPr/>
          <p:nvPr/>
        </p:nvSpPr>
        <p:spPr>
          <a:xfrm>
            <a:off x="397397" y="358757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E56FE2A3-5EF3-F4C3-C264-79D0CF5074B9}"/>
              </a:ext>
            </a:extLst>
          </p:cNvPr>
          <p:cNvSpPr/>
          <p:nvPr/>
        </p:nvSpPr>
        <p:spPr>
          <a:xfrm>
            <a:off x="2679539" y="358756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5AA44410-B445-28E2-8F2E-6CBA1AEF8400}"/>
              </a:ext>
            </a:extLst>
          </p:cNvPr>
          <p:cNvSpPr/>
          <p:nvPr/>
        </p:nvSpPr>
        <p:spPr>
          <a:xfrm>
            <a:off x="7953736" y="358755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20085643-F8AC-7A19-42B3-8300CF3D7B42}"/>
              </a:ext>
            </a:extLst>
          </p:cNvPr>
          <p:cNvSpPr/>
          <p:nvPr/>
        </p:nvSpPr>
        <p:spPr>
          <a:xfrm>
            <a:off x="10102770" y="358756"/>
            <a:ext cx="1558725" cy="910602"/>
          </a:xfrm>
          <a:custGeom>
            <a:avLst/>
            <a:gdLst/>
            <a:ahLst/>
            <a:cxnLst/>
            <a:rect l="l" t="t" r="r" b="b"/>
            <a:pathLst>
              <a:path w="2760420" h="1494077">
                <a:moveTo>
                  <a:pt x="0" y="0"/>
                </a:moveTo>
                <a:lnTo>
                  <a:pt x="2760420" y="0"/>
                </a:lnTo>
                <a:lnTo>
                  <a:pt x="2760420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66554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06078" y="358756"/>
            <a:ext cx="11388525" cy="910602"/>
          </a:xfrm>
          <a:prstGeom prst="roundRect">
            <a:avLst>
              <a:gd name="adj" fmla="val 20480"/>
            </a:avLst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দলগত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কাজ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উপস্থাপন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9E44C0B4-BE15-F689-D858-96E1FC177F7C}"/>
              </a:ext>
            </a:extLst>
          </p:cNvPr>
          <p:cNvSpPr/>
          <p:nvPr/>
        </p:nvSpPr>
        <p:spPr>
          <a:xfrm>
            <a:off x="397396" y="358756"/>
            <a:ext cx="1466127" cy="910602"/>
          </a:xfrm>
          <a:custGeom>
            <a:avLst/>
            <a:gdLst/>
            <a:ahLst/>
            <a:cxnLst/>
            <a:rect l="l" t="t" r="r" b="b"/>
            <a:pathLst>
              <a:path w="1953042" h="1494077">
                <a:moveTo>
                  <a:pt x="0" y="0"/>
                </a:moveTo>
                <a:lnTo>
                  <a:pt x="1953042" y="0"/>
                </a:lnTo>
                <a:lnTo>
                  <a:pt x="1953042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CAFC0D39-5E05-8684-2A4C-BB008109FEDF}"/>
              </a:ext>
            </a:extLst>
          </p:cNvPr>
          <p:cNvSpPr/>
          <p:nvPr/>
        </p:nvSpPr>
        <p:spPr>
          <a:xfrm>
            <a:off x="10319795" y="358756"/>
            <a:ext cx="1466127" cy="910602"/>
          </a:xfrm>
          <a:custGeom>
            <a:avLst/>
            <a:gdLst/>
            <a:ahLst/>
            <a:cxnLst/>
            <a:rect l="l" t="t" r="r" b="b"/>
            <a:pathLst>
              <a:path w="1953042" h="1494077">
                <a:moveTo>
                  <a:pt x="0" y="0"/>
                </a:moveTo>
                <a:lnTo>
                  <a:pt x="1953042" y="0"/>
                </a:lnTo>
                <a:lnTo>
                  <a:pt x="1953042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4A2F9FB5-0B55-4087-81EC-86E0CF3E8367}"/>
              </a:ext>
            </a:extLst>
          </p:cNvPr>
          <p:cNvSpPr/>
          <p:nvPr/>
        </p:nvSpPr>
        <p:spPr>
          <a:xfrm>
            <a:off x="2177428" y="1269358"/>
            <a:ext cx="7483999" cy="5113154"/>
          </a:xfrm>
          <a:custGeom>
            <a:avLst/>
            <a:gdLst/>
            <a:ahLst/>
            <a:cxnLst/>
            <a:rect l="l" t="t" r="r" b="b"/>
            <a:pathLst>
              <a:path w="1953042" h="1494077">
                <a:moveTo>
                  <a:pt x="0" y="0"/>
                </a:moveTo>
                <a:lnTo>
                  <a:pt x="1953042" y="0"/>
                </a:lnTo>
                <a:lnTo>
                  <a:pt x="1953042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4290894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6F5DEF9E-30D3-38E7-243C-654B983E26BD}"/>
              </a:ext>
            </a:extLst>
          </p:cNvPr>
          <p:cNvSpPr/>
          <p:nvPr/>
        </p:nvSpPr>
        <p:spPr>
          <a:xfrm>
            <a:off x="484632" y="358756"/>
            <a:ext cx="11309971" cy="829520"/>
          </a:xfrm>
          <a:prstGeom prst="roundRect">
            <a:avLst>
              <a:gd name="adj" fmla="val 20480"/>
            </a:avLst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মূল্যায়ন</a:t>
            </a:r>
            <a:endParaRPr lang="bn-BD" sz="4800" b="1" dirty="0">
              <a:latin typeface="Arial" panose="020B0604020202020204" pitchFamily="34" charset="0"/>
            </a:endParaRPr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68D05E76-33BF-D94A-4666-FBFB12CBF94D}"/>
              </a:ext>
            </a:extLst>
          </p:cNvPr>
          <p:cNvSpPr/>
          <p:nvPr/>
        </p:nvSpPr>
        <p:spPr>
          <a:xfrm>
            <a:off x="406078" y="399297"/>
            <a:ext cx="1751637" cy="829520"/>
          </a:xfrm>
          <a:custGeom>
            <a:avLst/>
            <a:gdLst/>
            <a:ahLst/>
            <a:cxnLst/>
            <a:rect l="l" t="t" r="r" b="b"/>
            <a:pathLst>
              <a:path w="2543468" h="1494077">
                <a:moveTo>
                  <a:pt x="0" y="0"/>
                </a:moveTo>
                <a:lnTo>
                  <a:pt x="2543468" y="0"/>
                </a:lnTo>
                <a:lnTo>
                  <a:pt x="2543468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4045290-3B1F-DDE7-CF30-9618D04945E0}"/>
              </a:ext>
            </a:extLst>
          </p:cNvPr>
          <p:cNvSpPr/>
          <p:nvPr/>
        </p:nvSpPr>
        <p:spPr>
          <a:xfrm>
            <a:off x="10034285" y="399297"/>
            <a:ext cx="1751637" cy="829520"/>
          </a:xfrm>
          <a:custGeom>
            <a:avLst/>
            <a:gdLst/>
            <a:ahLst/>
            <a:cxnLst/>
            <a:rect l="l" t="t" r="r" b="b"/>
            <a:pathLst>
              <a:path w="2543468" h="1494077">
                <a:moveTo>
                  <a:pt x="0" y="0"/>
                </a:moveTo>
                <a:lnTo>
                  <a:pt x="2543468" y="0"/>
                </a:lnTo>
                <a:lnTo>
                  <a:pt x="2543468" y="1494077"/>
                </a:lnTo>
                <a:lnTo>
                  <a:pt x="0" y="14940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</p:spTree>
    <p:extLst>
      <p:ext uri="{BB962C8B-B14F-4D97-AF65-F5344CB8AC3E}">
        <p14:creationId xmlns:p14="http://schemas.microsoft.com/office/powerpoint/2010/main" val="128026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hyperlink" Target="https://www.nasirkhn.com/about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1">
            <a:extLst>
              <a:ext uri="{FF2B5EF4-FFF2-40B4-BE49-F238E27FC236}">
                <a16:creationId xmlns:a16="http://schemas.microsoft.com/office/drawing/2014/main" id="{8DD6B724-3AC6-9272-2D82-7A7C23052044}"/>
              </a:ext>
            </a:extLst>
          </p:cNvPr>
          <p:cNvSpPr/>
          <p:nvPr/>
        </p:nvSpPr>
        <p:spPr>
          <a:xfrm>
            <a:off x="0" y="-43382"/>
            <a:ext cx="12192000" cy="6858000"/>
          </a:xfrm>
          <a:prstGeom prst="frame">
            <a:avLst>
              <a:gd name="adj1" fmla="val 5972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F743DE-B7C7-38EB-99AF-F61AEC4B1711}"/>
              </a:ext>
            </a:extLst>
          </p:cNvPr>
          <p:cNvSpPr/>
          <p:nvPr/>
        </p:nvSpPr>
        <p:spPr>
          <a:xfrm>
            <a:off x="0" y="6429374"/>
            <a:ext cx="4762500" cy="428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Presented By: Md Mostafa Kamal, Assistant Teacher, </a:t>
            </a:r>
            <a:r>
              <a:rPr lang="en-US" sz="1050" dirty="0" err="1">
                <a:solidFill>
                  <a:schemeClr val="accent4">
                    <a:lumMod val="75000"/>
                  </a:schemeClr>
                </a:solidFill>
              </a:rPr>
              <a:t>Satkhira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 Sadar, </a:t>
            </a:r>
            <a:r>
              <a:rPr lang="en-US" sz="1050" dirty="0" err="1">
                <a:solidFill>
                  <a:schemeClr val="accent4">
                    <a:lumMod val="75000"/>
                  </a:schemeClr>
                </a:solidFill>
              </a:rPr>
              <a:t>Satkhira</a:t>
            </a:r>
            <a:r>
              <a:rPr lang="en-US" sz="1050" dirty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bn-BD" sz="105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4" name="Picture 13" descr="A red and green circle with a yellow map in the middle&#10;&#10;AI-generated content may be incorrect.">
            <a:extLst>
              <a:ext uri="{FF2B5EF4-FFF2-40B4-BE49-F238E27FC236}">
                <a16:creationId xmlns:a16="http://schemas.microsoft.com/office/drawing/2014/main" id="{4F697F46-7619-21CA-2B32-C5AB75F3775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444" y="6318000"/>
            <a:ext cx="540000" cy="5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5" name="Picture 14" descr="A logo of a child and child reading books&#10;&#10;AI-generated content may be incorrect.">
            <a:extLst>
              <a:ext uri="{FF2B5EF4-FFF2-40B4-BE49-F238E27FC236}">
                <a16:creationId xmlns:a16="http://schemas.microsoft.com/office/drawing/2014/main" id="{A40FE39B-993F-83E0-F46B-2BA9F8FD9921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193" y="6317999"/>
            <a:ext cx="486000" cy="5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F968702-3CF7-9076-8988-E919F77CEE67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72942" y="6317999"/>
            <a:ext cx="540000" cy="54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7" name="Picture 16" descr="A logo with text on it&#10;&#10;AI-generated content may be incorrect.">
            <a:extLst>
              <a:ext uri="{FF2B5EF4-FFF2-40B4-BE49-F238E27FC236}">
                <a16:creationId xmlns:a16="http://schemas.microsoft.com/office/drawing/2014/main" id="{F141EDB3-DD00-CF1B-9104-0D72B863D94B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2"/>
              </a:ext>
            </a:extLst>
          </a:blip>
          <a:stretch>
            <a:fillRect/>
          </a:stretch>
        </p:blipFill>
        <p:spPr>
          <a:xfrm>
            <a:off x="6576793" y="6361381"/>
            <a:ext cx="679855" cy="4532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82CBAA9-5854-7DBB-7C8E-D8959B5AC8FD}"/>
              </a:ext>
            </a:extLst>
          </p:cNvPr>
          <p:cNvSpPr/>
          <p:nvPr/>
        </p:nvSpPr>
        <p:spPr>
          <a:xfrm>
            <a:off x="9934575" y="6419789"/>
            <a:ext cx="2035407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000" b="1" cap="none" spc="0" dirty="0">
                <a:ln/>
                <a:solidFill>
                  <a:schemeClr val="accent3"/>
                </a:solidFill>
                <a:effectLst/>
              </a:rPr>
              <a:t>প্রাথমিক </a:t>
            </a:r>
            <a:r>
              <a:rPr lang="en-US" sz="2000" b="1" cap="none" spc="0" dirty="0" err="1">
                <a:ln/>
                <a:solidFill>
                  <a:schemeClr val="accent3"/>
                </a:solidFill>
                <a:effectLst/>
              </a:rPr>
              <a:t>গণিত</a:t>
            </a:r>
            <a:endParaRPr lang="en-US" sz="20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3047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5" r:id="rId3"/>
    <p:sldLayoutId id="2147483717" r:id="rId4"/>
    <p:sldLayoutId id="2147483716" r:id="rId5"/>
    <p:sldLayoutId id="2147483718" r:id="rId6"/>
    <p:sldLayoutId id="2147483720" r:id="rId7"/>
    <p:sldLayoutId id="2147483721" r:id="rId8"/>
    <p:sldLayoutId id="2147483722" r:id="rId9"/>
    <p:sldLayoutId id="2147483723" r:id="rId10"/>
    <p:sldLayoutId id="2147483719" r:id="rId11"/>
    <p:sldLayoutId id="2147483724" r:id="rId12"/>
    <p:sldLayoutId id="2147483725" r:id="rId13"/>
    <p:sldLayoutId id="2147483714" r:id="rId14"/>
    <p:sldLayoutId id="2147483726" r:id="rId15"/>
    <p:sldLayoutId id="2147483727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n-B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2.wav"/><Relationship Id="rId7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1.wav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1.wav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0.png"/><Relationship Id="rId3" Type="http://schemas.openxmlformats.org/officeDocument/2006/relationships/audio" Target="../media/audio2.wav"/><Relationship Id="rId7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audio" Target="../media/audio1.wav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audio" Target="../media/audio2.wav"/><Relationship Id="rId9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764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A50E2-EE8A-C41C-91D7-554D844E9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BB6ED12-5F05-3965-560B-D636BB4657DD}"/>
              </a:ext>
            </a:extLst>
          </p:cNvPr>
          <p:cNvSpPr txBox="1"/>
          <p:nvPr/>
        </p:nvSpPr>
        <p:spPr>
          <a:xfrm>
            <a:off x="6894628" y="1019581"/>
            <a:ext cx="29584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BD" sz="3200" b="1" dirty="0"/>
              <a:t>উপর নিচ যোগ করি-,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B5F2ECB-1E32-D2A9-961C-E2E36585A1B6}"/>
              </a:ext>
            </a:extLst>
          </p:cNvPr>
          <p:cNvSpPr/>
          <p:nvPr/>
        </p:nvSpPr>
        <p:spPr>
          <a:xfrm>
            <a:off x="9495113" y="3245644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B856356-DB2C-6C31-92C6-33DC7A675376}"/>
              </a:ext>
            </a:extLst>
          </p:cNvPr>
          <p:cNvSpPr/>
          <p:nvPr/>
        </p:nvSpPr>
        <p:spPr>
          <a:xfrm>
            <a:off x="10052622" y="3245644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E2209DA-15F9-ECDF-C3DC-102E50E42249}"/>
              </a:ext>
            </a:extLst>
          </p:cNvPr>
          <p:cNvSpPr/>
          <p:nvPr/>
        </p:nvSpPr>
        <p:spPr>
          <a:xfrm>
            <a:off x="10610131" y="3245644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D3ECE54-9E6B-1DEF-C40C-F249DCF14FC5}"/>
              </a:ext>
            </a:extLst>
          </p:cNvPr>
          <p:cNvSpPr/>
          <p:nvPr/>
        </p:nvSpPr>
        <p:spPr>
          <a:xfrm>
            <a:off x="9516276" y="3893548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87E2309-8C64-6A11-C495-932A40819075}"/>
              </a:ext>
            </a:extLst>
          </p:cNvPr>
          <p:cNvSpPr/>
          <p:nvPr/>
        </p:nvSpPr>
        <p:spPr>
          <a:xfrm>
            <a:off x="10073785" y="3893548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69DE317-FD0D-C418-D261-1A31F1587889}"/>
              </a:ext>
            </a:extLst>
          </p:cNvPr>
          <p:cNvSpPr/>
          <p:nvPr/>
        </p:nvSpPr>
        <p:spPr>
          <a:xfrm>
            <a:off x="10631294" y="3893548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237A7D4-CE9A-5A66-0078-A2D0F2C83426}"/>
              </a:ext>
            </a:extLst>
          </p:cNvPr>
          <p:cNvSpPr/>
          <p:nvPr/>
        </p:nvSpPr>
        <p:spPr>
          <a:xfrm>
            <a:off x="9506849" y="4442540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05EF53-DC8D-ACC0-102D-8765BFADA25B}"/>
              </a:ext>
            </a:extLst>
          </p:cNvPr>
          <p:cNvSpPr/>
          <p:nvPr/>
        </p:nvSpPr>
        <p:spPr>
          <a:xfrm>
            <a:off x="10064358" y="4442540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98364D8-9FB7-7CAC-C486-E9FB2AFC8131}"/>
              </a:ext>
            </a:extLst>
          </p:cNvPr>
          <p:cNvSpPr/>
          <p:nvPr/>
        </p:nvSpPr>
        <p:spPr>
          <a:xfrm>
            <a:off x="10621867" y="4442540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B168C2F-3413-5839-E1AD-3FB2DCC3B4B7}"/>
              </a:ext>
            </a:extLst>
          </p:cNvPr>
          <p:cNvSpPr/>
          <p:nvPr/>
        </p:nvSpPr>
        <p:spPr>
          <a:xfrm>
            <a:off x="9498058" y="2715277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5E794D8-17C3-5DEB-9400-C31D1028F22F}"/>
              </a:ext>
            </a:extLst>
          </p:cNvPr>
          <p:cNvSpPr/>
          <p:nvPr/>
        </p:nvSpPr>
        <p:spPr>
          <a:xfrm>
            <a:off x="10049023" y="2718855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3D179E3-63B1-CE64-E2F7-77FA845C90E1}"/>
              </a:ext>
            </a:extLst>
          </p:cNvPr>
          <p:cNvSpPr/>
          <p:nvPr/>
        </p:nvSpPr>
        <p:spPr>
          <a:xfrm>
            <a:off x="10612139" y="2717631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1632E3B1-B5FC-7690-91EC-922B61068306}"/>
              </a:ext>
            </a:extLst>
          </p:cNvPr>
          <p:cNvSpPr/>
          <p:nvPr/>
        </p:nvSpPr>
        <p:spPr>
          <a:xfrm>
            <a:off x="9489556" y="5095491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481E1E35-B46C-806F-E382-BF551575B646}"/>
              </a:ext>
            </a:extLst>
          </p:cNvPr>
          <p:cNvSpPr/>
          <p:nvPr/>
        </p:nvSpPr>
        <p:spPr>
          <a:xfrm>
            <a:off x="10047065" y="5095491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233F889-4F37-DF8B-8A66-64078D3D409D}"/>
              </a:ext>
            </a:extLst>
          </p:cNvPr>
          <p:cNvSpPr/>
          <p:nvPr/>
        </p:nvSpPr>
        <p:spPr>
          <a:xfrm>
            <a:off x="10604574" y="5095491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4DCB546-1061-7D8D-D274-E66C67C3A8A9}"/>
              </a:ext>
            </a:extLst>
          </p:cNvPr>
          <p:cNvSpPr txBox="1"/>
          <p:nvPr/>
        </p:nvSpPr>
        <p:spPr>
          <a:xfrm>
            <a:off x="418126" y="5692991"/>
            <a:ext cx="68739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3200" dirty="0" err="1"/>
              <a:t>নির্নেয়</a:t>
            </a:r>
            <a:r>
              <a:rPr lang="bn-BD" sz="3200" dirty="0"/>
              <a:t> </a:t>
            </a:r>
            <a:r>
              <a:rPr lang="bn-BD" sz="3200" b="1" dirty="0"/>
              <a:t>দুইটি </a:t>
            </a:r>
            <a:r>
              <a:rPr lang="bn-BD" sz="3200" b="1" dirty="0" err="1"/>
              <a:t>মোটরসাইকেলের</a:t>
            </a:r>
            <a:r>
              <a:rPr lang="bn-BD" sz="3200" b="1" dirty="0"/>
              <a:t> দাম </a:t>
            </a:r>
            <a:r>
              <a:rPr lang="bn-BD" sz="3200" dirty="0"/>
              <a:t>= ৩১০৭২৪</a:t>
            </a:r>
            <a:endParaRPr lang="bn-BD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836924C-2C8A-5D5E-45DD-BAB373C44CBD}"/>
              </a:ext>
            </a:extLst>
          </p:cNvPr>
          <p:cNvCxnSpPr/>
          <p:nvPr/>
        </p:nvCxnSpPr>
        <p:spPr>
          <a:xfrm>
            <a:off x="7687691" y="3846245"/>
            <a:ext cx="356477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179729F-2082-D0E6-4AD9-6011DEC44E7F}"/>
              </a:ext>
            </a:extLst>
          </p:cNvPr>
          <p:cNvCxnSpPr/>
          <p:nvPr/>
        </p:nvCxnSpPr>
        <p:spPr>
          <a:xfrm>
            <a:off x="7651730" y="5042023"/>
            <a:ext cx="3564778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373FCCAB-5C47-4AD1-3208-AB0CB9A3E823}"/>
              </a:ext>
            </a:extLst>
          </p:cNvPr>
          <p:cNvSpPr/>
          <p:nvPr/>
        </p:nvSpPr>
        <p:spPr>
          <a:xfrm>
            <a:off x="8940486" y="3243067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F02913B0-7712-17D5-8D46-018B3BD1DEBA}"/>
              </a:ext>
            </a:extLst>
          </p:cNvPr>
          <p:cNvSpPr/>
          <p:nvPr/>
        </p:nvSpPr>
        <p:spPr>
          <a:xfrm>
            <a:off x="8961649" y="3890971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723289B9-D2E8-72F2-2923-635F454B8BF8}"/>
              </a:ext>
            </a:extLst>
          </p:cNvPr>
          <p:cNvSpPr/>
          <p:nvPr/>
        </p:nvSpPr>
        <p:spPr>
          <a:xfrm>
            <a:off x="8952222" y="4439963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D784CE41-61E3-DAA4-09E3-32634EA53747}"/>
              </a:ext>
            </a:extLst>
          </p:cNvPr>
          <p:cNvSpPr/>
          <p:nvPr/>
        </p:nvSpPr>
        <p:spPr>
          <a:xfrm>
            <a:off x="8934929" y="5092914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6DDD9547-A648-9F9D-EEB1-D96E1BC23EA2}"/>
              </a:ext>
            </a:extLst>
          </p:cNvPr>
          <p:cNvSpPr/>
          <p:nvPr/>
        </p:nvSpPr>
        <p:spPr>
          <a:xfrm>
            <a:off x="8933941" y="2724704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5F925BF-9257-E891-3655-2E6DE5463AB4}"/>
              </a:ext>
            </a:extLst>
          </p:cNvPr>
          <p:cNvSpPr txBox="1"/>
          <p:nvPr/>
        </p:nvSpPr>
        <p:spPr>
          <a:xfrm>
            <a:off x="461469" y="2558139"/>
            <a:ext cx="6905559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এককের </a:t>
            </a:r>
            <a:r>
              <a:rPr lang="bn-BD" sz="2400" dirty="0" err="1"/>
              <a:t>স্থানঃ</a:t>
            </a:r>
            <a:r>
              <a:rPr lang="bn-BD" sz="2400" dirty="0"/>
              <a:t> ৯ + ৫ = ১৪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54D9042-AB4D-9850-CF0B-56A2D4B4B1BF}"/>
              </a:ext>
            </a:extLst>
          </p:cNvPr>
          <p:cNvSpPr txBox="1"/>
          <p:nvPr/>
        </p:nvSpPr>
        <p:spPr>
          <a:xfrm>
            <a:off x="461469" y="3095991"/>
            <a:ext cx="6905559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দশকের </a:t>
            </a:r>
            <a:r>
              <a:rPr lang="bn-BD" sz="2400" dirty="0" err="1"/>
              <a:t>স্থানঃ</a:t>
            </a:r>
            <a:r>
              <a:rPr lang="bn-BD" sz="2400" dirty="0"/>
              <a:t> ৯ + ২ + ১=১২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030BA4E-D86B-CE32-2AD3-61CA0E35ADF6}"/>
              </a:ext>
            </a:extLst>
          </p:cNvPr>
          <p:cNvSpPr txBox="1"/>
          <p:nvPr/>
        </p:nvSpPr>
        <p:spPr>
          <a:xfrm>
            <a:off x="438256" y="3612979"/>
            <a:ext cx="6905559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শতকের </a:t>
            </a:r>
            <a:r>
              <a:rPr lang="bn-BD" sz="2400" dirty="0" err="1"/>
              <a:t>স্থানঃ</a:t>
            </a:r>
            <a:r>
              <a:rPr lang="bn-BD" sz="2400" dirty="0"/>
              <a:t> ৯ + ৭ + ১=১৭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BE05DB6-EDE1-D3F8-7943-C7BF14B5DDF1}"/>
              </a:ext>
            </a:extLst>
          </p:cNvPr>
          <p:cNvSpPr txBox="1"/>
          <p:nvPr/>
        </p:nvSpPr>
        <p:spPr>
          <a:xfrm>
            <a:off x="438255" y="4112557"/>
            <a:ext cx="6905559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হাজারের </a:t>
            </a:r>
            <a:r>
              <a:rPr lang="bn-BD" sz="2400" dirty="0" err="1"/>
              <a:t>স্থানঃ</a:t>
            </a:r>
            <a:r>
              <a:rPr lang="bn-BD" sz="2400" dirty="0"/>
              <a:t> ৫ + ৪ + ১=১০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D644FEC-55E7-9B5C-FD7D-994DF1D9BA99}"/>
              </a:ext>
            </a:extLst>
          </p:cNvPr>
          <p:cNvSpPr txBox="1"/>
          <p:nvPr/>
        </p:nvSpPr>
        <p:spPr>
          <a:xfrm>
            <a:off x="1390340" y="402834"/>
            <a:ext cx="10383534" cy="550962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400" b="1" dirty="0"/>
              <a:t>দুইটি </a:t>
            </a:r>
            <a:r>
              <a:rPr lang="bn-BD" sz="2400" b="1" dirty="0" err="1"/>
              <a:t>মোটরসাইকেলের</a:t>
            </a:r>
            <a:r>
              <a:rPr lang="bn-BD" sz="2400" b="1" dirty="0"/>
              <a:t> দাম কত?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46C79BDC-D269-D46F-817D-49E52CDE6DD9}"/>
              </a:ext>
            </a:extLst>
          </p:cNvPr>
          <p:cNvSpPr/>
          <p:nvPr/>
        </p:nvSpPr>
        <p:spPr>
          <a:xfrm>
            <a:off x="8367799" y="2734432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448B77E9-9364-2708-2FD7-215DD8F15B06}"/>
              </a:ext>
            </a:extLst>
          </p:cNvPr>
          <p:cNvSpPr/>
          <p:nvPr/>
        </p:nvSpPr>
        <p:spPr>
          <a:xfrm>
            <a:off x="8373840" y="3259679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7BF087EE-2CBA-E361-E53A-BB600BA3270D}"/>
              </a:ext>
            </a:extLst>
          </p:cNvPr>
          <p:cNvSpPr/>
          <p:nvPr/>
        </p:nvSpPr>
        <p:spPr>
          <a:xfrm>
            <a:off x="8357890" y="5096018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9F4EB6A-403E-5D55-9F3D-A0888BF47781}"/>
              </a:ext>
            </a:extLst>
          </p:cNvPr>
          <p:cNvSpPr txBox="1"/>
          <p:nvPr/>
        </p:nvSpPr>
        <p:spPr>
          <a:xfrm>
            <a:off x="438255" y="4617076"/>
            <a:ext cx="6905559" cy="461665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অযুতের </a:t>
            </a:r>
            <a:r>
              <a:rPr lang="bn-BD" sz="2400" dirty="0" err="1"/>
              <a:t>স্থানঃ</a:t>
            </a:r>
            <a:r>
              <a:rPr lang="bn-BD" sz="2400" dirty="0"/>
              <a:t> ৬ + ৪ +  ১ = ১১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BF6E5AC7-BEB1-8203-D8FB-F4FBBB7FBF4C}"/>
              </a:ext>
            </a:extLst>
          </p:cNvPr>
          <p:cNvSpPr/>
          <p:nvPr/>
        </p:nvSpPr>
        <p:spPr>
          <a:xfrm>
            <a:off x="8353028" y="4445856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7B950179-9011-94AD-0B6B-D75767035831}"/>
              </a:ext>
            </a:extLst>
          </p:cNvPr>
          <p:cNvSpPr/>
          <p:nvPr/>
        </p:nvSpPr>
        <p:spPr>
          <a:xfrm>
            <a:off x="8345643" y="3909131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59C060DD-766D-BE19-38C1-6C19D2CE78DD}"/>
              </a:ext>
            </a:extLst>
          </p:cNvPr>
          <p:cNvSpPr/>
          <p:nvPr/>
        </p:nvSpPr>
        <p:spPr>
          <a:xfrm>
            <a:off x="7796822" y="3258194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CCB3B6-4AD4-D22F-6273-1E51D66B4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7227" y="1111965"/>
            <a:ext cx="3217019" cy="1398704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AF3F236-B874-6822-250D-A19AF17DCE62}"/>
              </a:ext>
            </a:extLst>
          </p:cNvPr>
          <p:cNvSpPr/>
          <p:nvPr/>
        </p:nvSpPr>
        <p:spPr>
          <a:xfrm>
            <a:off x="7769785" y="3909131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7B9A0F3E-5582-91BB-7576-B05442799807}"/>
              </a:ext>
            </a:extLst>
          </p:cNvPr>
          <p:cNvSpPr/>
          <p:nvPr/>
        </p:nvSpPr>
        <p:spPr>
          <a:xfrm>
            <a:off x="7776601" y="4450059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D0E22A8-0D7C-5301-D0DF-3085FDFAF392}"/>
              </a:ext>
            </a:extLst>
          </p:cNvPr>
          <p:cNvSpPr/>
          <p:nvPr/>
        </p:nvSpPr>
        <p:spPr>
          <a:xfrm>
            <a:off x="7790233" y="5094161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C5DC1DA6-1E9A-E516-1237-8555677803FD}"/>
              </a:ext>
            </a:extLst>
          </p:cNvPr>
          <p:cNvSpPr/>
          <p:nvPr/>
        </p:nvSpPr>
        <p:spPr>
          <a:xfrm>
            <a:off x="7790184" y="2709663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9C3E8CB-A107-C9D1-3CE4-D2B0498F82F7}"/>
              </a:ext>
            </a:extLst>
          </p:cNvPr>
          <p:cNvSpPr txBox="1"/>
          <p:nvPr/>
        </p:nvSpPr>
        <p:spPr>
          <a:xfrm>
            <a:off x="386531" y="5155033"/>
            <a:ext cx="6905559" cy="461665"/>
          </a:xfrm>
          <a:prstGeom prst="rect">
            <a:avLst/>
          </a:prstGeom>
          <a:solidFill>
            <a:srgbClr val="6CEBFC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অযুতের </a:t>
            </a:r>
            <a:r>
              <a:rPr lang="bn-BD" sz="2400" dirty="0" err="1"/>
              <a:t>স্থানঃ</a:t>
            </a:r>
            <a:r>
              <a:rPr lang="bn-BD" sz="2400" dirty="0"/>
              <a:t> ১ + ১ +  ১ = ৩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CA97C9D7-93AE-3061-5163-AA3DB7FFB582}"/>
              </a:ext>
            </a:extLst>
          </p:cNvPr>
          <p:cNvSpPr/>
          <p:nvPr/>
        </p:nvSpPr>
        <p:spPr>
          <a:xfrm>
            <a:off x="9504056" y="2711053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6A5D93C9-B8A0-D6A2-24C0-2B5223FF1D47}"/>
              </a:ext>
            </a:extLst>
          </p:cNvPr>
          <p:cNvSpPr/>
          <p:nvPr/>
        </p:nvSpPr>
        <p:spPr>
          <a:xfrm>
            <a:off x="10055021" y="2714631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E504915-B6C4-92BA-0CF8-6537D614C5FA}"/>
              </a:ext>
            </a:extLst>
          </p:cNvPr>
          <p:cNvSpPr/>
          <p:nvPr/>
        </p:nvSpPr>
        <p:spPr>
          <a:xfrm>
            <a:off x="8941697" y="2725008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CEC4DA55-EC38-0656-0A69-1513263DD752}"/>
              </a:ext>
            </a:extLst>
          </p:cNvPr>
          <p:cNvSpPr/>
          <p:nvPr/>
        </p:nvSpPr>
        <p:spPr>
          <a:xfrm>
            <a:off x="8365098" y="2727755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C8125CBC-F82E-4E93-D8FD-6B44B61B0786}"/>
              </a:ext>
            </a:extLst>
          </p:cNvPr>
          <p:cNvSpPr/>
          <p:nvPr/>
        </p:nvSpPr>
        <p:spPr>
          <a:xfrm>
            <a:off x="7776601" y="2717782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</p:spTree>
    <p:extLst>
      <p:ext uri="{BB962C8B-B14F-4D97-AF65-F5344CB8AC3E}">
        <p14:creationId xmlns:p14="http://schemas.microsoft.com/office/powerpoint/2010/main" val="3651738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76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77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78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1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82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83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8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8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1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92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93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4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115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116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7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4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25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26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9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3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3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2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4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35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36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7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9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40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41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2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4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45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46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7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7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58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59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0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2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64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2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73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7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5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2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93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94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5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9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9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0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2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03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04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5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7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08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09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0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2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13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14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5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5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26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27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8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0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31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32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3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0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41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42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3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1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0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61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62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3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5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66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67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8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0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71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72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3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4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5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76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77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8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0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81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82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3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1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3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9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95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8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99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00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1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8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09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10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1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2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4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8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29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30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1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3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34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35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6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8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39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40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1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3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44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45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6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8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49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0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1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2" fill="hold">
                      <p:stCondLst>
                        <p:cond delay="indefinite"/>
                      </p:stCondLst>
                      <p:childTnLst>
                        <p:par>
                          <p:cTn id="353" fill="hold">
                            <p:stCondLst>
                              <p:cond delay="0"/>
                            </p:stCondLst>
                            <p:childTnLst>
                              <p:par>
                                <p:cTn id="3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1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62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63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4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6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67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68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9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0" fill="hold">
                      <p:stCondLst>
                        <p:cond delay="indefinite"/>
                      </p:stCondLst>
                      <p:childTnLst>
                        <p:par>
                          <p:cTn id="371" fill="hold">
                            <p:stCondLst>
                              <p:cond delay="0"/>
                            </p:stCondLst>
                            <p:childTnLst>
                              <p:par>
                                <p:cTn id="37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76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77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78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9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0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2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3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5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7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0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2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3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5" fill="hold">
                      <p:stCondLst>
                        <p:cond delay="indefinite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0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1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2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03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4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6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7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08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9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0" fill="hold">
                      <p:stCondLst>
                        <p:cond delay="indefinite"/>
                      </p:stCondLst>
                      <p:childTnLst>
                        <p:par>
                          <p:cTn id="411" fill="hold">
                            <p:stCondLst>
                              <p:cond delay="0"/>
                            </p:stCondLst>
                            <p:childTnLst>
                              <p:par>
                                <p:cTn id="4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6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7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8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9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0" fill="hold">
                      <p:stCondLst>
                        <p:cond delay="indefinite"/>
                      </p:stCondLst>
                      <p:childTnLst>
                        <p:par>
                          <p:cTn id="421" fill="hold">
                            <p:stCondLst>
                              <p:cond delay="0"/>
                            </p:stCondLst>
                            <p:childTnLst>
                              <p:par>
                                <p:cTn id="4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6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7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8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9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0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2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5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8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delay="indefinite"/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5" presetID="27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46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47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48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9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0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51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52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53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4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5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56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57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58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9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0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1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62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63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4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5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6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67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68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9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0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71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72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73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4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5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76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77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78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9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81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82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83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4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7" grpId="0" animBg="1"/>
      <p:bldP spid="17" grpId="1" animBg="1"/>
      <p:bldP spid="17" grpId="2" animBg="1"/>
      <p:bldP spid="17" grpId="3" animBg="1"/>
      <p:bldP spid="18" grpId="0" animBg="1"/>
      <p:bldP spid="18" grpId="1" animBg="1"/>
      <p:bldP spid="18" grpId="2" animBg="1"/>
      <p:bldP spid="19" grpId="0" animBg="1"/>
      <p:bldP spid="19" grpId="1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6" grpId="0"/>
      <p:bldP spid="26" grpId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0" grpId="2" animBg="1"/>
      <p:bldP spid="32" grpId="0" animBg="1"/>
      <p:bldP spid="32" grpId="1" animBg="1"/>
      <p:bldP spid="32" grpId="2" animBg="1"/>
      <p:bldP spid="32" grpId="3" animBg="1"/>
      <p:bldP spid="35" grpId="0" animBg="1"/>
      <p:bldP spid="35" grpId="1" animBg="1"/>
      <p:bldP spid="36" grpId="0" animBg="1"/>
      <p:bldP spid="36" grpId="1" animBg="1"/>
      <p:bldP spid="63" grpId="0" animBg="1"/>
      <p:bldP spid="63" grpId="1" animBg="1"/>
      <p:bldP spid="37" grpId="0" animBg="1"/>
      <p:bldP spid="37" grpId="1" animBg="1"/>
      <p:bldP spid="46" grpId="0" animBg="1"/>
      <p:bldP spid="46" grpId="1" animBg="1"/>
      <p:bldP spid="46" grpId="2" animBg="1"/>
      <p:bldP spid="46" grpId="3" animBg="1"/>
      <p:bldP spid="48" grpId="0" animBg="1"/>
      <p:bldP spid="48" grpId="1" animBg="1"/>
      <p:bldP spid="49" grpId="0" animBg="1"/>
      <p:bldP spid="49" grpId="1" animBg="1"/>
      <p:bldP spid="49" grpId="2" animBg="1"/>
      <p:bldP spid="44" grpId="0" animBg="1"/>
      <p:bldP spid="44" grpId="1" animBg="1"/>
      <p:bldP spid="50" grpId="0" animBg="1"/>
      <p:bldP spid="50" grpId="1" animBg="1"/>
      <p:bldP spid="51" grpId="0" animBg="1"/>
      <p:bldP spid="51" grpId="1" animBg="1"/>
      <p:bldP spid="54" grpId="0" animBg="1"/>
      <p:bldP spid="5" grpId="0" animBg="1"/>
      <p:bldP spid="20" grpId="0" animBg="1"/>
      <p:bldP spid="22" grpId="0" animBg="1"/>
      <p:bldP spid="22" grpId="1" animBg="1"/>
      <p:bldP spid="22" grpId="2" animBg="1"/>
      <p:bldP spid="31" grpId="0" animBg="1"/>
      <p:bldP spid="31" grpId="1" animBg="1"/>
      <p:bldP spid="31" grpId="2" animBg="1"/>
      <p:bldP spid="31" grpId="3" animBg="1"/>
      <p:bldP spid="53" grpId="0" animBg="1"/>
      <p:bldP spid="53" grpId="1" animBg="1"/>
      <p:bldP spid="34" grpId="0" animBg="1"/>
      <p:bldP spid="34" grpId="1" animBg="1"/>
      <p:bldP spid="34" grpId="2" animBg="1"/>
      <p:bldP spid="38" grpId="0" animBg="1"/>
      <p:bldP spid="38" grpId="1" animBg="1"/>
      <p:bldP spid="38" grpId="2" animBg="1"/>
      <p:bldP spid="2" grpId="0" animBg="1"/>
      <p:bldP spid="2" grpId="1" animBg="1"/>
      <p:bldP spid="2" grpId="2" animBg="1"/>
      <p:bldP spid="52" grpId="0" animBg="1"/>
      <p:bldP spid="52" grpId="1" animBg="1"/>
      <p:bldP spid="52" grpId="2" animBg="1"/>
      <p:bldP spid="52" grpId="3" animBg="1"/>
      <p:bldP spid="45" grpId="0" animBg="1"/>
      <p:bldP spid="45" grpId="1" animBg="1"/>
      <p:bldP spid="45" grpId="2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273F4-ADB9-1F7C-AFB7-133BB1AE4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24D6CA5-7D3A-AFB4-7E88-7C6EDE0581FA}"/>
              </a:ext>
            </a:extLst>
          </p:cNvPr>
          <p:cNvSpPr/>
          <p:nvPr/>
        </p:nvSpPr>
        <p:spPr>
          <a:xfrm>
            <a:off x="9442015" y="2824894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D4519CC-64EC-CD07-5AC7-3F2FF7D9E50C}"/>
              </a:ext>
            </a:extLst>
          </p:cNvPr>
          <p:cNvSpPr/>
          <p:nvPr/>
        </p:nvSpPr>
        <p:spPr>
          <a:xfrm>
            <a:off x="9999524" y="2824894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F80E4A2-0410-B409-C0D4-778EF7CEA1DA}"/>
              </a:ext>
            </a:extLst>
          </p:cNvPr>
          <p:cNvSpPr/>
          <p:nvPr/>
        </p:nvSpPr>
        <p:spPr>
          <a:xfrm>
            <a:off x="10557033" y="2824894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DD99453-DF27-4C06-C27C-F5EF7306830F}"/>
              </a:ext>
            </a:extLst>
          </p:cNvPr>
          <p:cNvSpPr/>
          <p:nvPr/>
        </p:nvSpPr>
        <p:spPr>
          <a:xfrm>
            <a:off x="9463178" y="3472798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9DBDC2C-F0F0-4B43-8209-60D32ADE8749}"/>
              </a:ext>
            </a:extLst>
          </p:cNvPr>
          <p:cNvSpPr/>
          <p:nvPr/>
        </p:nvSpPr>
        <p:spPr>
          <a:xfrm>
            <a:off x="10020687" y="3472798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B971A96-9C3B-97F2-9DFD-5131A5A50D17}"/>
              </a:ext>
            </a:extLst>
          </p:cNvPr>
          <p:cNvSpPr/>
          <p:nvPr/>
        </p:nvSpPr>
        <p:spPr>
          <a:xfrm>
            <a:off x="10578196" y="3472798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CA52FBE-FB2C-FEB2-264E-B618F2C22E31}"/>
              </a:ext>
            </a:extLst>
          </p:cNvPr>
          <p:cNvSpPr/>
          <p:nvPr/>
        </p:nvSpPr>
        <p:spPr>
          <a:xfrm>
            <a:off x="9453751" y="4021790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446CCEA-1BFA-B338-1F20-080D426C3AAD}"/>
              </a:ext>
            </a:extLst>
          </p:cNvPr>
          <p:cNvSpPr/>
          <p:nvPr/>
        </p:nvSpPr>
        <p:spPr>
          <a:xfrm>
            <a:off x="10011260" y="4021790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513444E-68AC-46B8-4079-16C8D4F114C3}"/>
              </a:ext>
            </a:extLst>
          </p:cNvPr>
          <p:cNvSpPr/>
          <p:nvPr/>
        </p:nvSpPr>
        <p:spPr>
          <a:xfrm>
            <a:off x="10568769" y="4021790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9084490-3888-29D1-60E1-5465C4DB5F43}"/>
              </a:ext>
            </a:extLst>
          </p:cNvPr>
          <p:cNvSpPr/>
          <p:nvPr/>
        </p:nvSpPr>
        <p:spPr>
          <a:xfrm>
            <a:off x="9444960" y="2294527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D0AC3D9-A232-5580-C878-D5B73DE0A686}"/>
              </a:ext>
            </a:extLst>
          </p:cNvPr>
          <p:cNvSpPr/>
          <p:nvPr/>
        </p:nvSpPr>
        <p:spPr>
          <a:xfrm>
            <a:off x="9995925" y="2298105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F542FDC-44B0-07EA-B6AC-080AEC74D061}"/>
              </a:ext>
            </a:extLst>
          </p:cNvPr>
          <p:cNvSpPr/>
          <p:nvPr/>
        </p:nvSpPr>
        <p:spPr>
          <a:xfrm>
            <a:off x="10559041" y="2296881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5DE32E46-DA4C-7824-C0D2-37D4B6437861}"/>
              </a:ext>
            </a:extLst>
          </p:cNvPr>
          <p:cNvSpPr/>
          <p:nvPr/>
        </p:nvSpPr>
        <p:spPr>
          <a:xfrm>
            <a:off x="9496145" y="5790245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9EE12A2A-0461-C464-E1D8-59D89B032F2D}"/>
              </a:ext>
            </a:extLst>
          </p:cNvPr>
          <p:cNvSpPr/>
          <p:nvPr/>
        </p:nvSpPr>
        <p:spPr>
          <a:xfrm>
            <a:off x="10053654" y="5790245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5378D99-C9B3-807C-74F9-8AF31D3E79D6}"/>
              </a:ext>
            </a:extLst>
          </p:cNvPr>
          <p:cNvSpPr/>
          <p:nvPr/>
        </p:nvSpPr>
        <p:spPr>
          <a:xfrm>
            <a:off x="10611163" y="5790245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D37629A-19C4-6026-69B4-978D1808EF47}"/>
              </a:ext>
            </a:extLst>
          </p:cNvPr>
          <p:cNvSpPr txBox="1"/>
          <p:nvPr/>
        </p:nvSpPr>
        <p:spPr>
          <a:xfrm>
            <a:off x="438256" y="5747775"/>
            <a:ext cx="60838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3200" dirty="0" err="1"/>
              <a:t>নির্নেয়</a:t>
            </a:r>
            <a:r>
              <a:rPr lang="bn-BD" sz="3200" dirty="0"/>
              <a:t> </a:t>
            </a:r>
            <a:r>
              <a:rPr lang="bn-BD" sz="3200" b="1" dirty="0"/>
              <a:t>যোগফল</a:t>
            </a:r>
            <a:r>
              <a:rPr lang="bn-BD" sz="3200" dirty="0"/>
              <a:t>= ১১০৩৯২৬</a:t>
            </a:r>
            <a:endParaRPr lang="bn-BD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6335515-EF2C-4959-497B-CAAF51064FE8}"/>
              </a:ext>
            </a:extLst>
          </p:cNvPr>
          <p:cNvCxnSpPr/>
          <p:nvPr/>
        </p:nvCxnSpPr>
        <p:spPr>
          <a:xfrm>
            <a:off x="7070369" y="3415767"/>
            <a:ext cx="4140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BF3AA17-0A27-D3C3-C991-C87A96409B13}"/>
              </a:ext>
            </a:extLst>
          </p:cNvPr>
          <p:cNvCxnSpPr/>
          <p:nvPr/>
        </p:nvCxnSpPr>
        <p:spPr>
          <a:xfrm>
            <a:off x="7094095" y="5727049"/>
            <a:ext cx="4140000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BEFCA91-55D4-BAF4-0CB3-73BB6A3D512C}"/>
              </a:ext>
            </a:extLst>
          </p:cNvPr>
          <p:cNvSpPr/>
          <p:nvPr/>
        </p:nvSpPr>
        <p:spPr>
          <a:xfrm>
            <a:off x="8887388" y="2822317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F63BCB5-C5BC-E9A5-F04E-3B602D0D8AAB}"/>
              </a:ext>
            </a:extLst>
          </p:cNvPr>
          <p:cNvSpPr/>
          <p:nvPr/>
        </p:nvSpPr>
        <p:spPr>
          <a:xfrm>
            <a:off x="8908551" y="3470221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9E9BF4C9-21D4-BB66-E573-C10620B1105B}"/>
              </a:ext>
            </a:extLst>
          </p:cNvPr>
          <p:cNvSpPr/>
          <p:nvPr/>
        </p:nvSpPr>
        <p:spPr>
          <a:xfrm>
            <a:off x="8899124" y="4019213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AF8E28F-52A7-B0B5-6825-9029C20467B7}"/>
              </a:ext>
            </a:extLst>
          </p:cNvPr>
          <p:cNvSpPr/>
          <p:nvPr/>
        </p:nvSpPr>
        <p:spPr>
          <a:xfrm>
            <a:off x="8941518" y="5787668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6FAD78DE-A519-B342-23D8-C1B22785E07A}"/>
              </a:ext>
            </a:extLst>
          </p:cNvPr>
          <p:cNvSpPr/>
          <p:nvPr/>
        </p:nvSpPr>
        <p:spPr>
          <a:xfrm>
            <a:off x="8880843" y="2303954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655C758-7FAD-D842-CCDF-F064044ED004}"/>
              </a:ext>
            </a:extLst>
          </p:cNvPr>
          <p:cNvSpPr txBox="1"/>
          <p:nvPr/>
        </p:nvSpPr>
        <p:spPr>
          <a:xfrm>
            <a:off x="461470" y="2558139"/>
            <a:ext cx="6083892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এককের </a:t>
            </a:r>
            <a:r>
              <a:rPr lang="bn-BD" sz="2400" dirty="0" err="1"/>
              <a:t>স্থানঃ</a:t>
            </a:r>
            <a:r>
              <a:rPr lang="bn-BD" sz="2400" dirty="0"/>
              <a:t> ৯ + ৪ + ৩ + ০ = ১৬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D695AAF-0C31-3EA5-781F-9D33BE6D5282}"/>
              </a:ext>
            </a:extLst>
          </p:cNvPr>
          <p:cNvSpPr txBox="1"/>
          <p:nvPr/>
        </p:nvSpPr>
        <p:spPr>
          <a:xfrm>
            <a:off x="461470" y="3095991"/>
            <a:ext cx="6083892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দশকের </a:t>
            </a:r>
            <a:r>
              <a:rPr lang="bn-BD" sz="2400" dirty="0" err="1"/>
              <a:t>স্থানঃ</a:t>
            </a:r>
            <a:r>
              <a:rPr lang="bn-BD" sz="2400" dirty="0"/>
              <a:t> ২ + ২ + ৫ + ২+ ১=১২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0C64374-116B-DD44-9D9D-0A5056C1E20B}"/>
              </a:ext>
            </a:extLst>
          </p:cNvPr>
          <p:cNvSpPr txBox="1"/>
          <p:nvPr/>
        </p:nvSpPr>
        <p:spPr>
          <a:xfrm>
            <a:off x="438257" y="3612979"/>
            <a:ext cx="6083892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শতকের </a:t>
            </a:r>
            <a:r>
              <a:rPr lang="bn-BD" sz="2400" dirty="0" err="1"/>
              <a:t>স্থানঃ</a:t>
            </a:r>
            <a:r>
              <a:rPr lang="bn-BD" sz="2400" dirty="0"/>
              <a:t> ৩ + ৯ + ৩+ ৩+ ১=১৯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47EC6BC-719C-8B13-7F1F-DFB232377858}"/>
              </a:ext>
            </a:extLst>
          </p:cNvPr>
          <p:cNvSpPr txBox="1"/>
          <p:nvPr/>
        </p:nvSpPr>
        <p:spPr>
          <a:xfrm>
            <a:off x="438256" y="4112557"/>
            <a:ext cx="6083892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হাজারের </a:t>
            </a:r>
            <a:r>
              <a:rPr lang="bn-BD" sz="2400" dirty="0" err="1"/>
              <a:t>স্থানঃ</a:t>
            </a:r>
            <a:r>
              <a:rPr lang="bn-BD" sz="2400" dirty="0"/>
              <a:t> ৭ + ৮ + ৮ + ৯ + ১=৩৩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9B1521-7BEB-400D-6649-5A2E5BF4FDD9}"/>
              </a:ext>
            </a:extLst>
          </p:cNvPr>
          <p:cNvSpPr txBox="1"/>
          <p:nvPr/>
        </p:nvSpPr>
        <p:spPr>
          <a:xfrm>
            <a:off x="1390340" y="402834"/>
            <a:ext cx="10383534" cy="550962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400" b="1" dirty="0"/>
              <a:t>2। উপর নিচ যোগ </a:t>
            </a:r>
            <a:r>
              <a:rPr lang="bn-BD" sz="2400" b="1" dirty="0" err="1"/>
              <a:t>করিঃ</a:t>
            </a:r>
            <a:r>
              <a:rPr lang="bn-BD" sz="2400" b="1" dirty="0"/>
              <a:t>-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F3A77651-1AFD-798A-B8EF-AFF5C7D06035}"/>
              </a:ext>
            </a:extLst>
          </p:cNvPr>
          <p:cNvSpPr/>
          <p:nvPr/>
        </p:nvSpPr>
        <p:spPr>
          <a:xfrm>
            <a:off x="8314701" y="2313682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C2ADC66E-5CA0-F858-7966-2094A72F12A2}"/>
              </a:ext>
            </a:extLst>
          </p:cNvPr>
          <p:cNvSpPr/>
          <p:nvPr/>
        </p:nvSpPr>
        <p:spPr>
          <a:xfrm>
            <a:off x="8320742" y="2838929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1DB1889F-8658-267D-250A-B8652CB46E56}"/>
              </a:ext>
            </a:extLst>
          </p:cNvPr>
          <p:cNvSpPr/>
          <p:nvPr/>
        </p:nvSpPr>
        <p:spPr>
          <a:xfrm>
            <a:off x="8364479" y="5790772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E694126-0C90-70EC-0A19-6DF03825E285}"/>
              </a:ext>
            </a:extLst>
          </p:cNvPr>
          <p:cNvSpPr txBox="1"/>
          <p:nvPr/>
        </p:nvSpPr>
        <p:spPr>
          <a:xfrm>
            <a:off x="438256" y="4617076"/>
            <a:ext cx="6083892" cy="461665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অযুতের </a:t>
            </a:r>
            <a:r>
              <a:rPr lang="bn-BD" sz="2400" dirty="0" err="1"/>
              <a:t>স্থানঃ</a:t>
            </a:r>
            <a:r>
              <a:rPr lang="bn-BD" sz="2400" dirty="0"/>
              <a:t> ৬ + ৫ + ৯ + ৭ + ৩ = ৩০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DC788784-509C-BC9C-4E03-FFBCDEBBC84B}"/>
              </a:ext>
            </a:extLst>
          </p:cNvPr>
          <p:cNvSpPr/>
          <p:nvPr/>
        </p:nvSpPr>
        <p:spPr>
          <a:xfrm>
            <a:off x="8299930" y="4025106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D5C5CD94-AB89-88EC-F27C-995A01E29C06}"/>
              </a:ext>
            </a:extLst>
          </p:cNvPr>
          <p:cNvSpPr/>
          <p:nvPr/>
        </p:nvSpPr>
        <p:spPr>
          <a:xfrm>
            <a:off x="8292545" y="3488381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2B6C00EB-05C6-8F20-7675-133D36CD9172}"/>
              </a:ext>
            </a:extLst>
          </p:cNvPr>
          <p:cNvSpPr/>
          <p:nvPr/>
        </p:nvSpPr>
        <p:spPr>
          <a:xfrm>
            <a:off x="7743724" y="2837444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5A1E00A-2BD6-7622-052A-B7498E246057}"/>
              </a:ext>
            </a:extLst>
          </p:cNvPr>
          <p:cNvSpPr/>
          <p:nvPr/>
        </p:nvSpPr>
        <p:spPr>
          <a:xfrm>
            <a:off x="7716687" y="3488381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7D1826F-E1F5-576F-C985-36AA98932CED}"/>
              </a:ext>
            </a:extLst>
          </p:cNvPr>
          <p:cNvSpPr/>
          <p:nvPr/>
        </p:nvSpPr>
        <p:spPr>
          <a:xfrm>
            <a:off x="7723503" y="4029309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4C4088C-75D8-C75C-5E01-A20B8BAC71CB}"/>
              </a:ext>
            </a:extLst>
          </p:cNvPr>
          <p:cNvSpPr/>
          <p:nvPr/>
        </p:nvSpPr>
        <p:spPr>
          <a:xfrm>
            <a:off x="7796822" y="5788915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E09BC82B-E155-3BDF-E363-70BD08F3E557}"/>
              </a:ext>
            </a:extLst>
          </p:cNvPr>
          <p:cNvSpPr/>
          <p:nvPr/>
        </p:nvSpPr>
        <p:spPr>
          <a:xfrm>
            <a:off x="7737086" y="2288913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8F0D8024-A03F-9277-A443-7EC7257AFBC0}"/>
              </a:ext>
            </a:extLst>
          </p:cNvPr>
          <p:cNvSpPr txBox="1"/>
          <p:nvPr/>
        </p:nvSpPr>
        <p:spPr>
          <a:xfrm>
            <a:off x="386532" y="5155033"/>
            <a:ext cx="6135616" cy="461665"/>
          </a:xfrm>
          <a:prstGeom prst="rect">
            <a:avLst/>
          </a:prstGeom>
          <a:solidFill>
            <a:srgbClr val="6CEBFC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অযুতের </a:t>
            </a:r>
            <a:r>
              <a:rPr lang="bn-BD" sz="2400" dirty="0" err="1"/>
              <a:t>স্থানঃ</a:t>
            </a:r>
            <a:r>
              <a:rPr lang="bn-BD" sz="2400" dirty="0"/>
              <a:t> ১ + ২ + ৫ + ৩ = ১১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879A445-FF8D-D718-155F-B4D58822FA16}"/>
              </a:ext>
            </a:extLst>
          </p:cNvPr>
          <p:cNvSpPr/>
          <p:nvPr/>
        </p:nvSpPr>
        <p:spPr>
          <a:xfrm>
            <a:off x="9466340" y="4570510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D235478-E0E4-8D87-3CDA-22E2D1503ECF}"/>
              </a:ext>
            </a:extLst>
          </p:cNvPr>
          <p:cNvSpPr/>
          <p:nvPr/>
        </p:nvSpPr>
        <p:spPr>
          <a:xfrm>
            <a:off x="10023849" y="4570510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6D8EE958-8797-5984-64D2-F43BFFAEEE51}"/>
              </a:ext>
            </a:extLst>
          </p:cNvPr>
          <p:cNvSpPr/>
          <p:nvPr/>
        </p:nvSpPr>
        <p:spPr>
          <a:xfrm>
            <a:off x="10581358" y="4570510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A30973AB-A310-D520-50B2-FF19C4553B3D}"/>
              </a:ext>
            </a:extLst>
          </p:cNvPr>
          <p:cNvSpPr/>
          <p:nvPr/>
        </p:nvSpPr>
        <p:spPr>
          <a:xfrm>
            <a:off x="9456913" y="5119502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039178-3E7F-86F8-71AE-83E97EBAF440}"/>
              </a:ext>
            </a:extLst>
          </p:cNvPr>
          <p:cNvSpPr/>
          <p:nvPr/>
        </p:nvSpPr>
        <p:spPr>
          <a:xfrm>
            <a:off x="10014422" y="5119502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000C6183-D07E-7AEA-774B-9934FE93F65D}"/>
              </a:ext>
            </a:extLst>
          </p:cNvPr>
          <p:cNvSpPr/>
          <p:nvPr/>
        </p:nvSpPr>
        <p:spPr>
          <a:xfrm>
            <a:off x="10571931" y="5119502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76F33ACF-8C57-CB85-2B19-BCAEB97087F8}"/>
              </a:ext>
            </a:extLst>
          </p:cNvPr>
          <p:cNvSpPr/>
          <p:nvPr/>
        </p:nvSpPr>
        <p:spPr>
          <a:xfrm>
            <a:off x="8911713" y="4567933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74DA9264-E065-51B6-2140-5447C2C28AD4}"/>
              </a:ext>
            </a:extLst>
          </p:cNvPr>
          <p:cNvSpPr/>
          <p:nvPr/>
        </p:nvSpPr>
        <p:spPr>
          <a:xfrm>
            <a:off x="8902286" y="5116925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E8D069FC-508B-5838-FC5B-AC1D71C0E332}"/>
              </a:ext>
            </a:extLst>
          </p:cNvPr>
          <p:cNvSpPr/>
          <p:nvPr/>
        </p:nvSpPr>
        <p:spPr>
          <a:xfrm>
            <a:off x="8303092" y="5122818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71A6B8D1-D636-1309-2431-A1186B6C0019}"/>
              </a:ext>
            </a:extLst>
          </p:cNvPr>
          <p:cNvSpPr/>
          <p:nvPr/>
        </p:nvSpPr>
        <p:spPr>
          <a:xfrm>
            <a:off x="8295707" y="4586093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EE5CC9FA-0B51-916C-9A34-A5C9B5741979}"/>
              </a:ext>
            </a:extLst>
          </p:cNvPr>
          <p:cNvSpPr/>
          <p:nvPr/>
        </p:nvSpPr>
        <p:spPr>
          <a:xfrm>
            <a:off x="7719849" y="4586093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BD58B735-B208-9491-4A5F-B76BF2C9AFCD}"/>
              </a:ext>
            </a:extLst>
          </p:cNvPr>
          <p:cNvSpPr/>
          <p:nvPr/>
        </p:nvSpPr>
        <p:spPr>
          <a:xfrm>
            <a:off x="7726665" y="5127021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1B6FB9F3-B7B6-48B4-E611-B4A093A3849D}"/>
              </a:ext>
            </a:extLst>
          </p:cNvPr>
          <p:cNvSpPr/>
          <p:nvPr/>
        </p:nvSpPr>
        <p:spPr>
          <a:xfrm>
            <a:off x="7157140" y="2834692"/>
            <a:ext cx="535709" cy="508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নি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184D24A6-1456-50F7-CEE7-ADDC349A2168}"/>
              </a:ext>
            </a:extLst>
          </p:cNvPr>
          <p:cNvSpPr/>
          <p:nvPr/>
        </p:nvSpPr>
        <p:spPr>
          <a:xfrm>
            <a:off x="7229694" y="5786163"/>
            <a:ext cx="535709" cy="508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7B525C03-5DFC-8990-0E0D-BC72DE049731}"/>
              </a:ext>
            </a:extLst>
          </p:cNvPr>
          <p:cNvSpPr/>
          <p:nvPr/>
        </p:nvSpPr>
        <p:spPr>
          <a:xfrm>
            <a:off x="7150502" y="2286161"/>
            <a:ext cx="535709" cy="508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081C1D8C-06A7-8E33-7C96-F2C11A2B96D7}"/>
              </a:ext>
            </a:extLst>
          </p:cNvPr>
          <p:cNvSpPr/>
          <p:nvPr/>
        </p:nvSpPr>
        <p:spPr>
          <a:xfrm>
            <a:off x="9450958" y="2290308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400C2E5C-1A34-A660-F3D9-1E3DB2DC49DF}"/>
              </a:ext>
            </a:extLst>
          </p:cNvPr>
          <p:cNvSpPr/>
          <p:nvPr/>
        </p:nvSpPr>
        <p:spPr>
          <a:xfrm>
            <a:off x="10001923" y="2293886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07F763E-91EC-E5CA-70A3-98DA5DFDF46E}"/>
              </a:ext>
            </a:extLst>
          </p:cNvPr>
          <p:cNvSpPr/>
          <p:nvPr/>
        </p:nvSpPr>
        <p:spPr>
          <a:xfrm>
            <a:off x="8888599" y="2304263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555B6732-32E0-6B93-C292-47312AD3DD4E}"/>
              </a:ext>
            </a:extLst>
          </p:cNvPr>
          <p:cNvSpPr/>
          <p:nvPr/>
        </p:nvSpPr>
        <p:spPr>
          <a:xfrm>
            <a:off x="8312000" y="2307010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140A9111-CA08-F3F5-50D8-2BB5007304F4}"/>
              </a:ext>
            </a:extLst>
          </p:cNvPr>
          <p:cNvSpPr/>
          <p:nvPr/>
        </p:nvSpPr>
        <p:spPr>
          <a:xfrm>
            <a:off x="7723503" y="2297037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</p:spTree>
    <p:extLst>
      <p:ext uri="{BB962C8B-B14F-4D97-AF65-F5344CB8AC3E}">
        <p14:creationId xmlns:p14="http://schemas.microsoft.com/office/powerpoint/2010/main" val="411928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0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111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112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15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116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117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8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0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121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122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3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5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126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127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0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31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32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3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5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36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37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8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159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160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1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6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70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3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74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75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6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8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79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80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1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3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84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85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6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8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89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90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1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3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94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195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6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8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199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00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1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1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12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1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4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6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17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18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9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6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27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28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9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7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6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47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48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9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1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52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53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4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6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57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58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9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1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62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6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4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6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67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68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9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1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72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73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4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76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277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78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9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9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90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91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2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4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95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96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7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4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05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06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7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4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25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26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7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9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30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31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2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4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35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36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7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8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9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40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41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2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4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45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46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7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49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50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1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2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54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55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6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7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8" fill="hold">
                      <p:stCondLst>
                        <p:cond delay="indefinite"/>
                      </p:stCondLst>
                      <p:childTnLst>
                        <p:par>
                          <p:cTn id="359" fill="hold">
                            <p:stCondLst>
                              <p:cond delay="0"/>
                            </p:stCondLst>
                            <p:childTnLst>
                              <p:par>
                                <p:cTn id="3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6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6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0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72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73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74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5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6" fill="hold">
                      <p:stCondLst>
                        <p:cond delay="indefinite"/>
                      </p:stCondLst>
                      <p:childTnLst>
                        <p:par>
                          <p:cTn id="377" fill="hold">
                            <p:stCondLst>
                              <p:cond delay="0"/>
                            </p:stCondLst>
                            <p:childTnLst>
                              <p:par>
                                <p:cTn id="37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8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83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84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5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6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9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1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2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3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04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5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7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8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09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0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2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3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4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5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7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8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9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0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2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3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4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5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7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8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9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0" dur="250" autoRev="1" fill="remove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32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33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4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5" dur="250" autoRev="1" fill="remove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6" fill="hold">
                      <p:stCondLst>
                        <p:cond delay="indefinite"/>
                      </p:stCondLst>
                      <p:childTnLst>
                        <p:par>
                          <p:cTn id="437" fill="hold">
                            <p:stCondLst>
                              <p:cond delay="0"/>
                            </p:stCondLst>
                            <p:childTnLst>
                              <p:par>
                                <p:cTn id="43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3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45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46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47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8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50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51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52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3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4" fill="hold">
                      <p:stCondLst>
                        <p:cond delay="indefinite"/>
                      </p:stCondLst>
                      <p:childTnLst>
                        <p:par>
                          <p:cTn id="455" fill="hold">
                            <p:stCondLst>
                              <p:cond delay="0"/>
                            </p:stCondLst>
                            <p:childTnLst>
                              <p:par>
                                <p:cTn id="4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8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0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61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62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3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4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6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7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9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1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2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4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6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7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9" fill="hold">
                      <p:stCondLst>
                        <p:cond delay="indefinite"/>
                      </p:stCondLst>
                      <p:childTnLst>
                        <p:par>
                          <p:cTn id="480" fill="hold">
                            <p:stCondLst>
                              <p:cond delay="0"/>
                            </p:stCondLst>
                            <p:childTnLst>
                              <p:par>
                                <p:cTn id="4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4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85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86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87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8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90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91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92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3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95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96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97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8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00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01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02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3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05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06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07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8" dur="250" autoRev="1" fill="remove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10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11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12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3" dur="250" autoRev="1" fill="remove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15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16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17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8" dur="250" autoRev="1" fill="remove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9" fill="hold">
                      <p:stCondLst>
                        <p:cond delay="indefinite"/>
                      </p:stCondLst>
                      <p:childTnLst>
                        <p:par>
                          <p:cTn id="520" fill="hold">
                            <p:stCondLst>
                              <p:cond delay="0"/>
                            </p:stCondLst>
                            <p:childTnLst>
                              <p:par>
                                <p:cTn id="5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3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25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26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27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8" dur="250" autoRev="1" fill="remove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1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33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34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35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6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7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38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39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40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1" dur="250" autoRev="1" fill="remove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2" fill="hold">
                      <p:stCondLst>
                        <p:cond delay="indefinite"/>
                      </p:stCondLst>
                      <p:childTnLst>
                        <p:par>
                          <p:cTn id="543" fill="hold">
                            <p:stCondLst>
                              <p:cond delay="0"/>
                            </p:stCondLst>
                            <p:childTnLst>
                              <p:par>
                                <p:cTn id="5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48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49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50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1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2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4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5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7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9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0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66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67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68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9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0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2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3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5" presetID="42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7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8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0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81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82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83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4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5" fill="hold">
                      <p:stCondLst>
                        <p:cond delay="indefinite"/>
                      </p:stCondLst>
                      <p:childTnLst>
                        <p:par>
                          <p:cTn id="586" fill="hold">
                            <p:stCondLst>
                              <p:cond delay="0"/>
                            </p:stCondLst>
                            <p:childTnLst>
                              <p:par>
                                <p:cTn id="5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0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91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92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93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4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5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596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597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98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9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0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01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02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03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4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5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06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07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08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9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0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11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12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13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4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5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16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17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18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9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21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22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23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4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5" presetID="27" presetClass="emph" presetSubtype="0" repeatCount="indefinite" fill="remove" grpId="3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26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627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28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9" dur="250" autoRev="1" fill="remove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7" grpId="0" animBg="1"/>
      <p:bldP spid="17" grpId="1" animBg="1"/>
      <p:bldP spid="17" grpId="2" animBg="1"/>
      <p:bldP spid="17" grpId="3" animBg="1"/>
      <p:bldP spid="18" grpId="0" animBg="1"/>
      <p:bldP spid="18" grpId="1" animBg="1"/>
      <p:bldP spid="18" grpId="2" animBg="1"/>
      <p:bldP spid="19" grpId="0" animBg="1"/>
      <p:bldP spid="19" grpId="1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6" grpId="0"/>
      <p:bldP spid="26" grpId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0" grpId="2" animBg="1"/>
      <p:bldP spid="32" grpId="0" animBg="1"/>
      <p:bldP spid="32" grpId="1" animBg="1"/>
      <p:bldP spid="32" grpId="2" animBg="1"/>
      <p:bldP spid="32" grpId="3" animBg="1"/>
      <p:bldP spid="35" grpId="0" animBg="1"/>
      <p:bldP spid="35" grpId="1" animBg="1"/>
      <p:bldP spid="36" grpId="0" animBg="1"/>
      <p:bldP spid="36" grpId="1" animBg="1"/>
      <p:bldP spid="63" grpId="0" animBg="1"/>
      <p:bldP spid="63" grpId="1" animBg="1"/>
      <p:bldP spid="37" grpId="0" animBg="1"/>
      <p:bldP spid="37" grpId="1" animBg="1"/>
      <p:bldP spid="46" grpId="0" animBg="1"/>
      <p:bldP spid="46" grpId="1" animBg="1"/>
      <p:bldP spid="46" grpId="2" animBg="1"/>
      <p:bldP spid="46" grpId="3" animBg="1"/>
      <p:bldP spid="48" grpId="0" animBg="1"/>
      <p:bldP spid="48" grpId="1" animBg="1"/>
      <p:bldP spid="49" grpId="0" animBg="1"/>
      <p:bldP spid="49" grpId="1" animBg="1"/>
      <p:bldP spid="49" grpId="2" animBg="1"/>
      <p:bldP spid="44" grpId="0" animBg="1"/>
      <p:bldP spid="44" grpId="1" animBg="1"/>
      <p:bldP spid="50" grpId="0" animBg="1"/>
      <p:bldP spid="50" grpId="1" animBg="1"/>
      <p:bldP spid="51" grpId="0" animBg="1"/>
      <p:bldP spid="51" grpId="1" animBg="1"/>
      <p:bldP spid="54" grpId="0" animBg="1"/>
      <p:bldP spid="54" grpId="1" animBg="1"/>
      <p:bldP spid="5" grpId="0" animBg="1"/>
      <p:bldP spid="5" grpId="1" animBg="1"/>
      <p:bldP spid="20" grpId="0" animBg="1"/>
      <p:bldP spid="20" grpId="1" animBg="1"/>
      <p:bldP spid="22" grpId="0" animBg="1"/>
      <p:bldP spid="22" grpId="1" animBg="1"/>
      <p:bldP spid="22" grpId="2" animBg="1"/>
      <p:bldP spid="31" grpId="0" animBg="1"/>
      <p:bldP spid="31" grpId="1" animBg="1"/>
      <p:bldP spid="31" grpId="2" animBg="1"/>
      <p:bldP spid="31" grpId="3" animBg="1"/>
      <p:bldP spid="53" grpId="0" animBg="1"/>
      <p:bldP spid="53" grpId="1" animBg="1"/>
      <p:bldP spid="3" grpId="0" animBg="1"/>
      <p:bldP spid="3" grpId="1" animBg="1"/>
      <p:bldP spid="21" grpId="0" animBg="1"/>
      <p:bldP spid="21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7" grpId="0" animBg="1"/>
      <p:bldP spid="47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4" grpId="0" animBg="1"/>
      <p:bldP spid="64" grpId="1" animBg="1"/>
      <p:bldP spid="64" grpId="2" animBg="1"/>
      <p:bldP spid="64" grpId="3" animBg="1"/>
      <p:bldP spid="65" grpId="0" animBg="1"/>
      <p:bldP spid="65" grpId="1" animBg="1"/>
      <p:bldP spid="65" grpId="2" animBg="1"/>
      <p:bldP spid="65" grpId="3" animBg="1"/>
      <p:bldP spid="65" grpId="4" animBg="1"/>
      <p:bldP spid="34" grpId="0" animBg="1"/>
      <p:bldP spid="34" grpId="1" animBg="1"/>
      <p:bldP spid="34" grpId="2" animBg="1"/>
      <p:bldP spid="38" grpId="0" animBg="1"/>
      <p:bldP spid="38" grpId="1" animBg="1"/>
      <p:bldP spid="38" grpId="2" animBg="1"/>
      <p:bldP spid="2" grpId="0" animBg="1"/>
      <p:bldP spid="2" grpId="1" animBg="1"/>
      <p:bldP spid="2" grpId="2" animBg="1"/>
      <p:bldP spid="52" grpId="0" animBg="1"/>
      <p:bldP spid="52" grpId="1" animBg="1"/>
      <p:bldP spid="52" grpId="2" animBg="1"/>
      <p:bldP spid="52" grpId="3" animBg="1"/>
      <p:bldP spid="45" grpId="0" animBg="1"/>
      <p:bldP spid="45" grpId="1" animBg="1"/>
      <p:bldP spid="45" grpId="2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4DFDBD5B-C465-8A05-6C5B-E1549BE9BC25}"/>
              </a:ext>
            </a:extLst>
          </p:cNvPr>
          <p:cNvSpPr/>
          <p:nvPr/>
        </p:nvSpPr>
        <p:spPr>
          <a:xfrm>
            <a:off x="2137850" y="1313921"/>
            <a:ext cx="9518442" cy="854675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rgbClr val="7030A0"/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 algn="ctr">
              <a:defRPr/>
            </a:pPr>
            <a:r>
              <a:rPr lang="bn-BD" sz="4800" b="1" dirty="0">
                <a:solidFill>
                  <a:schemeClr val="bg1"/>
                </a:solidFill>
                <a:latin typeface="+mj-lt"/>
              </a:rPr>
              <a:t>ক) যোগ করলে কি পাওয়া যায়?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E54014C6-8267-B323-E13D-D6DAD1C6AF25}"/>
              </a:ext>
            </a:extLst>
          </p:cNvPr>
          <p:cNvSpPr/>
          <p:nvPr/>
        </p:nvSpPr>
        <p:spPr>
          <a:xfrm>
            <a:off x="879810" y="2413804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C7814ADA-FB04-D182-E09F-F6CD94DBB640}"/>
              </a:ext>
            </a:extLst>
          </p:cNvPr>
          <p:cNvSpPr/>
          <p:nvPr/>
        </p:nvSpPr>
        <p:spPr>
          <a:xfrm>
            <a:off x="2183252" y="5452609"/>
            <a:ext cx="9000000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b="1" dirty="0">
                <a:solidFill>
                  <a:schemeClr val="tx1"/>
                </a:solidFill>
                <a:latin typeface="+mj-lt"/>
              </a:rPr>
              <a:t>iv) </a:t>
            </a:r>
            <a:r>
              <a:rPr lang="en-US" sz="4800" b="1" dirty="0" err="1">
                <a:solidFill>
                  <a:schemeClr val="tx1"/>
                </a:solidFill>
                <a:latin typeface="+mj-lt"/>
              </a:rPr>
              <a:t>যোগফল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1100DA84-68AF-35E7-AE48-6125D27FD138}"/>
              </a:ext>
            </a:extLst>
          </p:cNvPr>
          <p:cNvSpPr/>
          <p:nvPr/>
        </p:nvSpPr>
        <p:spPr>
          <a:xfrm>
            <a:off x="911622" y="3409786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Freeform 7">
            <a:extLst>
              <a:ext uri="{FF2B5EF4-FFF2-40B4-BE49-F238E27FC236}">
                <a16:creationId xmlns:a16="http://schemas.microsoft.com/office/drawing/2014/main" id="{3978CE60-770B-6FBA-3B75-335D39D46332}"/>
              </a:ext>
            </a:extLst>
          </p:cNvPr>
          <p:cNvSpPr/>
          <p:nvPr/>
        </p:nvSpPr>
        <p:spPr>
          <a:xfrm>
            <a:off x="2137850" y="2413804"/>
            <a:ext cx="9000000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800" b="1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800" b="1" dirty="0">
                <a:solidFill>
                  <a:schemeClr val="tx1"/>
                </a:solidFill>
                <a:latin typeface="+mj-lt"/>
              </a:rPr>
              <a:t>) </a:t>
            </a:r>
            <a:r>
              <a:rPr lang="bn-BD" sz="4800" b="1" dirty="0">
                <a:solidFill>
                  <a:schemeClr val="tx1"/>
                </a:solidFill>
                <a:latin typeface="+mj-lt"/>
              </a:rPr>
              <a:t>ভাগফল </a:t>
            </a:r>
            <a:endParaRPr lang="en-US" sz="4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E0A8EEA0-B7B9-EBDA-F657-0773206FE65C}"/>
              </a:ext>
            </a:extLst>
          </p:cNvPr>
          <p:cNvSpPr/>
          <p:nvPr/>
        </p:nvSpPr>
        <p:spPr>
          <a:xfrm>
            <a:off x="939330" y="4441965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875B3D6F-1878-98A3-386E-1567BE38A0BA}"/>
              </a:ext>
            </a:extLst>
          </p:cNvPr>
          <p:cNvSpPr/>
          <p:nvPr/>
        </p:nvSpPr>
        <p:spPr>
          <a:xfrm>
            <a:off x="2137850" y="3409786"/>
            <a:ext cx="9000000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b="1" dirty="0">
                <a:solidFill>
                  <a:schemeClr val="tx1"/>
                </a:solidFill>
                <a:latin typeface="+mj-lt"/>
              </a:rPr>
              <a:t>ii) </a:t>
            </a:r>
            <a:r>
              <a:rPr lang="en-US" sz="4800" b="1" dirty="0" err="1">
                <a:solidFill>
                  <a:schemeClr val="tx1"/>
                </a:solidFill>
                <a:latin typeface="+mj-lt"/>
              </a:rPr>
              <a:t>গুনফল</a:t>
            </a:r>
            <a:r>
              <a:rPr lang="en-US" sz="4800" b="1" dirty="0">
                <a:solidFill>
                  <a:schemeClr val="tx1"/>
                </a:solidFill>
                <a:latin typeface="+mj-lt"/>
              </a:rPr>
              <a:t>		</a:t>
            </a:r>
            <a:endParaRPr lang="en-US" sz="4800" b="1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9" name="Rounded Rectangle 10">
            <a:extLst>
              <a:ext uri="{FF2B5EF4-FFF2-40B4-BE49-F238E27FC236}">
                <a16:creationId xmlns:a16="http://schemas.microsoft.com/office/drawing/2014/main" id="{AE9D53B6-42EA-65EE-3D1C-9703919E8DC9}"/>
              </a:ext>
            </a:extLst>
          </p:cNvPr>
          <p:cNvSpPr/>
          <p:nvPr/>
        </p:nvSpPr>
        <p:spPr>
          <a:xfrm>
            <a:off x="946968" y="545260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0" name="Freeform 11">
            <a:extLst>
              <a:ext uri="{FF2B5EF4-FFF2-40B4-BE49-F238E27FC236}">
                <a16:creationId xmlns:a16="http://schemas.microsoft.com/office/drawing/2014/main" id="{C7AB58CD-5BB0-87C3-D0B0-805AD6FCFEC2}"/>
              </a:ext>
            </a:extLst>
          </p:cNvPr>
          <p:cNvSpPr/>
          <p:nvPr/>
        </p:nvSpPr>
        <p:spPr>
          <a:xfrm>
            <a:off x="2147906" y="4416662"/>
            <a:ext cx="9000000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b="1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en-US" sz="4800" b="1" dirty="0" err="1">
                <a:solidFill>
                  <a:schemeClr val="tx1"/>
                </a:solidFill>
                <a:latin typeface="+mj-lt"/>
              </a:rPr>
              <a:t>বিয়োগফল</a:t>
            </a:r>
            <a:r>
              <a:rPr lang="en-US" sz="4800" b="1" dirty="0">
                <a:solidFill>
                  <a:schemeClr val="tx1"/>
                </a:solidFill>
                <a:latin typeface="+mj-lt"/>
              </a:rPr>
              <a:t>	</a:t>
            </a:r>
            <a:endParaRPr lang="en-US" sz="4800" b="1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1" name="L-Shape 10">
            <a:extLst>
              <a:ext uri="{FF2B5EF4-FFF2-40B4-BE49-F238E27FC236}">
                <a16:creationId xmlns:a16="http://schemas.microsoft.com/office/drawing/2014/main" id="{A3AA49C5-9A62-4D38-2794-9BE4B9D5954F}"/>
              </a:ext>
            </a:extLst>
          </p:cNvPr>
          <p:cNvSpPr/>
          <p:nvPr/>
        </p:nvSpPr>
        <p:spPr>
          <a:xfrm rot="18884540">
            <a:off x="1026778" y="5355256"/>
            <a:ext cx="1041318" cy="630484"/>
          </a:xfrm>
          <a:prstGeom prst="corner">
            <a:avLst>
              <a:gd name="adj1" fmla="val 30328"/>
              <a:gd name="adj2" fmla="val 31967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2" name="Multiplication Sign 11">
            <a:extLst>
              <a:ext uri="{FF2B5EF4-FFF2-40B4-BE49-F238E27FC236}">
                <a16:creationId xmlns:a16="http://schemas.microsoft.com/office/drawing/2014/main" id="{BFA0519B-4127-AAFD-B21F-9DC2C677E404}"/>
              </a:ext>
            </a:extLst>
          </p:cNvPr>
          <p:cNvSpPr/>
          <p:nvPr/>
        </p:nvSpPr>
        <p:spPr>
          <a:xfrm>
            <a:off x="754454" y="4395450"/>
            <a:ext cx="1267018" cy="1049356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3" name="Multiplication Sign 12">
            <a:extLst>
              <a:ext uri="{FF2B5EF4-FFF2-40B4-BE49-F238E27FC236}">
                <a16:creationId xmlns:a16="http://schemas.microsoft.com/office/drawing/2014/main" id="{0CF4D956-9890-AA7C-5E63-70569DDFA0DC}"/>
              </a:ext>
            </a:extLst>
          </p:cNvPr>
          <p:cNvSpPr/>
          <p:nvPr/>
        </p:nvSpPr>
        <p:spPr>
          <a:xfrm>
            <a:off x="707718" y="2301970"/>
            <a:ext cx="1267018" cy="1069445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62284B15-C6F1-CF1C-5134-625018C0C290}"/>
              </a:ext>
            </a:extLst>
          </p:cNvPr>
          <p:cNvSpPr/>
          <p:nvPr/>
        </p:nvSpPr>
        <p:spPr>
          <a:xfrm>
            <a:off x="730293" y="3335061"/>
            <a:ext cx="1267018" cy="1136292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15" name="Group 6">
            <a:extLst>
              <a:ext uri="{FF2B5EF4-FFF2-40B4-BE49-F238E27FC236}">
                <a16:creationId xmlns:a16="http://schemas.microsoft.com/office/drawing/2014/main" id="{62925EAD-9C9A-1F8C-F04A-AE53FF598F85}"/>
              </a:ext>
            </a:extLst>
          </p:cNvPr>
          <p:cNvGrpSpPr/>
          <p:nvPr/>
        </p:nvGrpSpPr>
        <p:grpSpPr>
          <a:xfrm>
            <a:off x="884299" y="1220815"/>
            <a:ext cx="972214" cy="1010575"/>
            <a:chOff x="0" y="0"/>
            <a:chExt cx="2565962" cy="2945150"/>
          </a:xfrm>
        </p:grpSpPr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9382216E-90C9-3BE2-055C-6A23A5AC2BE6}"/>
                </a:ext>
              </a:extLst>
            </p:cNvPr>
            <p:cNvSpPr/>
            <p:nvPr/>
          </p:nvSpPr>
          <p:spPr>
            <a:xfrm>
              <a:off x="0" y="0"/>
              <a:ext cx="2565962" cy="2945150"/>
            </a:xfrm>
            <a:custGeom>
              <a:avLst/>
              <a:gdLst/>
              <a:ahLst/>
              <a:cxnLst/>
              <a:rect l="l" t="t" r="r" b="b"/>
              <a:pathLst>
                <a:path w="2565962" h="2945150">
                  <a:moveTo>
                    <a:pt x="0" y="0"/>
                  </a:moveTo>
                  <a:lnTo>
                    <a:pt x="2565962" y="0"/>
                  </a:lnTo>
                  <a:lnTo>
                    <a:pt x="2565962" y="2945150"/>
                  </a:lnTo>
                  <a:lnTo>
                    <a:pt x="0" y="2945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bn-BD" sz="4800" b="1">
                <a:latin typeface="+mj-lt"/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B7513FEA-D5AA-008D-6807-8995B28ACCA4}"/>
                </a:ext>
              </a:extLst>
            </p:cNvPr>
            <p:cNvSpPr/>
            <p:nvPr/>
          </p:nvSpPr>
          <p:spPr>
            <a:xfrm>
              <a:off x="336285" y="140188"/>
              <a:ext cx="1893392" cy="2348393"/>
            </a:xfrm>
            <a:custGeom>
              <a:avLst/>
              <a:gdLst/>
              <a:ahLst/>
              <a:cxnLst/>
              <a:rect l="l" t="t" r="r" b="b"/>
              <a:pathLst>
                <a:path w="1893392" h="2348393">
                  <a:moveTo>
                    <a:pt x="0" y="0"/>
                  </a:moveTo>
                  <a:lnTo>
                    <a:pt x="1893392" y="0"/>
                  </a:lnTo>
                  <a:lnTo>
                    <a:pt x="1893392" y="2348393"/>
                  </a:lnTo>
                  <a:lnTo>
                    <a:pt x="0" y="2348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bn-BD" sz="4800" b="1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8016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86201" y="1729334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154368" y="2855037"/>
            <a:ext cx="90675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000" dirty="0">
                <a:solidFill>
                  <a:schemeClr val="tx1"/>
                </a:solidFill>
                <a:latin typeface="+mj-lt"/>
              </a:rPr>
              <a:t>ii)</a:t>
            </a:r>
            <a:r>
              <a:rPr lang="bn-BD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bn-BD" sz="4000" dirty="0">
                <a:solidFill>
                  <a:schemeClr val="tx1"/>
                </a:solidFill>
              </a:rPr>
              <a:t>একক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03570" y="2897627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154367" y="1728567"/>
            <a:ext cx="90675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000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)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হাজার</a:t>
            </a:r>
            <a:endParaRPr lang="en-US" sz="40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98735" y="3978916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2090820" y="4033501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000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bn-BD" sz="4000" dirty="0">
                <a:solidFill>
                  <a:schemeClr val="tx1"/>
                </a:solidFill>
              </a:rPr>
              <a:t>দশক </a:t>
            </a:r>
            <a:endParaRPr lang="en-US" sz="4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8735" y="5179837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2090820" y="5234422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000" dirty="0">
                <a:solidFill>
                  <a:schemeClr val="tx1"/>
                </a:solidFill>
                <a:latin typeface="+mj-lt"/>
              </a:rPr>
              <a:t>iv) </a:t>
            </a:r>
            <a:r>
              <a:rPr lang="en-US" sz="4000" dirty="0" err="1">
                <a:solidFill>
                  <a:schemeClr val="tx1"/>
                </a:solidFill>
              </a:rPr>
              <a:t>শ্তক</a:t>
            </a:r>
            <a:endParaRPr lang="en-US" sz="40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2164CB50-B489-4983-B7D3-2799F4C226E7}"/>
              </a:ext>
            </a:extLst>
          </p:cNvPr>
          <p:cNvSpPr/>
          <p:nvPr/>
        </p:nvSpPr>
        <p:spPr>
          <a:xfrm rot="8308266" flipH="1" flipV="1">
            <a:off x="758807" y="3030253"/>
            <a:ext cx="1025315" cy="607775"/>
          </a:xfrm>
          <a:prstGeom prst="corner">
            <a:avLst>
              <a:gd name="adj1" fmla="val 40047"/>
              <a:gd name="adj2" fmla="val 43252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24E858A4-3E55-442E-A31F-5889F8803078}"/>
              </a:ext>
            </a:extLst>
          </p:cNvPr>
          <p:cNvSpPr/>
          <p:nvPr/>
        </p:nvSpPr>
        <p:spPr>
          <a:xfrm>
            <a:off x="674145" y="1748252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1D8BD419-23FE-48EF-B0AD-2B29D9CFA004}"/>
              </a:ext>
            </a:extLst>
          </p:cNvPr>
          <p:cNvSpPr/>
          <p:nvPr/>
        </p:nvSpPr>
        <p:spPr>
          <a:xfrm>
            <a:off x="686201" y="3987634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6201CF77-883A-4D58-9F1A-B4540EC2A282}"/>
              </a:ext>
            </a:extLst>
          </p:cNvPr>
          <p:cNvSpPr/>
          <p:nvPr/>
        </p:nvSpPr>
        <p:spPr>
          <a:xfrm>
            <a:off x="698735" y="5188555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1798365" y="527646"/>
            <a:ext cx="9913346" cy="900000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 algn="ctr">
              <a:defRPr/>
            </a:pPr>
            <a:r>
              <a:rPr lang="en-US" sz="4000" dirty="0">
                <a:solidFill>
                  <a:schemeClr val="tx1"/>
                </a:solidFill>
                <a:latin typeface="+mj-lt"/>
              </a:rPr>
              <a:t>(</a:t>
            </a:r>
            <a:r>
              <a:rPr lang="bn-BD" sz="4000" dirty="0">
                <a:solidFill>
                  <a:schemeClr val="tx1"/>
                </a:solidFill>
                <a:latin typeface="+mj-lt"/>
              </a:rPr>
              <a:t>খ)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যোগকরার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জন্য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প্রথমে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কোন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স্থান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থেকে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শুরু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করতে</a:t>
            </a:r>
            <a:r>
              <a:rPr lang="en-US" sz="400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+mj-lt"/>
              </a:rPr>
              <a:t>হবে</a:t>
            </a:r>
            <a:r>
              <a:rPr lang="en-US" sz="4000" dirty="0">
                <a:solidFill>
                  <a:schemeClr val="tx1"/>
                </a:solidFill>
              </a:rPr>
              <a:t>?</a:t>
            </a:r>
            <a:endParaRPr lang="en-US" sz="4000" dirty="0">
              <a:solidFill>
                <a:schemeClr val="tx1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817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1726150" y="486890"/>
            <a:ext cx="9884494" cy="900000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rgbClr val="7030A0"/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>
              <a:defRPr/>
            </a:pPr>
            <a:r>
              <a:rPr lang="bn-BD" sz="4000" dirty="0">
                <a:latin typeface="+mj-lt"/>
              </a:rPr>
              <a:t>(গ) </a:t>
            </a:r>
            <a:r>
              <a:rPr lang="bn-BD" sz="4000" dirty="0"/>
              <a:t>৯+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≥</a:t>
            </a:r>
            <a:r>
              <a:rPr lang="bn-BD" sz="4000" dirty="0"/>
              <a:t>+৪ = ১৫ খালি ঘরের অঙ্ক টি কত?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86201" y="1711464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1805568" y="5186890"/>
            <a:ext cx="93910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dirty="0">
                <a:solidFill>
                  <a:schemeClr val="tx1"/>
                </a:solidFill>
                <a:latin typeface="+mj-lt"/>
              </a:rPr>
              <a:t>iv) </a:t>
            </a:r>
            <a:r>
              <a:rPr lang="bn-BD" sz="4800" dirty="0">
                <a:solidFill>
                  <a:schemeClr val="tx1"/>
                </a:solidFill>
                <a:latin typeface="+mj-lt"/>
              </a:rPr>
              <a:t>৩</a:t>
            </a:r>
            <a:endParaRPr kumimoji="0" lang="en-US" sz="48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03570" y="2828165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1805568" y="1710697"/>
            <a:ext cx="93910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800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800" dirty="0">
                <a:solidFill>
                  <a:schemeClr val="tx1"/>
                </a:solidFill>
                <a:latin typeface="+mj-lt"/>
              </a:rPr>
              <a:t>) </a:t>
            </a:r>
            <a:r>
              <a:rPr lang="bn-BD" sz="4800" dirty="0">
                <a:solidFill>
                  <a:schemeClr val="tx1"/>
                </a:solidFill>
              </a:rPr>
              <a:t>০</a:t>
            </a:r>
            <a:endParaRPr lang="en-US" sz="4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98735" y="3977440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754672" y="2859127"/>
            <a:ext cx="949287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dirty="0">
                <a:solidFill>
                  <a:schemeClr val="tx1"/>
                </a:solidFill>
                <a:latin typeface="+mj-lt"/>
              </a:rPr>
              <a:t>ii) </a:t>
            </a:r>
            <a:r>
              <a:rPr lang="en-US" sz="4800" dirty="0">
                <a:solidFill>
                  <a:schemeClr val="tx1"/>
                </a:solidFill>
              </a:rPr>
              <a:t>৯</a:t>
            </a:r>
            <a:endParaRPr lang="en-US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8735" y="5133055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1742021" y="4031650"/>
            <a:ext cx="949287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800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bn-BD" sz="4800" dirty="0">
                <a:solidFill>
                  <a:schemeClr val="tx1"/>
                </a:solidFill>
              </a:rPr>
              <a:t>৭</a:t>
            </a:r>
            <a:endParaRPr lang="en-US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23857C78-0AC0-4CC8-B9EF-CF1949ACEC14}"/>
              </a:ext>
            </a:extLst>
          </p:cNvPr>
          <p:cNvSpPr/>
          <p:nvPr/>
        </p:nvSpPr>
        <p:spPr>
          <a:xfrm rot="18884540">
            <a:off x="772589" y="5160044"/>
            <a:ext cx="907429" cy="646446"/>
          </a:xfrm>
          <a:prstGeom prst="corner">
            <a:avLst>
              <a:gd name="adj1" fmla="val 36588"/>
              <a:gd name="adj2" fmla="val 28790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4D5136EE-F143-48FD-BE0C-2401DBF3B6D3}"/>
              </a:ext>
            </a:extLst>
          </p:cNvPr>
          <p:cNvSpPr/>
          <p:nvPr/>
        </p:nvSpPr>
        <p:spPr>
          <a:xfrm>
            <a:off x="686609" y="4004929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DF3BAFDF-71ED-4ED8-8D3A-067EB1AAC7BA}"/>
              </a:ext>
            </a:extLst>
          </p:cNvPr>
          <p:cNvSpPr/>
          <p:nvPr/>
        </p:nvSpPr>
        <p:spPr>
          <a:xfrm>
            <a:off x="646545" y="1681238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712AC1F8-0EED-47F7-B518-E4A8FED0757A}"/>
              </a:ext>
            </a:extLst>
          </p:cNvPr>
          <p:cNvSpPr/>
          <p:nvPr/>
        </p:nvSpPr>
        <p:spPr>
          <a:xfrm>
            <a:off x="686201" y="2828165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6578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6D9C8E4-4AB3-2317-9E75-2D1B4806D026}"/>
              </a:ext>
            </a:extLst>
          </p:cNvPr>
          <p:cNvSpPr/>
          <p:nvPr/>
        </p:nvSpPr>
        <p:spPr>
          <a:xfrm>
            <a:off x="686201" y="1680703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9C903BD4-513F-D015-3B7B-49779A527D45}"/>
              </a:ext>
            </a:extLst>
          </p:cNvPr>
          <p:cNvSpPr/>
          <p:nvPr/>
        </p:nvSpPr>
        <p:spPr>
          <a:xfrm>
            <a:off x="2183794" y="3741189"/>
            <a:ext cx="90675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kumimoji="0" lang="bn-BD" sz="4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0061C17-1850-8627-35AB-C45D78695AA5}"/>
              </a:ext>
            </a:extLst>
          </p:cNvPr>
          <p:cNvSpPr/>
          <p:nvPr/>
        </p:nvSpPr>
        <p:spPr>
          <a:xfrm>
            <a:off x="732754" y="270307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CAC7F0E9-E27B-287B-4EE7-B2AFCABAA383}"/>
              </a:ext>
            </a:extLst>
          </p:cNvPr>
          <p:cNvSpPr/>
          <p:nvPr/>
        </p:nvSpPr>
        <p:spPr>
          <a:xfrm>
            <a:off x="2154367" y="1679936"/>
            <a:ext cx="90675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bn-BD" sz="4800" dirty="0">
                <a:solidFill>
                  <a:schemeClr val="tx1"/>
                </a:solidFill>
              </a:rPr>
              <a:t>১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53285FE-EA6A-C92B-44CF-844159FC412C}"/>
              </a:ext>
            </a:extLst>
          </p:cNvPr>
          <p:cNvSpPr/>
          <p:nvPr/>
        </p:nvSpPr>
        <p:spPr>
          <a:xfrm>
            <a:off x="762282" y="3724901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8CA3FEDC-824B-8F7E-DD29-E96207B6F608}"/>
              </a:ext>
            </a:extLst>
          </p:cNvPr>
          <p:cNvSpPr/>
          <p:nvPr/>
        </p:nvSpPr>
        <p:spPr>
          <a:xfrm>
            <a:off x="2137373" y="2715358"/>
            <a:ext cx="911400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bn-BD" sz="4800" dirty="0">
                <a:solidFill>
                  <a:schemeClr val="tx1"/>
                </a:solidFill>
              </a:rPr>
              <a:t>৩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F23EA553-D6B5-2602-5D1B-EADED302EA6E}"/>
              </a:ext>
            </a:extLst>
          </p:cNvPr>
          <p:cNvSpPr/>
          <p:nvPr/>
        </p:nvSpPr>
        <p:spPr>
          <a:xfrm>
            <a:off x="762282" y="4760323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1BDA827-3607-E831-B68E-F4C27C109065}"/>
              </a:ext>
            </a:extLst>
          </p:cNvPr>
          <p:cNvSpPr/>
          <p:nvPr/>
        </p:nvSpPr>
        <p:spPr>
          <a:xfrm>
            <a:off x="2154367" y="4814908"/>
            <a:ext cx="9114009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bn-BD" sz="4800" dirty="0">
                <a:solidFill>
                  <a:schemeClr val="tx1"/>
                </a:solidFill>
              </a:rPr>
              <a:t>৭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6FEF09FD-5F1F-CA95-AE5F-8AB83B3399FE}"/>
              </a:ext>
            </a:extLst>
          </p:cNvPr>
          <p:cNvSpPr/>
          <p:nvPr/>
        </p:nvSpPr>
        <p:spPr>
          <a:xfrm rot="8308266" flipH="1" flipV="1">
            <a:off x="805360" y="3737847"/>
            <a:ext cx="1025315" cy="607775"/>
          </a:xfrm>
          <a:prstGeom prst="corner">
            <a:avLst>
              <a:gd name="adj1" fmla="val 40047"/>
              <a:gd name="adj2" fmla="val 43252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C5CAC326-A438-B1ED-FC83-EDFF2BD0F5D1}"/>
              </a:ext>
            </a:extLst>
          </p:cNvPr>
          <p:cNvSpPr/>
          <p:nvPr/>
        </p:nvSpPr>
        <p:spPr>
          <a:xfrm>
            <a:off x="674145" y="1699621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66FD6F74-EE52-CF41-7BCA-DB43FE3AC502}"/>
              </a:ext>
            </a:extLst>
          </p:cNvPr>
          <p:cNvSpPr/>
          <p:nvPr/>
        </p:nvSpPr>
        <p:spPr>
          <a:xfrm>
            <a:off x="732754" y="2669491"/>
            <a:ext cx="894907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A2011395-F805-8823-27A1-6565F21F6983}"/>
              </a:ext>
            </a:extLst>
          </p:cNvPr>
          <p:cNvSpPr/>
          <p:nvPr/>
        </p:nvSpPr>
        <p:spPr>
          <a:xfrm>
            <a:off x="762282" y="4769041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Freeform 3">
                <a:extLst>
                  <a:ext uri="{FF2B5EF4-FFF2-40B4-BE49-F238E27FC236}">
                    <a16:creationId xmlns:a16="http://schemas.microsoft.com/office/drawing/2014/main" id="{EA1DD38F-7FD0-3DE9-7C44-52F618501661}"/>
                  </a:ext>
                </a:extLst>
              </p:cNvPr>
              <p:cNvSpPr/>
              <p:nvPr/>
            </p:nvSpPr>
            <p:spPr>
              <a:xfrm>
                <a:off x="1318017" y="480386"/>
                <a:ext cx="10063345" cy="900000"/>
              </a:xfrm>
              <a:custGeom>
                <a:avLst/>
                <a:gdLst>
                  <a:gd name="connsiteX0" fmla="*/ 0 w 11614255"/>
                  <a:gd name="connsiteY0" fmla="*/ 117946 h 1179455"/>
                  <a:gd name="connsiteX1" fmla="*/ 117946 w 11614255"/>
                  <a:gd name="connsiteY1" fmla="*/ 0 h 1179455"/>
                  <a:gd name="connsiteX2" fmla="*/ 11496310 w 11614255"/>
                  <a:gd name="connsiteY2" fmla="*/ 0 h 1179455"/>
                  <a:gd name="connsiteX3" fmla="*/ 11614256 w 11614255"/>
                  <a:gd name="connsiteY3" fmla="*/ 117946 h 1179455"/>
                  <a:gd name="connsiteX4" fmla="*/ 11614255 w 11614255"/>
                  <a:gd name="connsiteY4" fmla="*/ 1061510 h 1179455"/>
                  <a:gd name="connsiteX5" fmla="*/ 11496309 w 11614255"/>
                  <a:gd name="connsiteY5" fmla="*/ 1179456 h 1179455"/>
                  <a:gd name="connsiteX6" fmla="*/ 117946 w 11614255"/>
                  <a:gd name="connsiteY6" fmla="*/ 1179455 h 1179455"/>
                  <a:gd name="connsiteX7" fmla="*/ 0 w 11614255"/>
                  <a:gd name="connsiteY7" fmla="*/ 1061509 h 1179455"/>
                  <a:gd name="connsiteX8" fmla="*/ 0 w 11614255"/>
                  <a:gd name="connsiteY8" fmla="*/ 117946 h 1179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614255" h="1179455">
                    <a:moveTo>
                      <a:pt x="0" y="117946"/>
                    </a:moveTo>
                    <a:cubicBezTo>
                      <a:pt x="0" y="52806"/>
                      <a:pt x="52806" y="0"/>
                      <a:pt x="117946" y="0"/>
                    </a:cubicBezTo>
                    <a:lnTo>
                      <a:pt x="11496310" y="0"/>
                    </a:lnTo>
                    <a:cubicBezTo>
                      <a:pt x="11561450" y="0"/>
                      <a:pt x="11614256" y="52806"/>
                      <a:pt x="11614256" y="117946"/>
                    </a:cubicBezTo>
                    <a:cubicBezTo>
                      <a:pt x="11614256" y="432467"/>
                      <a:pt x="11614255" y="746989"/>
                      <a:pt x="11614255" y="1061510"/>
                    </a:cubicBezTo>
                    <a:cubicBezTo>
                      <a:pt x="11614255" y="1126650"/>
                      <a:pt x="11561449" y="1179456"/>
                      <a:pt x="11496309" y="1179456"/>
                    </a:cubicBezTo>
                    <a:lnTo>
                      <a:pt x="117946" y="1179455"/>
                    </a:lnTo>
                    <a:cubicBezTo>
                      <a:pt x="52806" y="1179455"/>
                      <a:pt x="0" y="1126649"/>
                      <a:pt x="0" y="1061509"/>
                    </a:cubicBezTo>
                    <a:lnTo>
                      <a:pt x="0" y="117946"/>
                    </a:ln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57150">
                <a:solidFill>
                  <a:srgbClr val="002060"/>
                </a:solidFill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71705" tIns="125985" rIns="171705" bIns="125985" numCol="1" spcCol="1270" anchor="ctr" anchorCtr="0">
                <a:noAutofit/>
              </a:bodyPr>
              <a:lstStyle/>
              <a:p>
                <a:r>
                  <a:rPr kumimoji="0" lang="bn-BD" sz="2800" b="1" i="0" u="none" strike="noStrike" kern="1200" cap="none" spc="50" normalizeH="0" baseline="0" noProof="0" dirty="0">
                    <a:ln w="9525" cmpd="sng">
                      <a:solidFill>
                        <a:srgbClr val="83992A"/>
                      </a:solidFill>
                      <a:prstDash val="solid"/>
                    </a:ln>
                    <a:solidFill>
                      <a:schemeClr val="tx1"/>
                    </a:solidFill>
                    <a:effectLst>
                      <a:glow rad="38100">
                        <a:srgbClr val="83992A">
                          <a:alpha val="40000"/>
                        </a:srgbClr>
                      </a:glow>
                    </a:effectLst>
                    <a:uLnTx/>
                    <a:uFillTx/>
                    <a:latin typeface="NikoshBAN" panose="02000000000000000000" pitchFamily="2" charset="0"/>
                    <a:cs typeface="NikoshBAN" panose="02000000000000000000" pitchFamily="2" charset="0"/>
                  </a:rPr>
                  <a:t>(ঘ) </a:t>
                </a:r>
                <a:r>
                  <a:rPr lang="bn-BD" sz="2800" dirty="0">
                    <a:solidFill>
                      <a:schemeClr val="tx1"/>
                    </a:solidFill>
                  </a:rPr>
                  <a:t>(১) 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bn-BD" sz="2800" b="0">
                        <a:solidFill>
                          <a:schemeClr val="tx1"/>
                        </a:solidFill>
                      </a:rPr>
                      <m:t>২১৫০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bn-BD" sz="2800" i="1">
                        <a:solidFill>
                          <a:schemeClr val="tx1"/>
                        </a:solidFill>
                      </a:rPr>
                      <m:t>৩৫</m:t>
                    </m:r>
                    <m:r>
                      <m:rPr>
                        <m:nor/>
                      </m:rPr>
                      <a:rPr lang="bn-BD" sz="2800" i="1" smtClean="0">
                        <a:solidFill>
                          <a:schemeClr val="tx1"/>
                        </a:solidFill>
                      </a:rPr>
                      <m:t>১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bn-BD" sz="2800" i="1">
                        <a:solidFill>
                          <a:schemeClr val="tx1"/>
                        </a:solidFill>
                      </a:rPr>
                      <m:t>১৩১০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bn-BD" sz="2800" i="1">
                        <a:solidFill>
                          <a:schemeClr val="tx1"/>
                        </a:solidFill>
                      </a:rPr>
                      <m:t>১১৪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nor/>
                      </m:rPr>
                      <a:rPr lang="bn-BD" sz="2800" i="1">
                        <a:solidFill>
                          <a:schemeClr val="tx1"/>
                        </a:solidFill>
                      </a:rPr>
                      <m:t>১১১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bn-BD" sz="280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□</m:t>
                    </m:r>
                    <m:r>
                      <m:rPr>
                        <m:nor/>
                      </m:rPr>
                      <a:rPr lang="bn-BD" sz="2800" b="0" i="1" smtClean="0">
                        <a:solidFill>
                          <a:schemeClr val="tx1"/>
                        </a:solidFill>
                      </a:rPr>
                      <m:t>০৩৬</m:t>
                    </m:r>
                  </m:oMath>
                </a14:m>
                <a:r>
                  <a:rPr lang="bn-BD" sz="2800" b="1" dirty="0">
                    <a:solidFill>
                      <a:schemeClr val="tx1"/>
                    </a:solidFill>
                  </a:rPr>
                  <a:t> খালি ঘরে অঙ্ক  টি কত</a:t>
                </a:r>
                <a:r>
                  <a:rPr kumimoji="0" lang="bn-BD" sz="2800" b="1" i="0" u="none" strike="noStrike" kern="1200" cap="none" spc="50" normalizeH="0" baseline="0" noProof="0" dirty="0">
                    <a:ln w="9525" cmpd="sng">
                      <a:solidFill>
                        <a:srgbClr val="83992A"/>
                      </a:solidFill>
                      <a:prstDash val="solid"/>
                    </a:ln>
                    <a:solidFill>
                      <a:schemeClr val="tx1"/>
                    </a:solidFill>
                    <a:effectLst>
                      <a:glow rad="38100">
                        <a:srgbClr val="83992A">
                          <a:alpha val="40000"/>
                        </a:srgbClr>
                      </a:glow>
                    </a:effectLst>
                    <a:uLnTx/>
                    <a:uFillTx/>
                    <a:latin typeface="NikoshBAN" panose="02000000000000000000" pitchFamily="2" charset="0"/>
                    <a:cs typeface="NikoshBAN" panose="02000000000000000000" pitchFamily="2" charset="0"/>
                  </a:rPr>
                  <a:t>?</a:t>
                </a:r>
                <a:endParaRPr kumimoji="0" lang="en-US" sz="2800" b="1" i="0" u="none" strike="noStrike" kern="1200" cap="none" spc="50" normalizeH="0" baseline="0" noProof="0" dirty="0">
                  <a:ln w="9525" cmpd="sng">
                    <a:solidFill>
                      <a:srgbClr val="83992A"/>
                    </a:solidFill>
                    <a:prstDash val="solid"/>
                  </a:ln>
                  <a:solidFill>
                    <a:schemeClr val="tx1"/>
                  </a:solidFill>
                  <a:effectLst>
                    <a:glow rad="38100">
                      <a:srgbClr val="83992A">
                        <a:alpha val="40000"/>
                      </a:srgbClr>
                    </a:glow>
                  </a:effectLst>
                  <a:uLnTx/>
                  <a:uFillTx/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" name="Freeform 3">
                <a:extLst>
                  <a:ext uri="{FF2B5EF4-FFF2-40B4-BE49-F238E27FC236}">
                    <a16:creationId xmlns:a16="http://schemas.microsoft.com/office/drawing/2014/main" id="{EA1DD38F-7FD0-3DE9-7C44-52F6185016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8017" y="480386"/>
                <a:ext cx="10063345" cy="900000"/>
              </a:xfrm>
              <a:custGeom>
                <a:avLst/>
                <a:gdLst>
                  <a:gd name="connsiteX0" fmla="*/ 0 w 11614255"/>
                  <a:gd name="connsiteY0" fmla="*/ 117946 h 1179455"/>
                  <a:gd name="connsiteX1" fmla="*/ 117946 w 11614255"/>
                  <a:gd name="connsiteY1" fmla="*/ 0 h 1179455"/>
                  <a:gd name="connsiteX2" fmla="*/ 11496310 w 11614255"/>
                  <a:gd name="connsiteY2" fmla="*/ 0 h 1179455"/>
                  <a:gd name="connsiteX3" fmla="*/ 11614256 w 11614255"/>
                  <a:gd name="connsiteY3" fmla="*/ 117946 h 1179455"/>
                  <a:gd name="connsiteX4" fmla="*/ 11614255 w 11614255"/>
                  <a:gd name="connsiteY4" fmla="*/ 1061510 h 1179455"/>
                  <a:gd name="connsiteX5" fmla="*/ 11496309 w 11614255"/>
                  <a:gd name="connsiteY5" fmla="*/ 1179456 h 1179455"/>
                  <a:gd name="connsiteX6" fmla="*/ 117946 w 11614255"/>
                  <a:gd name="connsiteY6" fmla="*/ 1179455 h 1179455"/>
                  <a:gd name="connsiteX7" fmla="*/ 0 w 11614255"/>
                  <a:gd name="connsiteY7" fmla="*/ 1061509 h 1179455"/>
                  <a:gd name="connsiteX8" fmla="*/ 0 w 11614255"/>
                  <a:gd name="connsiteY8" fmla="*/ 117946 h 11794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614255" h="1179455">
                    <a:moveTo>
                      <a:pt x="0" y="117946"/>
                    </a:moveTo>
                    <a:cubicBezTo>
                      <a:pt x="0" y="52806"/>
                      <a:pt x="52806" y="0"/>
                      <a:pt x="117946" y="0"/>
                    </a:cubicBezTo>
                    <a:lnTo>
                      <a:pt x="11496310" y="0"/>
                    </a:lnTo>
                    <a:cubicBezTo>
                      <a:pt x="11561450" y="0"/>
                      <a:pt x="11614256" y="52806"/>
                      <a:pt x="11614256" y="117946"/>
                    </a:cubicBezTo>
                    <a:cubicBezTo>
                      <a:pt x="11614256" y="432467"/>
                      <a:pt x="11614255" y="746989"/>
                      <a:pt x="11614255" y="1061510"/>
                    </a:cubicBezTo>
                    <a:cubicBezTo>
                      <a:pt x="11614255" y="1126650"/>
                      <a:pt x="11561449" y="1179456"/>
                      <a:pt x="11496309" y="1179456"/>
                    </a:cubicBezTo>
                    <a:lnTo>
                      <a:pt x="117946" y="1179455"/>
                    </a:lnTo>
                    <a:cubicBezTo>
                      <a:pt x="52806" y="1179455"/>
                      <a:pt x="0" y="1126649"/>
                      <a:pt x="0" y="1061509"/>
                    </a:cubicBezTo>
                    <a:lnTo>
                      <a:pt x="0" y="117946"/>
                    </a:ln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  <a:ln w="57150">
                <a:solidFill>
                  <a:srgbClr val="002060"/>
                </a:solidFill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bn-B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700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2154368" y="451706"/>
            <a:ext cx="9566816" cy="900000"/>
          </a:xfrm>
          <a:custGeom>
            <a:avLst/>
            <a:gdLst>
              <a:gd name="connsiteX0" fmla="*/ 0 w 11614255"/>
              <a:gd name="connsiteY0" fmla="*/ 117946 h 1179455"/>
              <a:gd name="connsiteX1" fmla="*/ 117946 w 11614255"/>
              <a:gd name="connsiteY1" fmla="*/ 0 h 1179455"/>
              <a:gd name="connsiteX2" fmla="*/ 11496310 w 11614255"/>
              <a:gd name="connsiteY2" fmla="*/ 0 h 1179455"/>
              <a:gd name="connsiteX3" fmla="*/ 11614256 w 11614255"/>
              <a:gd name="connsiteY3" fmla="*/ 117946 h 1179455"/>
              <a:gd name="connsiteX4" fmla="*/ 11614255 w 11614255"/>
              <a:gd name="connsiteY4" fmla="*/ 1061510 h 1179455"/>
              <a:gd name="connsiteX5" fmla="*/ 11496309 w 11614255"/>
              <a:gd name="connsiteY5" fmla="*/ 1179456 h 1179455"/>
              <a:gd name="connsiteX6" fmla="*/ 117946 w 11614255"/>
              <a:gd name="connsiteY6" fmla="*/ 1179455 h 1179455"/>
              <a:gd name="connsiteX7" fmla="*/ 0 w 11614255"/>
              <a:gd name="connsiteY7" fmla="*/ 1061509 h 1179455"/>
              <a:gd name="connsiteX8" fmla="*/ 0 w 11614255"/>
              <a:gd name="connsiteY8" fmla="*/ 117946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14255" h="1179455">
                <a:moveTo>
                  <a:pt x="0" y="117946"/>
                </a:moveTo>
                <a:cubicBezTo>
                  <a:pt x="0" y="52806"/>
                  <a:pt x="52806" y="0"/>
                  <a:pt x="117946" y="0"/>
                </a:cubicBezTo>
                <a:lnTo>
                  <a:pt x="11496310" y="0"/>
                </a:lnTo>
                <a:cubicBezTo>
                  <a:pt x="11561450" y="0"/>
                  <a:pt x="11614256" y="52806"/>
                  <a:pt x="11614256" y="117946"/>
                </a:cubicBezTo>
                <a:cubicBezTo>
                  <a:pt x="11614256" y="432467"/>
                  <a:pt x="11614255" y="746989"/>
                  <a:pt x="11614255" y="1061510"/>
                </a:cubicBezTo>
                <a:cubicBezTo>
                  <a:pt x="11614255" y="1126650"/>
                  <a:pt x="11561449" y="1179456"/>
                  <a:pt x="11496309" y="1179456"/>
                </a:cubicBezTo>
                <a:lnTo>
                  <a:pt x="117946" y="1179455"/>
                </a:lnTo>
                <a:cubicBezTo>
                  <a:pt x="52806" y="1179455"/>
                  <a:pt x="0" y="1126649"/>
                  <a:pt x="0" y="1061509"/>
                </a:cubicBezTo>
                <a:lnTo>
                  <a:pt x="0" y="117946"/>
                </a:lnTo>
                <a:close/>
              </a:path>
            </a:pathLst>
          </a:custGeom>
          <a:solidFill>
            <a:srgbClr val="7030A0"/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1705" tIns="125985" rIns="171705" bIns="125985" numCol="1" spcCol="1270" anchor="ctr" anchorCtr="0">
            <a:noAutofit/>
          </a:bodyPr>
          <a:lstStyle/>
          <a:p>
            <a:pPr lvl="0">
              <a:defRPr/>
            </a:pPr>
            <a:r>
              <a:rPr lang="en-US" sz="4000" dirty="0">
                <a:solidFill>
                  <a:schemeClr val="bg1"/>
                </a:solidFill>
                <a:latin typeface="+mj-lt"/>
              </a:rPr>
              <a:t>(</a:t>
            </a:r>
            <a:r>
              <a:rPr lang="bn-BD" sz="4000" dirty="0">
                <a:solidFill>
                  <a:schemeClr val="bg1"/>
                </a:solidFill>
                <a:latin typeface="+mj-lt"/>
              </a:rPr>
              <a:t>ঙ) </a:t>
            </a:r>
            <a:r>
              <a:rPr lang="bn-BD" sz="4000" dirty="0"/>
              <a:t>৪১৬৩+১৪২৬+১৪০৩+২৩০+১৬০২৫=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86201" y="1672550"/>
            <a:ext cx="900000" cy="900000"/>
          </a:xfrm>
          <a:prstGeom prst="roundRect">
            <a:avLst>
              <a:gd name="adj" fmla="val 16670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154367" y="5059194"/>
            <a:ext cx="9067588" cy="900000"/>
          </a:xfrm>
          <a:custGeom>
            <a:avLst/>
            <a:gdLst>
              <a:gd name="connsiteX0" fmla="*/ 0 w 9102325"/>
              <a:gd name="connsiteY0" fmla="*/ 196615 h 1179455"/>
              <a:gd name="connsiteX1" fmla="*/ 196615 w 9102325"/>
              <a:gd name="connsiteY1" fmla="*/ 0 h 1179455"/>
              <a:gd name="connsiteX2" fmla="*/ 8905710 w 9102325"/>
              <a:gd name="connsiteY2" fmla="*/ 0 h 1179455"/>
              <a:gd name="connsiteX3" fmla="*/ 9102325 w 9102325"/>
              <a:gd name="connsiteY3" fmla="*/ 196615 h 1179455"/>
              <a:gd name="connsiteX4" fmla="*/ 9102325 w 9102325"/>
              <a:gd name="connsiteY4" fmla="*/ 982840 h 1179455"/>
              <a:gd name="connsiteX5" fmla="*/ 8905710 w 9102325"/>
              <a:gd name="connsiteY5" fmla="*/ 1179455 h 1179455"/>
              <a:gd name="connsiteX6" fmla="*/ 196615 w 9102325"/>
              <a:gd name="connsiteY6" fmla="*/ 1179455 h 1179455"/>
              <a:gd name="connsiteX7" fmla="*/ 0 w 9102325"/>
              <a:gd name="connsiteY7" fmla="*/ 982840 h 1179455"/>
              <a:gd name="connsiteX8" fmla="*/ 0 w 9102325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02325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905710" y="0"/>
                </a:lnTo>
                <a:cubicBezTo>
                  <a:pt x="9014297" y="0"/>
                  <a:pt x="9102325" y="88028"/>
                  <a:pt x="9102325" y="196615"/>
                </a:cubicBezTo>
                <a:lnTo>
                  <a:pt x="9102325" y="982840"/>
                </a:lnTo>
                <a:cubicBezTo>
                  <a:pt x="9102325" y="1091427"/>
                  <a:pt x="9014297" y="1179455"/>
                  <a:pt x="8905710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iv) </a:t>
            </a:r>
            <a:r>
              <a:rPr lang="bn-BD" sz="4400" b="1" dirty="0">
                <a:solidFill>
                  <a:schemeClr val="tx1"/>
                </a:solidFill>
              </a:rPr>
              <a:t>২৩২৪৭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03570" y="2813387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" r="-2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2154367" y="1671783"/>
            <a:ext cx="9067588" cy="900000"/>
          </a:xfrm>
          <a:custGeom>
            <a:avLst/>
            <a:gdLst>
              <a:gd name="connsiteX0" fmla="*/ 0 w 9067588"/>
              <a:gd name="connsiteY0" fmla="*/ 196615 h 1179455"/>
              <a:gd name="connsiteX1" fmla="*/ 196615 w 9067588"/>
              <a:gd name="connsiteY1" fmla="*/ 0 h 1179455"/>
              <a:gd name="connsiteX2" fmla="*/ 8870973 w 9067588"/>
              <a:gd name="connsiteY2" fmla="*/ 0 h 1179455"/>
              <a:gd name="connsiteX3" fmla="*/ 9067588 w 9067588"/>
              <a:gd name="connsiteY3" fmla="*/ 196615 h 1179455"/>
              <a:gd name="connsiteX4" fmla="*/ 9067588 w 9067588"/>
              <a:gd name="connsiteY4" fmla="*/ 982840 h 1179455"/>
              <a:gd name="connsiteX5" fmla="*/ 8870973 w 9067588"/>
              <a:gd name="connsiteY5" fmla="*/ 1179455 h 1179455"/>
              <a:gd name="connsiteX6" fmla="*/ 196615 w 9067588"/>
              <a:gd name="connsiteY6" fmla="*/ 1179455 h 1179455"/>
              <a:gd name="connsiteX7" fmla="*/ 0 w 9067588"/>
              <a:gd name="connsiteY7" fmla="*/ 982840 h 1179455"/>
              <a:gd name="connsiteX8" fmla="*/ 0 w 9067588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7588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70973" y="0"/>
                </a:lnTo>
                <a:cubicBezTo>
                  <a:pt x="8979560" y="0"/>
                  <a:pt x="9067588" y="88028"/>
                  <a:pt x="9067588" y="196615"/>
                </a:cubicBezTo>
                <a:lnTo>
                  <a:pt x="9067588" y="982840"/>
                </a:lnTo>
                <a:cubicBezTo>
                  <a:pt x="9067588" y="1091427"/>
                  <a:pt x="8979560" y="1179455"/>
                  <a:pt x="8870973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r>
              <a:rPr lang="en-US" sz="4400" dirty="0" err="1">
                <a:solidFill>
                  <a:schemeClr val="tx1"/>
                </a:solidFill>
                <a:latin typeface="+mj-lt"/>
              </a:rPr>
              <a:t>i</a:t>
            </a:r>
            <a:r>
              <a:rPr lang="en-US" sz="4400" dirty="0">
                <a:solidFill>
                  <a:schemeClr val="tx1"/>
                </a:solidFill>
                <a:latin typeface="+mj-lt"/>
              </a:rPr>
              <a:t>) </a:t>
            </a:r>
            <a:r>
              <a:rPr lang="bn-BD" sz="4400" b="1" dirty="0">
                <a:solidFill>
                  <a:schemeClr val="tx1"/>
                </a:solidFill>
              </a:rPr>
              <a:t>২৩২৪৯</a:t>
            </a:r>
            <a:endParaRPr lang="en-US" sz="44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98735" y="387424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2105226" y="2812994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lvl="0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ii) </a:t>
            </a:r>
            <a:r>
              <a:rPr lang="bn-BD" sz="4400" b="1" dirty="0">
                <a:solidFill>
                  <a:schemeClr val="tx1"/>
                </a:solidFill>
              </a:rPr>
              <a:t>২৩২৪২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8735" y="5005359"/>
            <a:ext cx="900000" cy="900000"/>
          </a:xfrm>
          <a:prstGeom prst="roundRect">
            <a:avLst>
              <a:gd name="adj" fmla="val 16670"/>
            </a:avLst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2090820" y="3928459"/>
            <a:ext cx="9165873" cy="900000"/>
          </a:xfrm>
          <a:custGeom>
            <a:avLst/>
            <a:gdLst>
              <a:gd name="connsiteX0" fmla="*/ 0 w 9064876"/>
              <a:gd name="connsiteY0" fmla="*/ 196615 h 1179455"/>
              <a:gd name="connsiteX1" fmla="*/ 196615 w 9064876"/>
              <a:gd name="connsiteY1" fmla="*/ 0 h 1179455"/>
              <a:gd name="connsiteX2" fmla="*/ 8868261 w 9064876"/>
              <a:gd name="connsiteY2" fmla="*/ 0 h 1179455"/>
              <a:gd name="connsiteX3" fmla="*/ 9064876 w 9064876"/>
              <a:gd name="connsiteY3" fmla="*/ 196615 h 1179455"/>
              <a:gd name="connsiteX4" fmla="*/ 9064876 w 9064876"/>
              <a:gd name="connsiteY4" fmla="*/ 982840 h 1179455"/>
              <a:gd name="connsiteX5" fmla="*/ 8868261 w 9064876"/>
              <a:gd name="connsiteY5" fmla="*/ 1179455 h 1179455"/>
              <a:gd name="connsiteX6" fmla="*/ 196615 w 9064876"/>
              <a:gd name="connsiteY6" fmla="*/ 1179455 h 1179455"/>
              <a:gd name="connsiteX7" fmla="*/ 0 w 9064876"/>
              <a:gd name="connsiteY7" fmla="*/ 982840 h 1179455"/>
              <a:gd name="connsiteX8" fmla="*/ 0 w 9064876"/>
              <a:gd name="connsiteY8" fmla="*/ 196615 h 1179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64876" h="1179455">
                <a:moveTo>
                  <a:pt x="0" y="196615"/>
                </a:moveTo>
                <a:cubicBezTo>
                  <a:pt x="0" y="88028"/>
                  <a:pt x="88028" y="0"/>
                  <a:pt x="196615" y="0"/>
                </a:cubicBezTo>
                <a:lnTo>
                  <a:pt x="8868261" y="0"/>
                </a:lnTo>
                <a:cubicBezTo>
                  <a:pt x="8976848" y="0"/>
                  <a:pt x="9064876" y="88028"/>
                  <a:pt x="9064876" y="196615"/>
                </a:cubicBezTo>
                <a:lnTo>
                  <a:pt x="9064876" y="982840"/>
                </a:lnTo>
                <a:cubicBezTo>
                  <a:pt x="9064876" y="1091427"/>
                  <a:pt x="8976848" y="1179455"/>
                  <a:pt x="8868261" y="1179455"/>
                </a:cubicBezTo>
                <a:lnTo>
                  <a:pt x="196615" y="1179455"/>
                </a:lnTo>
                <a:cubicBezTo>
                  <a:pt x="88028" y="1179455"/>
                  <a:pt x="0" y="1091427"/>
                  <a:pt x="0" y="982840"/>
                </a:cubicBezTo>
                <a:lnTo>
                  <a:pt x="0" y="1966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6547" tIns="626547" rIns="626547" bIns="626547" numCol="1" spcCol="1270" anchor="ctr" anchorCtr="0">
            <a:noAutofit/>
          </a:bodyPr>
          <a:lstStyle/>
          <a:p>
            <a:pPr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4400" dirty="0">
                <a:solidFill>
                  <a:schemeClr val="tx1"/>
                </a:solidFill>
                <a:latin typeface="+mj-lt"/>
              </a:rPr>
              <a:t>iii) </a:t>
            </a:r>
            <a:r>
              <a:rPr lang="bn-BD" sz="4400" b="1" dirty="0">
                <a:solidFill>
                  <a:schemeClr val="tx1"/>
                </a:solidFill>
              </a:rPr>
              <a:t>২৩২৪৫</a:t>
            </a:r>
            <a:endParaRPr lang="en-US" sz="4400" dirty="0">
              <a:solidFill>
                <a:schemeClr val="tx1"/>
              </a:solidFill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23857C78-0AC0-4CC8-B9EF-CF1949ACEC14}"/>
              </a:ext>
            </a:extLst>
          </p:cNvPr>
          <p:cNvSpPr/>
          <p:nvPr/>
        </p:nvSpPr>
        <p:spPr>
          <a:xfrm rot="18884540">
            <a:off x="792003" y="5123119"/>
            <a:ext cx="999058" cy="679081"/>
          </a:xfrm>
          <a:prstGeom prst="corner">
            <a:avLst>
              <a:gd name="adj1" fmla="val 30328"/>
              <a:gd name="adj2" fmla="val 31967"/>
            </a:avLst>
          </a:prstGeom>
          <a:solidFill>
            <a:srgbClr val="33CC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4" name="Multiplication Sign 13">
            <a:extLst>
              <a:ext uri="{FF2B5EF4-FFF2-40B4-BE49-F238E27FC236}">
                <a16:creationId xmlns:a16="http://schemas.microsoft.com/office/drawing/2014/main" id="{4D5136EE-F143-48FD-BE0C-2401DBF3B6D3}"/>
              </a:ext>
            </a:extLst>
          </p:cNvPr>
          <p:cNvSpPr/>
          <p:nvPr/>
        </p:nvSpPr>
        <p:spPr>
          <a:xfrm>
            <a:off x="686201" y="3897504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5" name="Multiplication Sign 14">
            <a:extLst>
              <a:ext uri="{FF2B5EF4-FFF2-40B4-BE49-F238E27FC236}">
                <a16:creationId xmlns:a16="http://schemas.microsoft.com/office/drawing/2014/main" id="{DF3BAFDF-71ED-4ED8-8D3A-067EB1AAC7BA}"/>
              </a:ext>
            </a:extLst>
          </p:cNvPr>
          <p:cNvSpPr/>
          <p:nvPr/>
        </p:nvSpPr>
        <p:spPr>
          <a:xfrm>
            <a:off x="686201" y="1684709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sp>
        <p:nvSpPr>
          <p:cNvPr id="16" name="Multiplication Sign 15">
            <a:extLst>
              <a:ext uri="{FF2B5EF4-FFF2-40B4-BE49-F238E27FC236}">
                <a16:creationId xmlns:a16="http://schemas.microsoft.com/office/drawing/2014/main" id="{712AC1F8-0EED-47F7-B518-E4A8FED0757A}"/>
              </a:ext>
            </a:extLst>
          </p:cNvPr>
          <p:cNvSpPr/>
          <p:nvPr/>
        </p:nvSpPr>
        <p:spPr>
          <a:xfrm>
            <a:off x="686201" y="2790132"/>
            <a:ext cx="900000" cy="900000"/>
          </a:xfrm>
          <a:prstGeom prst="mathMultiply">
            <a:avLst>
              <a:gd name="adj1" fmla="val 13901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cs typeface="NikoshBAN" panose="02000000000000000000" pitchFamily="2" charset="0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174F85DB-9AAC-CF01-5447-7A25B9EF06E2}"/>
              </a:ext>
            </a:extLst>
          </p:cNvPr>
          <p:cNvGrpSpPr/>
          <p:nvPr/>
        </p:nvGrpSpPr>
        <p:grpSpPr>
          <a:xfrm>
            <a:off x="662628" y="451706"/>
            <a:ext cx="972214" cy="1010575"/>
            <a:chOff x="0" y="0"/>
            <a:chExt cx="2565962" cy="294515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5B740AAF-3C0B-7AE7-C66C-10866FC7206C}"/>
                </a:ext>
              </a:extLst>
            </p:cNvPr>
            <p:cNvSpPr/>
            <p:nvPr/>
          </p:nvSpPr>
          <p:spPr>
            <a:xfrm>
              <a:off x="0" y="0"/>
              <a:ext cx="2565962" cy="2945150"/>
            </a:xfrm>
            <a:custGeom>
              <a:avLst/>
              <a:gdLst/>
              <a:ahLst/>
              <a:cxnLst/>
              <a:rect l="l" t="t" r="r" b="b"/>
              <a:pathLst>
                <a:path w="2565962" h="2945150">
                  <a:moveTo>
                    <a:pt x="0" y="0"/>
                  </a:moveTo>
                  <a:lnTo>
                    <a:pt x="2565962" y="0"/>
                  </a:lnTo>
                  <a:lnTo>
                    <a:pt x="2565962" y="2945150"/>
                  </a:lnTo>
                  <a:lnTo>
                    <a:pt x="0" y="2945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6000">
                <a:latin typeface="+mj-lt"/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EC74478B-BFFA-3E31-CA65-4491784B03BC}"/>
                </a:ext>
              </a:extLst>
            </p:cNvPr>
            <p:cNvSpPr/>
            <p:nvPr/>
          </p:nvSpPr>
          <p:spPr>
            <a:xfrm>
              <a:off x="336285" y="140188"/>
              <a:ext cx="1893392" cy="2348393"/>
            </a:xfrm>
            <a:custGeom>
              <a:avLst/>
              <a:gdLst/>
              <a:ahLst/>
              <a:cxnLst/>
              <a:rect l="l" t="t" r="r" b="b"/>
              <a:pathLst>
                <a:path w="1893392" h="2348393">
                  <a:moveTo>
                    <a:pt x="0" y="0"/>
                  </a:moveTo>
                  <a:lnTo>
                    <a:pt x="1893392" y="0"/>
                  </a:lnTo>
                  <a:lnTo>
                    <a:pt x="1893392" y="2348393"/>
                  </a:lnTo>
                  <a:lnTo>
                    <a:pt x="0" y="2348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pPr algn="ctr"/>
              <a:endParaRPr lang="bn-BD" sz="6000">
                <a:latin typeface="+mj-lt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57667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FBD8EE1-1281-271A-4E91-FE3B3831CBF1}"/>
              </a:ext>
            </a:extLst>
          </p:cNvPr>
          <p:cNvSpPr txBox="1"/>
          <p:nvPr/>
        </p:nvSpPr>
        <p:spPr>
          <a:xfrm>
            <a:off x="758318" y="1502059"/>
            <a:ext cx="10383534" cy="624423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800" b="1" dirty="0">
                <a:solidFill>
                  <a:srgbClr val="2B2D31"/>
                </a:solidFill>
                <a:latin typeface="Inter"/>
              </a:rPr>
              <a:t>যোগ করে দেখাও </a:t>
            </a:r>
            <a:r>
              <a:rPr lang="bn-BD" sz="2800" b="1">
                <a:solidFill>
                  <a:srgbClr val="2B2D31"/>
                </a:solidFill>
                <a:latin typeface="Inter"/>
              </a:rPr>
              <a:t>১ ও ২</a:t>
            </a:r>
            <a:endParaRPr lang="bn-BD" sz="2800" dirty="0">
              <a:solidFill>
                <a:srgbClr val="2B2D31"/>
              </a:solidFill>
              <a:latin typeface="Inter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F6D446-53C3-0AC3-0FBD-DFFF4D5BA5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987" y="2793865"/>
            <a:ext cx="8582025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0463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55890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836588-664F-6DB9-A371-03BBEA3ABA73}"/>
              </a:ext>
            </a:extLst>
          </p:cNvPr>
          <p:cNvSpPr txBox="1"/>
          <p:nvPr/>
        </p:nvSpPr>
        <p:spPr>
          <a:xfrm>
            <a:off x="836139" y="1433966"/>
            <a:ext cx="10383534" cy="624423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800" b="1" dirty="0">
                <a:solidFill>
                  <a:srgbClr val="2B2D31"/>
                </a:solidFill>
                <a:latin typeface="Inter"/>
              </a:rPr>
              <a:t>বাকি গুলো বাড়ি থেকে করে নিয়ে আসবে</a:t>
            </a:r>
            <a:endParaRPr lang="bn-BD" sz="2800" dirty="0">
              <a:solidFill>
                <a:srgbClr val="2B2D31"/>
              </a:solidFill>
              <a:latin typeface="Inter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A360A2-9741-2940-5B45-F312BE467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34" y="2507000"/>
            <a:ext cx="8029575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17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46FDD6-331A-AE85-DA12-F187EAD75FA0}"/>
              </a:ext>
            </a:extLst>
          </p:cNvPr>
          <p:cNvSpPr txBox="1"/>
          <p:nvPr/>
        </p:nvSpPr>
        <p:spPr>
          <a:xfrm>
            <a:off x="6459166" y="3429000"/>
            <a:ext cx="4922196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৪র্থ_বিষয়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 প্রাথমিক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গণিত_অধ্যায়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 ০২ - যোগ ও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বিয়োগ_পাঠ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১৬_পাঠ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শিরোনাম: অনূর্ধ্ব ছয় </a:t>
            </a:r>
            <a:r>
              <a:rPr lang="bn-BD" sz="32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অংকবিশিষ্ট</a:t>
            </a:r>
            <a:r>
              <a:rPr lang="bn-BD" sz="32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সর্বোচ্চ পাঁচটি সংখ্যার যোগ</a:t>
            </a:r>
            <a:endParaRPr lang="en-US" sz="3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854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4839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EC25440-75E0-61B1-38A1-F49259BC24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9523865"/>
              </p:ext>
            </p:extLst>
          </p:nvPr>
        </p:nvGraphicFramePr>
        <p:xfrm>
          <a:off x="1305128" y="1342417"/>
          <a:ext cx="10416702" cy="4980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5831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496390" y="809898"/>
          <a:ext cx="11220994" cy="5225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800210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E12DDB1-F0B5-46AE-9748-F047A35167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CE12DDB1-F0B5-46AE-9748-F047A35167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3F08E69-56C9-4513-9313-74FC44C895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E3F08E69-56C9-4513-9313-74FC44C895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57AE64E-186F-4A38-B536-88E46AD941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B57AE64E-186F-4A38-B536-88E46AD941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3E1F56F-1AC3-0EB5-7A2D-B97D0CC5BA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1019888"/>
              </p:ext>
            </p:extLst>
          </p:nvPr>
        </p:nvGraphicFramePr>
        <p:xfrm>
          <a:off x="564204" y="1322962"/>
          <a:ext cx="11156741" cy="4815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904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39FE503-A3A6-45FE-B297-F63F2005F0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graphicEl>
                                              <a:dgm id="{639FE503-A3A6-45FE-B297-F63F2005F0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142299-4158-45E7-B668-06722B7A16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>
                                            <p:graphicEl>
                                              <a:dgm id="{74142299-4158-45E7-B668-06722B7A16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7A823B7-1002-41BC-B57E-3FB5621D7F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>
                                            <p:graphicEl>
                                              <a:dgm id="{F7A823B7-1002-41BC-B57E-3FB5621D7F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56A9D32-8450-9C73-84FF-1FE41D9BC1A5}"/>
              </a:ext>
            </a:extLst>
          </p:cNvPr>
          <p:cNvSpPr txBox="1"/>
          <p:nvPr/>
        </p:nvSpPr>
        <p:spPr>
          <a:xfrm>
            <a:off x="1154499" y="412758"/>
            <a:ext cx="10615311" cy="1138654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800" dirty="0"/>
              <a:t>একটি শহরে ৪৬৩৮৯ জন নারী, ৪৬৯৬৬ জন পুরুষ ও ৮৬৭৬২ জন শিশু বাস করেন। ঐ শহরে সর্বমোট জনসংখ্যা কত?</a:t>
            </a:r>
            <a:endParaRPr lang="bn-BD" sz="5400" b="1" dirty="0"/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6A6EE40B-9739-72C3-15FB-DA1AB45AED26}"/>
              </a:ext>
            </a:extLst>
          </p:cNvPr>
          <p:cNvSpPr/>
          <p:nvPr/>
        </p:nvSpPr>
        <p:spPr>
          <a:xfrm>
            <a:off x="10052944" y="2585094"/>
            <a:ext cx="1841920" cy="1921277"/>
          </a:xfrm>
          <a:custGeom>
            <a:avLst/>
            <a:gdLst/>
            <a:ahLst/>
            <a:cxnLst/>
            <a:rect l="l" t="t" r="r" b="b"/>
            <a:pathLst>
              <a:path w="2582037" h="4114800">
                <a:moveTo>
                  <a:pt x="0" y="0"/>
                </a:moveTo>
                <a:lnTo>
                  <a:pt x="2582037" y="0"/>
                </a:lnTo>
                <a:lnTo>
                  <a:pt x="258203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bn-B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bn-BD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28CE1551-466A-8681-545D-15979CC4E1E1}"/>
              </a:ext>
            </a:extLst>
          </p:cNvPr>
          <p:cNvSpPr/>
          <p:nvPr/>
        </p:nvSpPr>
        <p:spPr>
          <a:xfrm>
            <a:off x="2139056" y="3545733"/>
            <a:ext cx="7601574" cy="1580744"/>
          </a:xfrm>
          <a:prstGeom prst="wedgeRoundRectCallout">
            <a:avLst>
              <a:gd name="adj1" fmla="val 62727"/>
              <a:gd name="adj2" fmla="val -57365"/>
              <a:gd name="adj3" fmla="val 16667"/>
            </a:avLst>
          </a:prstGeom>
          <a:solidFill>
            <a:schemeClr val="tx2">
              <a:lumMod val="10000"/>
              <a:lumOff val="9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bn-BD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3600" b="1" dirty="0" err="1">
                <a:solidFill>
                  <a:schemeClr val="tx1"/>
                </a:solidFill>
              </a:rPr>
              <a:t>গণিতিক</a:t>
            </a:r>
            <a:r>
              <a:rPr lang="bn-BD" sz="3600" b="1" dirty="0">
                <a:solidFill>
                  <a:schemeClr val="tx1"/>
                </a:solidFill>
              </a:rPr>
              <a:t> বাক্য:</a:t>
            </a:r>
            <a:br>
              <a:rPr lang="bn-BD" sz="7200" dirty="0">
                <a:solidFill>
                  <a:schemeClr val="tx1"/>
                </a:solidFill>
              </a:rPr>
            </a:br>
            <a:r>
              <a:rPr lang="bn-BD" sz="3600" dirty="0">
                <a:solidFill>
                  <a:schemeClr val="tx1"/>
                </a:solidFill>
              </a:rPr>
              <a:t>সংখ্যাগুলোকে উপর-নিচে বসিয়ে যোগ করা যাক।</a:t>
            </a:r>
            <a:endParaRPr lang="bn-BD" sz="7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32CC5A26-EA59-E183-AF13-ACBBCA450029}"/>
              </a:ext>
            </a:extLst>
          </p:cNvPr>
          <p:cNvSpPr/>
          <p:nvPr/>
        </p:nvSpPr>
        <p:spPr>
          <a:xfrm flipH="1">
            <a:off x="290473" y="1467611"/>
            <a:ext cx="1606422" cy="1844657"/>
          </a:xfrm>
          <a:custGeom>
            <a:avLst/>
            <a:gdLst/>
            <a:ahLst/>
            <a:cxnLst/>
            <a:rect l="l" t="t" r="r" b="b"/>
            <a:pathLst>
              <a:path w="4253702" h="5109552">
                <a:moveTo>
                  <a:pt x="4253702" y="0"/>
                </a:moveTo>
                <a:lnTo>
                  <a:pt x="0" y="0"/>
                </a:lnTo>
                <a:lnTo>
                  <a:pt x="0" y="5109552"/>
                </a:lnTo>
                <a:lnTo>
                  <a:pt x="4253702" y="5109552"/>
                </a:lnTo>
                <a:lnTo>
                  <a:pt x="4253702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2D7678EA-15B4-3AB3-A092-F25D1FAE8EA6}"/>
              </a:ext>
            </a:extLst>
          </p:cNvPr>
          <p:cNvSpPr/>
          <p:nvPr/>
        </p:nvSpPr>
        <p:spPr>
          <a:xfrm>
            <a:off x="2305454" y="1611726"/>
            <a:ext cx="7622435" cy="1700542"/>
          </a:xfrm>
          <a:prstGeom prst="wedgeRoundRectCallout">
            <a:avLst>
              <a:gd name="adj1" fmla="val -67676"/>
              <a:gd name="adj2" fmla="val 8474"/>
              <a:gd name="adj3" fmla="val 16667"/>
            </a:avLst>
          </a:prstGeom>
          <a:solidFill>
            <a:schemeClr val="tx2">
              <a:lumMod val="10000"/>
              <a:lumOff val="9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525"/>
              </a:spcAft>
            </a:pPr>
            <a:r>
              <a:rPr lang="bn-BD" sz="3600" dirty="0">
                <a:solidFill>
                  <a:schemeClr val="tx1"/>
                </a:solidFill>
              </a:rPr>
              <a:t>এখানে আমাদের শহরের সর্বমোট জনসংখ্যা বের করতে হবে।</a:t>
            </a:r>
            <a:endParaRPr lang="bn-BD" sz="6000" dirty="0">
              <a:solidFill>
                <a:schemeClr val="tx1"/>
              </a:solidFill>
              <a:latin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962840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5E4B4-BC20-9195-A7E5-80AB33662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5EF0B1C-9E22-644D-E122-5BD3E382F7BE}"/>
              </a:ext>
            </a:extLst>
          </p:cNvPr>
          <p:cNvSpPr txBox="1"/>
          <p:nvPr/>
        </p:nvSpPr>
        <p:spPr>
          <a:xfrm>
            <a:off x="4906388" y="1547090"/>
            <a:ext cx="29584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BD" sz="3200" b="1" dirty="0"/>
              <a:t>উপর নিচ যোগ করি-,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18F686A-C0FF-D15B-FEAE-C405BC57DBA2}"/>
              </a:ext>
            </a:extLst>
          </p:cNvPr>
          <p:cNvSpPr/>
          <p:nvPr/>
        </p:nvSpPr>
        <p:spPr>
          <a:xfrm>
            <a:off x="9495113" y="2691154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2FC1F2D-BE79-9FD0-45A1-87F267706D4E}"/>
              </a:ext>
            </a:extLst>
          </p:cNvPr>
          <p:cNvSpPr/>
          <p:nvPr/>
        </p:nvSpPr>
        <p:spPr>
          <a:xfrm>
            <a:off x="10052622" y="2691154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CD1EC4D-ECA0-13BA-F682-4E409414AF37}"/>
              </a:ext>
            </a:extLst>
          </p:cNvPr>
          <p:cNvSpPr/>
          <p:nvPr/>
        </p:nvSpPr>
        <p:spPr>
          <a:xfrm>
            <a:off x="10610131" y="2691154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4460C61-C451-C417-1511-44356651BEA8}"/>
              </a:ext>
            </a:extLst>
          </p:cNvPr>
          <p:cNvSpPr/>
          <p:nvPr/>
        </p:nvSpPr>
        <p:spPr>
          <a:xfrm>
            <a:off x="9516276" y="3339058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8AC6A73-7DA8-11FB-E116-96716111CE00}"/>
              </a:ext>
            </a:extLst>
          </p:cNvPr>
          <p:cNvSpPr/>
          <p:nvPr/>
        </p:nvSpPr>
        <p:spPr>
          <a:xfrm>
            <a:off x="10073785" y="3339058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41DFBE2-A521-1816-545E-1BDF50DE482A}"/>
              </a:ext>
            </a:extLst>
          </p:cNvPr>
          <p:cNvSpPr/>
          <p:nvPr/>
        </p:nvSpPr>
        <p:spPr>
          <a:xfrm>
            <a:off x="10631294" y="3339058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D9CE085-DDDC-720F-D33B-929321467CBB}"/>
              </a:ext>
            </a:extLst>
          </p:cNvPr>
          <p:cNvSpPr/>
          <p:nvPr/>
        </p:nvSpPr>
        <p:spPr>
          <a:xfrm>
            <a:off x="9506849" y="3888050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D7B8084-180C-BD3D-EB39-ECCA11AF0D73}"/>
              </a:ext>
            </a:extLst>
          </p:cNvPr>
          <p:cNvSpPr/>
          <p:nvPr/>
        </p:nvSpPr>
        <p:spPr>
          <a:xfrm>
            <a:off x="10064358" y="3888050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B0060AC-B50A-2F9A-E1DB-F66BE1E4045C}"/>
              </a:ext>
            </a:extLst>
          </p:cNvPr>
          <p:cNvSpPr/>
          <p:nvPr/>
        </p:nvSpPr>
        <p:spPr>
          <a:xfrm>
            <a:off x="10621867" y="3888050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BB10C58-B29D-A458-F45B-D38CAFEC98E6}"/>
              </a:ext>
            </a:extLst>
          </p:cNvPr>
          <p:cNvSpPr/>
          <p:nvPr/>
        </p:nvSpPr>
        <p:spPr>
          <a:xfrm>
            <a:off x="9498058" y="2160787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7FD0A2D-2FEB-8297-6678-718CDC532483}"/>
              </a:ext>
            </a:extLst>
          </p:cNvPr>
          <p:cNvSpPr/>
          <p:nvPr/>
        </p:nvSpPr>
        <p:spPr>
          <a:xfrm>
            <a:off x="10049023" y="2164365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02140C1-51BD-CFC4-CCEB-13E2F64C0E2A}"/>
              </a:ext>
            </a:extLst>
          </p:cNvPr>
          <p:cNvSpPr/>
          <p:nvPr/>
        </p:nvSpPr>
        <p:spPr>
          <a:xfrm>
            <a:off x="10612139" y="2163141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0FD4989-5D8E-758D-473C-FC119FAFB073}"/>
              </a:ext>
            </a:extLst>
          </p:cNvPr>
          <p:cNvSpPr/>
          <p:nvPr/>
        </p:nvSpPr>
        <p:spPr>
          <a:xfrm>
            <a:off x="9489556" y="5095491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7F8B64F-922F-A06C-815C-4995A9791855}"/>
              </a:ext>
            </a:extLst>
          </p:cNvPr>
          <p:cNvSpPr/>
          <p:nvPr/>
        </p:nvSpPr>
        <p:spPr>
          <a:xfrm>
            <a:off x="10047065" y="5095491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2401517-8685-9D6D-DA34-B3A8DEE2F063}"/>
              </a:ext>
            </a:extLst>
          </p:cNvPr>
          <p:cNvSpPr/>
          <p:nvPr/>
        </p:nvSpPr>
        <p:spPr>
          <a:xfrm>
            <a:off x="10604574" y="5095491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8616E32-35BE-D74B-DEB3-085EAC01E4EC}"/>
              </a:ext>
            </a:extLst>
          </p:cNvPr>
          <p:cNvSpPr txBox="1"/>
          <p:nvPr/>
        </p:nvSpPr>
        <p:spPr>
          <a:xfrm>
            <a:off x="418126" y="5692991"/>
            <a:ext cx="68739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3200" dirty="0" err="1"/>
              <a:t>নির্নেয়</a:t>
            </a:r>
            <a:r>
              <a:rPr lang="bn-BD" sz="3200" dirty="0"/>
              <a:t> ঐ শহরে সর্বমোট জনসংখ্যা ১০৭১৮৫ জন</a:t>
            </a:r>
            <a:endParaRPr lang="bn-BD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1976F70-3E4C-57C9-D703-6C5B1CC7918E}"/>
              </a:ext>
            </a:extLst>
          </p:cNvPr>
          <p:cNvCxnSpPr/>
          <p:nvPr/>
        </p:nvCxnSpPr>
        <p:spPr>
          <a:xfrm>
            <a:off x="7687691" y="3291755"/>
            <a:ext cx="356477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EAE11EC-0A1A-0B50-025C-EE7978819CB9}"/>
              </a:ext>
            </a:extLst>
          </p:cNvPr>
          <p:cNvCxnSpPr/>
          <p:nvPr/>
        </p:nvCxnSpPr>
        <p:spPr>
          <a:xfrm>
            <a:off x="7651730" y="5042023"/>
            <a:ext cx="3564778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EDAACA4-5A1E-D293-007E-DD34CA1475DA}"/>
              </a:ext>
            </a:extLst>
          </p:cNvPr>
          <p:cNvSpPr/>
          <p:nvPr/>
        </p:nvSpPr>
        <p:spPr>
          <a:xfrm>
            <a:off x="8940486" y="2688577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DE9DA2BA-A06E-DBBE-C38A-FFDD2C69A28E}"/>
              </a:ext>
            </a:extLst>
          </p:cNvPr>
          <p:cNvSpPr/>
          <p:nvPr/>
        </p:nvSpPr>
        <p:spPr>
          <a:xfrm>
            <a:off x="8961649" y="3336481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8296F372-C4A3-8EE0-4C95-9AA8860C529E}"/>
              </a:ext>
            </a:extLst>
          </p:cNvPr>
          <p:cNvSpPr/>
          <p:nvPr/>
        </p:nvSpPr>
        <p:spPr>
          <a:xfrm>
            <a:off x="8952222" y="3885473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CA6CCE47-80A4-1E08-412E-C2E54F8C249F}"/>
              </a:ext>
            </a:extLst>
          </p:cNvPr>
          <p:cNvSpPr/>
          <p:nvPr/>
        </p:nvSpPr>
        <p:spPr>
          <a:xfrm>
            <a:off x="8934929" y="5092914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E203E959-BEAF-7EB5-EDF0-CA61F2C1A969}"/>
              </a:ext>
            </a:extLst>
          </p:cNvPr>
          <p:cNvSpPr/>
          <p:nvPr/>
        </p:nvSpPr>
        <p:spPr>
          <a:xfrm>
            <a:off x="8933941" y="2170214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6F00A16-655D-B57D-AED2-84090CD9CAF9}"/>
              </a:ext>
            </a:extLst>
          </p:cNvPr>
          <p:cNvSpPr txBox="1"/>
          <p:nvPr/>
        </p:nvSpPr>
        <p:spPr>
          <a:xfrm>
            <a:off x="441339" y="3032237"/>
            <a:ext cx="6905559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এককের </a:t>
            </a:r>
            <a:r>
              <a:rPr lang="bn-BD" sz="2400" dirty="0" err="1"/>
              <a:t>স্থানঃ</a:t>
            </a:r>
            <a:r>
              <a:rPr lang="bn-BD" sz="2400" dirty="0"/>
              <a:t> ৬ + ৭ + ২ = ১৫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0FEC2BE-8907-C2CB-5BD3-B94417C9E95A}"/>
              </a:ext>
            </a:extLst>
          </p:cNvPr>
          <p:cNvSpPr txBox="1"/>
          <p:nvPr/>
        </p:nvSpPr>
        <p:spPr>
          <a:xfrm>
            <a:off x="441339" y="3570089"/>
            <a:ext cx="6905559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দশকের </a:t>
            </a:r>
            <a:r>
              <a:rPr lang="bn-BD" sz="2400" dirty="0" err="1"/>
              <a:t>স্থানঃ</a:t>
            </a:r>
            <a:r>
              <a:rPr lang="bn-BD" sz="2400" dirty="0"/>
              <a:t> ৩ + ৭ + ৭ +১=১৮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9022018-1913-A10F-0B31-D38AA0BB1BB9}"/>
              </a:ext>
            </a:extLst>
          </p:cNvPr>
          <p:cNvSpPr txBox="1"/>
          <p:nvPr/>
        </p:nvSpPr>
        <p:spPr>
          <a:xfrm>
            <a:off x="418126" y="4087077"/>
            <a:ext cx="6905559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শতকের </a:t>
            </a:r>
            <a:r>
              <a:rPr lang="bn-BD" sz="2400" dirty="0" err="1"/>
              <a:t>স্থানঃ</a:t>
            </a:r>
            <a:r>
              <a:rPr lang="bn-BD" sz="2400" dirty="0"/>
              <a:t> ৯ + ৮ + ৩+১=২১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6C1B7CB-8068-14A3-336C-F30D46F71D52}"/>
              </a:ext>
            </a:extLst>
          </p:cNvPr>
          <p:cNvSpPr txBox="1"/>
          <p:nvPr/>
        </p:nvSpPr>
        <p:spPr>
          <a:xfrm>
            <a:off x="418125" y="4586655"/>
            <a:ext cx="6905559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হাজারের </a:t>
            </a:r>
            <a:r>
              <a:rPr lang="bn-BD" sz="2400" dirty="0" err="1"/>
              <a:t>স্থানঃ</a:t>
            </a:r>
            <a:r>
              <a:rPr lang="bn-BD" sz="2400" dirty="0"/>
              <a:t> ৮ + ৯ + ৮+২=২৭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6320D05B-89D9-5409-7507-0773CDA949EE}"/>
              </a:ext>
            </a:extLst>
          </p:cNvPr>
          <p:cNvSpPr/>
          <p:nvPr/>
        </p:nvSpPr>
        <p:spPr>
          <a:xfrm>
            <a:off x="9507496" y="4428338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5B927290-9DCA-0028-50BA-99C1797EA6BD}"/>
              </a:ext>
            </a:extLst>
          </p:cNvPr>
          <p:cNvSpPr/>
          <p:nvPr/>
        </p:nvSpPr>
        <p:spPr>
          <a:xfrm>
            <a:off x="10065005" y="4428338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943AD5C3-913F-C173-D813-A2A03C1EEEDC}"/>
              </a:ext>
            </a:extLst>
          </p:cNvPr>
          <p:cNvSpPr/>
          <p:nvPr/>
        </p:nvSpPr>
        <p:spPr>
          <a:xfrm>
            <a:off x="10622514" y="4428338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344EC56D-01AF-6DC1-DBAA-5EF842954F21}"/>
              </a:ext>
            </a:extLst>
          </p:cNvPr>
          <p:cNvSpPr/>
          <p:nvPr/>
        </p:nvSpPr>
        <p:spPr>
          <a:xfrm>
            <a:off x="8952869" y="4425761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D918DED-2DFB-5282-5954-8DF18CE2F716}"/>
              </a:ext>
            </a:extLst>
          </p:cNvPr>
          <p:cNvSpPr txBox="1"/>
          <p:nvPr/>
        </p:nvSpPr>
        <p:spPr>
          <a:xfrm>
            <a:off x="1390340" y="402834"/>
            <a:ext cx="10383534" cy="1138654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800" dirty="0"/>
              <a:t>একটি শহরে ৪৮৯৩৬ জন নারী, ৪৯৮৭৭ জন পুরুষ ও ৮৩৭২ জন শিশু বাস করেন। ঐ শহরে সর্বমোট জনসংখ্যা কত?</a:t>
            </a:r>
            <a:endParaRPr lang="bn-BD" sz="5400" b="1" dirty="0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8D2D4FF1-6CF9-F5A9-40F5-2423D64C93D6}"/>
              </a:ext>
            </a:extLst>
          </p:cNvPr>
          <p:cNvSpPr/>
          <p:nvPr/>
        </p:nvSpPr>
        <p:spPr>
          <a:xfrm>
            <a:off x="8367799" y="2179942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718340F9-6746-E15B-085E-A9FB12D616C1}"/>
              </a:ext>
            </a:extLst>
          </p:cNvPr>
          <p:cNvSpPr/>
          <p:nvPr/>
        </p:nvSpPr>
        <p:spPr>
          <a:xfrm>
            <a:off x="8373840" y="2705189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839DF4D7-8355-0493-3AF2-B94FF979FD4B}"/>
              </a:ext>
            </a:extLst>
          </p:cNvPr>
          <p:cNvSpPr/>
          <p:nvPr/>
        </p:nvSpPr>
        <p:spPr>
          <a:xfrm>
            <a:off x="8357890" y="5096018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2A87766-00FC-8173-30E1-DEBF40D55B55}"/>
              </a:ext>
            </a:extLst>
          </p:cNvPr>
          <p:cNvSpPr txBox="1"/>
          <p:nvPr/>
        </p:nvSpPr>
        <p:spPr>
          <a:xfrm>
            <a:off x="418125" y="5091174"/>
            <a:ext cx="6905559" cy="461665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অযুতের </a:t>
            </a:r>
            <a:r>
              <a:rPr lang="bn-BD" sz="2400" dirty="0" err="1"/>
              <a:t>স্থানঃ</a:t>
            </a:r>
            <a:r>
              <a:rPr lang="bn-BD" sz="2400" dirty="0"/>
              <a:t> ৪ + ৪ +  ২= ১০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FC0B79BB-CC56-83AE-68DC-55EE64AA890D}"/>
              </a:ext>
            </a:extLst>
          </p:cNvPr>
          <p:cNvSpPr/>
          <p:nvPr/>
        </p:nvSpPr>
        <p:spPr>
          <a:xfrm>
            <a:off x="8360413" y="4428091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BC9441C4-05DF-FE0E-1514-C54CCB69EC28}"/>
              </a:ext>
            </a:extLst>
          </p:cNvPr>
          <p:cNvSpPr/>
          <p:nvPr/>
        </p:nvSpPr>
        <p:spPr>
          <a:xfrm>
            <a:off x="8353028" y="3891366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3A1030F0-B531-EBC0-77D0-3F501C8FD7D2}"/>
              </a:ext>
            </a:extLst>
          </p:cNvPr>
          <p:cNvSpPr/>
          <p:nvPr/>
        </p:nvSpPr>
        <p:spPr>
          <a:xfrm>
            <a:off x="8345643" y="3354641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56BD9634-C89A-867C-06A3-53D720C79813}"/>
              </a:ext>
            </a:extLst>
          </p:cNvPr>
          <p:cNvSpPr/>
          <p:nvPr/>
        </p:nvSpPr>
        <p:spPr>
          <a:xfrm>
            <a:off x="7802677" y="2160787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58F01A47-A446-B06E-337A-3334D40B0139}"/>
              </a:ext>
            </a:extLst>
          </p:cNvPr>
          <p:cNvSpPr/>
          <p:nvPr/>
        </p:nvSpPr>
        <p:spPr>
          <a:xfrm>
            <a:off x="7796822" y="2703704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4F58A2DE-D889-0AE8-67C8-B4F9398FE76F}"/>
              </a:ext>
            </a:extLst>
          </p:cNvPr>
          <p:cNvSpPr/>
          <p:nvPr/>
        </p:nvSpPr>
        <p:spPr>
          <a:xfrm>
            <a:off x="7780851" y="5092914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71BB6F89-E98C-35FD-AB30-DE979F72D277}"/>
              </a:ext>
            </a:extLst>
          </p:cNvPr>
          <p:cNvSpPr/>
          <p:nvPr/>
        </p:nvSpPr>
        <p:spPr>
          <a:xfrm>
            <a:off x="9504056" y="2156569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AB8FFC09-00C8-DC1F-6183-D0CE1A558334}"/>
              </a:ext>
            </a:extLst>
          </p:cNvPr>
          <p:cNvSpPr/>
          <p:nvPr/>
        </p:nvSpPr>
        <p:spPr>
          <a:xfrm>
            <a:off x="10055021" y="2160147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AC1093D-37DA-6E7E-7E35-1987DC3E8123}"/>
              </a:ext>
            </a:extLst>
          </p:cNvPr>
          <p:cNvSpPr/>
          <p:nvPr/>
        </p:nvSpPr>
        <p:spPr>
          <a:xfrm>
            <a:off x="8941697" y="2170524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403D16F3-1642-AAF1-993B-B88BBD913A20}"/>
              </a:ext>
            </a:extLst>
          </p:cNvPr>
          <p:cNvSpPr/>
          <p:nvPr/>
        </p:nvSpPr>
        <p:spPr>
          <a:xfrm>
            <a:off x="8373248" y="2153017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০</a:t>
            </a:r>
          </a:p>
        </p:txBody>
      </p:sp>
    </p:spTree>
    <p:extLst>
      <p:ext uri="{BB962C8B-B14F-4D97-AF65-F5344CB8AC3E}">
        <p14:creationId xmlns:p14="http://schemas.microsoft.com/office/powerpoint/2010/main" val="1563256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5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86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87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0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91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92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5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9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9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0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101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102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5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106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107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8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8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129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130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1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3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40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3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44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45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6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8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49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50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1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3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54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55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8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59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60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1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3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64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65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6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6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77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78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9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1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82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83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4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1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92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93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1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12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13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4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6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1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1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1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22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23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4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6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27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28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9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1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32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3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4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6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37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38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9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9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50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51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2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4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55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56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7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4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65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66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7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8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4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85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86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7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9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90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91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2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4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95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96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7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9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00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01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2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4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05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06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7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9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10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11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2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0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2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23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2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5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7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28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29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0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7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38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39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0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3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6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57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58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9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0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2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63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64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5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7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68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69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0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72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73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74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5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6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77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78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79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0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82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83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84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5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6" fill="hold">
                      <p:stCondLst>
                        <p:cond delay="indefinite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0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3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5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96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7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8" dur="250" autoRev="1" fill="remove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0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1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02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3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4" fill="hold">
                      <p:stCondLst>
                        <p:cond delay="indefinite"/>
                      </p:stCondLst>
                      <p:childTnLst>
                        <p:par>
                          <p:cTn id="405" fill="hold">
                            <p:stCondLst>
                              <p:cond delay="0"/>
                            </p:stCondLst>
                            <p:childTnLst>
                              <p:par>
                                <p:cTn id="40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3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4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15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6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18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19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0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1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2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4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5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7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9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0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2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4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5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7" fill="hold">
                      <p:stCondLst>
                        <p:cond delay="indefinite"/>
                      </p:stCondLst>
                      <p:childTnLst>
                        <p:par>
                          <p:cTn id="438" fill="hold">
                            <p:stCondLst>
                              <p:cond delay="0"/>
                            </p:stCondLst>
                            <p:childTnLst>
                              <p:par>
                                <p:cTn id="4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2" presetID="27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43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44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45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6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7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48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49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50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1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53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5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55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6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7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58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59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60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1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3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64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65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6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68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69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70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1" dur="250" autoRev="1" fill="remove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2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73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74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75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6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7" grpId="0" animBg="1"/>
      <p:bldP spid="17" grpId="1" animBg="1"/>
      <p:bldP spid="17" grpId="2" animBg="1"/>
      <p:bldP spid="17" grpId="3" animBg="1"/>
      <p:bldP spid="18" grpId="0" animBg="1"/>
      <p:bldP spid="18" grpId="1" animBg="1"/>
      <p:bldP spid="18" grpId="2" animBg="1"/>
      <p:bldP spid="19" grpId="0" animBg="1"/>
      <p:bldP spid="19" grpId="1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6" grpId="0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0" grpId="2" animBg="1"/>
      <p:bldP spid="32" grpId="0" animBg="1"/>
      <p:bldP spid="32" grpId="1" animBg="1"/>
      <p:bldP spid="32" grpId="2" animBg="1"/>
      <p:bldP spid="32" grpId="3" animBg="1"/>
      <p:bldP spid="35" grpId="0" animBg="1"/>
      <p:bldP spid="35" grpId="1" animBg="1"/>
      <p:bldP spid="36" grpId="0" animBg="1"/>
      <p:bldP spid="36" grpId="1" animBg="1"/>
      <p:bldP spid="63" grpId="0" animBg="1"/>
      <p:bldP spid="63" grpId="1" animBg="1"/>
      <p:bldP spid="37" grpId="0" animBg="1"/>
      <p:bldP spid="37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6" grpId="0" animBg="1"/>
      <p:bldP spid="46" grpId="1" animBg="1"/>
      <p:bldP spid="46" grpId="2" animBg="1"/>
      <p:bldP spid="46" grpId="3" animBg="1"/>
      <p:bldP spid="48" grpId="0" animBg="1"/>
      <p:bldP spid="48" grpId="1" animBg="1"/>
      <p:bldP spid="49" grpId="0" animBg="1"/>
      <p:bldP spid="49" grpId="1" animBg="1"/>
      <p:bldP spid="49" grpId="2" animBg="1"/>
      <p:bldP spid="44" grpId="0" animBg="1"/>
      <p:bldP spid="44" grpId="1" animBg="1"/>
      <p:bldP spid="47" grpId="0" animBg="1"/>
      <p:bldP spid="47" grpId="1" animBg="1"/>
      <p:bldP spid="50" grpId="0" animBg="1"/>
      <p:bldP spid="50" grpId="1" animBg="1"/>
      <p:bldP spid="51" grpId="0" animBg="1"/>
      <p:bldP spid="51" grpId="1" animBg="1"/>
      <p:bldP spid="53" grpId="0" animBg="1"/>
      <p:bldP spid="53" grpId="1" animBg="1"/>
      <p:bldP spid="53" grpId="2" animBg="1"/>
      <p:bldP spid="54" grpId="0" animBg="1"/>
      <p:bldP spid="55" grpId="0" animBg="1"/>
      <p:bldP spid="55" grpId="1" animBg="1"/>
      <p:bldP spid="55" grpId="2" animBg="1"/>
      <p:bldP spid="34" grpId="0" animBg="1"/>
      <p:bldP spid="34" grpId="1" animBg="1"/>
      <p:bldP spid="34" grpId="2" animBg="1"/>
      <p:bldP spid="38" grpId="0" animBg="1"/>
      <p:bldP spid="38" grpId="1" animBg="1"/>
      <p:bldP spid="38" grpId="2" animBg="1"/>
      <p:bldP spid="2" grpId="0" animBg="1"/>
      <p:bldP spid="2" grpId="1" animBg="1"/>
      <p:bldP spid="2" grpId="2" animBg="1"/>
      <p:bldP spid="52" grpId="0" animBg="1"/>
      <p:bldP spid="52" grpId="1" animBg="1"/>
      <p:bldP spid="52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5FF0B-7080-3150-6EED-6EA0ECE70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DC2BE06-7A23-82F1-3F17-993E75D2A062}"/>
              </a:ext>
            </a:extLst>
          </p:cNvPr>
          <p:cNvSpPr txBox="1"/>
          <p:nvPr/>
        </p:nvSpPr>
        <p:spPr>
          <a:xfrm>
            <a:off x="4906388" y="1547090"/>
            <a:ext cx="29584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BD" sz="3200" b="1" dirty="0"/>
              <a:t>উপর নিচ যোগ করি-,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6EE4D95-E90F-EEF0-77C4-B16591A6F441}"/>
              </a:ext>
            </a:extLst>
          </p:cNvPr>
          <p:cNvSpPr/>
          <p:nvPr/>
        </p:nvSpPr>
        <p:spPr>
          <a:xfrm>
            <a:off x="9495113" y="2691154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শ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311A7AC-D1CF-0E7E-B30C-AF4DE493D067}"/>
              </a:ext>
            </a:extLst>
          </p:cNvPr>
          <p:cNvSpPr/>
          <p:nvPr/>
        </p:nvSpPr>
        <p:spPr>
          <a:xfrm>
            <a:off x="10052622" y="2691154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33BA510-FD35-D7D4-17B6-5544F82E2D43}"/>
              </a:ext>
            </a:extLst>
          </p:cNvPr>
          <p:cNvSpPr/>
          <p:nvPr/>
        </p:nvSpPr>
        <p:spPr>
          <a:xfrm>
            <a:off x="10610131" y="2691154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এ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79880F0-C005-B39A-022B-5920AECF7103}"/>
              </a:ext>
            </a:extLst>
          </p:cNvPr>
          <p:cNvSpPr/>
          <p:nvPr/>
        </p:nvSpPr>
        <p:spPr>
          <a:xfrm>
            <a:off x="9516276" y="3339058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657FFB0-BAEE-0469-2901-4A1DDBDBF848}"/>
              </a:ext>
            </a:extLst>
          </p:cNvPr>
          <p:cNvSpPr/>
          <p:nvPr/>
        </p:nvSpPr>
        <p:spPr>
          <a:xfrm>
            <a:off x="10073785" y="3339058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D832C35-5EAB-AB35-06FC-00E3C6E96366}"/>
              </a:ext>
            </a:extLst>
          </p:cNvPr>
          <p:cNvSpPr/>
          <p:nvPr/>
        </p:nvSpPr>
        <p:spPr>
          <a:xfrm>
            <a:off x="10631294" y="3339058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F3BA778-5C3F-B711-1CBA-FE02ECAD14BA}"/>
              </a:ext>
            </a:extLst>
          </p:cNvPr>
          <p:cNvSpPr/>
          <p:nvPr/>
        </p:nvSpPr>
        <p:spPr>
          <a:xfrm>
            <a:off x="9506849" y="3888050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A559895-66E6-A7A0-491C-08654B52FEE3}"/>
              </a:ext>
            </a:extLst>
          </p:cNvPr>
          <p:cNvSpPr/>
          <p:nvPr/>
        </p:nvSpPr>
        <p:spPr>
          <a:xfrm>
            <a:off x="10064358" y="3888050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৮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A97A5B9-F259-FDC0-E035-9F0267AD73B9}"/>
              </a:ext>
            </a:extLst>
          </p:cNvPr>
          <p:cNvSpPr/>
          <p:nvPr/>
        </p:nvSpPr>
        <p:spPr>
          <a:xfrm>
            <a:off x="10621867" y="3888050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1364A95-875F-0F82-E523-561034DDDFAA}"/>
              </a:ext>
            </a:extLst>
          </p:cNvPr>
          <p:cNvSpPr/>
          <p:nvPr/>
        </p:nvSpPr>
        <p:spPr>
          <a:xfrm>
            <a:off x="9498058" y="2160787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848ADD3-F5E1-A95A-0006-73F08FE56DB5}"/>
              </a:ext>
            </a:extLst>
          </p:cNvPr>
          <p:cNvSpPr/>
          <p:nvPr/>
        </p:nvSpPr>
        <p:spPr>
          <a:xfrm>
            <a:off x="10049023" y="2164365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8D7311F-4E47-E845-A09E-2478014558C0}"/>
              </a:ext>
            </a:extLst>
          </p:cNvPr>
          <p:cNvSpPr/>
          <p:nvPr/>
        </p:nvSpPr>
        <p:spPr>
          <a:xfrm>
            <a:off x="10612139" y="2163141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47CB98E-E098-3276-2BCC-C19E7EEE2E44}"/>
              </a:ext>
            </a:extLst>
          </p:cNvPr>
          <p:cNvSpPr/>
          <p:nvPr/>
        </p:nvSpPr>
        <p:spPr>
          <a:xfrm>
            <a:off x="9489556" y="5095491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44424AA-EB6A-CF6E-07E9-7BC1D25C9D96}"/>
              </a:ext>
            </a:extLst>
          </p:cNvPr>
          <p:cNvSpPr/>
          <p:nvPr/>
        </p:nvSpPr>
        <p:spPr>
          <a:xfrm>
            <a:off x="10047065" y="5095491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173C354-D1BB-07DE-4FAE-071AE13B5851}"/>
              </a:ext>
            </a:extLst>
          </p:cNvPr>
          <p:cNvSpPr/>
          <p:nvPr/>
        </p:nvSpPr>
        <p:spPr>
          <a:xfrm>
            <a:off x="10604574" y="5095491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E1ED060-7550-7AB5-AEAD-D99FDA3373C7}"/>
              </a:ext>
            </a:extLst>
          </p:cNvPr>
          <p:cNvSpPr txBox="1"/>
          <p:nvPr/>
        </p:nvSpPr>
        <p:spPr>
          <a:xfrm>
            <a:off x="418126" y="5692991"/>
            <a:ext cx="68739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3200" dirty="0" err="1"/>
              <a:t>নির্নেয়</a:t>
            </a:r>
            <a:r>
              <a:rPr lang="bn-BD" sz="3200" dirty="0"/>
              <a:t> যোগফল= ৬২২৯৬</a:t>
            </a:r>
            <a:endParaRPr lang="bn-BD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662EDC5-738B-3036-3D94-C49A43A2AC92}"/>
              </a:ext>
            </a:extLst>
          </p:cNvPr>
          <p:cNvCxnSpPr/>
          <p:nvPr/>
        </p:nvCxnSpPr>
        <p:spPr>
          <a:xfrm>
            <a:off x="7687691" y="3291755"/>
            <a:ext cx="356477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2098F86-BD0D-AAD9-2802-946DD9B14258}"/>
              </a:ext>
            </a:extLst>
          </p:cNvPr>
          <p:cNvCxnSpPr/>
          <p:nvPr/>
        </p:nvCxnSpPr>
        <p:spPr>
          <a:xfrm>
            <a:off x="7651730" y="5042023"/>
            <a:ext cx="3564778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133675A-C425-05E1-D08D-CA95C68BC69D}"/>
              </a:ext>
            </a:extLst>
          </p:cNvPr>
          <p:cNvSpPr/>
          <p:nvPr/>
        </p:nvSpPr>
        <p:spPr>
          <a:xfrm>
            <a:off x="8940486" y="2688577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হা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B78F5B28-1919-AC42-8F7D-876B53A553ED}"/>
              </a:ext>
            </a:extLst>
          </p:cNvPr>
          <p:cNvSpPr/>
          <p:nvPr/>
        </p:nvSpPr>
        <p:spPr>
          <a:xfrm>
            <a:off x="8961649" y="3336481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2CC179B1-22A1-73A0-0FC6-3AF0C7CDBECB}"/>
              </a:ext>
            </a:extLst>
          </p:cNvPr>
          <p:cNvSpPr/>
          <p:nvPr/>
        </p:nvSpPr>
        <p:spPr>
          <a:xfrm>
            <a:off x="8952222" y="3885473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৫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19F63D24-FC60-A650-0F37-D38FB5ADCD6C}"/>
              </a:ext>
            </a:extLst>
          </p:cNvPr>
          <p:cNvSpPr/>
          <p:nvPr/>
        </p:nvSpPr>
        <p:spPr>
          <a:xfrm>
            <a:off x="8934929" y="5092914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0D6700A6-0593-CC57-2296-9DCE5F5E5A30}"/>
              </a:ext>
            </a:extLst>
          </p:cNvPr>
          <p:cNvSpPr/>
          <p:nvPr/>
        </p:nvSpPr>
        <p:spPr>
          <a:xfrm>
            <a:off x="8933941" y="2170214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3C4AC06-BFB5-2ABC-44FF-9804DE087F57}"/>
              </a:ext>
            </a:extLst>
          </p:cNvPr>
          <p:cNvSpPr txBox="1"/>
          <p:nvPr/>
        </p:nvSpPr>
        <p:spPr>
          <a:xfrm>
            <a:off x="441339" y="3032237"/>
            <a:ext cx="6905559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এককের </a:t>
            </a:r>
            <a:r>
              <a:rPr lang="bn-BD" sz="2400" dirty="0" err="1"/>
              <a:t>স্থানঃ</a:t>
            </a:r>
            <a:r>
              <a:rPr lang="bn-BD" sz="2400" dirty="0"/>
              <a:t> ৬ + ৯ + ১ = ১৬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59FBA89-97FC-F843-052F-02131967C33F}"/>
              </a:ext>
            </a:extLst>
          </p:cNvPr>
          <p:cNvSpPr txBox="1"/>
          <p:nvPr/>
        </p:nvSpPr>
        <p:spPr>
          <a:xfrm>
            <a:off x="441339" y="3570089"/>
            <a:ext cx="6905559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দশকের </a:t>
            </a:r>
            <a:r>
              <a:rPr lang="bn-BD" sz="2400" dirty="0" err="1"/>
              <a:t>স্থানঃ</a:t>
            </a:r>
            <a:r>
              <a:rPr lang="bn-BD" sz="2400" dirty="0"/>
              <a:t> ৬ + ৮ + ৪ +১=১৯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6D4F4D4-A145-A5F7-4411-E82EFAD7FFF5}"/>
              </a:ext>
            </a:extLst>
          </p:cNvPr>
          <p:cNvSpPr txBox="1"/>
          <p:nvPr/>
        </p:nvSpPr>
        <p:spPr>
          <a:xfrm>
            <a:off x="418126" y="4087077"/>
            <a:ext cx="6905559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শতকের </a:t>
            </a:r>
            <a:r>
              <a:rPr lang="bn-BD" sz="2400" dirty="0" err="1"/>
              <a:t>স্থানঃ</a:t>
            </a:r>
            <a:r>
              <a:rPr lang="bn-BD" sz="2400" dirty="0"/>
              <a:t> ৭ + ৮ + ৬ + ১=২২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FD37E76-F536-4A14-6C9E-F52FAC9D68E8}"/>
              </a:ext>
            </a:extLst>
          </p:cNvPr>
          <p:cNvSpPr txBox="1"/>
          <p:nvPr/>
        </p:nvSpPr>
        <p:spPr>
          <a:xfrm>
            <a:off x="418125" y="4586655"/>
            <a:ext cx="6905559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হাজারের </a:t>
            </a:r>
            <a:r>
              <a:rPr lang="bn-BD" sz="2400" dirty="0" err="1"/>
              <a:t>স্থানঃ</a:t>
            </a:r>
            <a:r>
              <a:rPr lang="bn-BD" sz="2400" dirty="0"/>
              <a:t> ২ + ৫ + ৩ + ২=১২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5C04832C-8CAC-3900-889D-9F33CF542151}"/>
              </a:ext>
            </a:extLst>
          </p:cNvPr>
          <p:cNvSpPr/>
          <p:nvPr/>
        </p:nvSpPr>
        <p:spPr>
          <a:xfrm>
            <a:off x="9507496" y="4428338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৭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F83B6AC9-2F71-271C-4F03-B436133D56F3}"/>
              </a:ext>
            </a:extLst>
          </p:cNvPr>
          <p:cNvSpPr/>
          <p:nvPr/>
        </p:nvSpPr>
        <p:spPr>
          <a:xfrm>
            <a:off x="10065005" y="4428338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৪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016C0AF9-F552-17E9-590B-1B6714074382}"/>
              </a:ext>
            </a:extLst>
          </p:cNvPr>
          <p:cNvSpPr/>
          <p:nvPr/>
        </p:nvSpPr>
        <p:spPr>
          <a:xfrm>
            <a:off x="10622514" y="4428338"/>
            <a:ext cx="535709" cy="508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7F665C32-0261-4F55-03A7-4A9D0FA5800E}"/>
              </a:ext>
            </a:extLst>
          </p:cNvPr>
          <p:cNvSpPr/>
          <p:nvPr/>
        </p:nvSpPr>
        <p:spPr>
          <a:xfrm>
            <a:off x="8952869" y="4425761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18999A1-580A-8AC4-F4E5-D59F6CA2C753}"/>
              </a:ext>
            </a:extLst>
          </p:cNvPr>
          <p:cNvSpPr txBox="1"/>
          <p:nvPr/>
        </p:nvSpPr>
        <p:spPr>
          <a:xfrm>
            <a:off x="1390340" y="402834"/>
            <a:ext cx="10383534" cy="624423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800" dirty="0"/>
              <a:t>৭। যোগ </a:t>
            </a:r>
            <a:r>
              <a:rPr lang="bn-BD" sz="2800" dirty="0" err="1"/>
              <a:t>করিঃ</a:t>
            </a:r>
            <a:r>
              <a:rPr lang="bn-BD" sz="2800" dirty="0"/>
              <a:t>-</a:t>
            </a:r>
            <a:endParaRPr lang="bn-BD" sz="5400" b="1" dirty="0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1A639CE5-69E1-56AF-E107-673C3D4EE110}"/>
              </a:ext>
            </a:extLst>
          </p:cNvPr>
          <p:cNvSpPr/>
          <p:nvPr/>
        </p:nvSpPr>
        <p:spPr>
          <a:xfrm>
            <a:off x="8367799" y="2179942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১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34A3AA1-9D36-34BD-52F9-7F7948C385AE}"/>
              </a:ext>
            </a:extLst>
          </p:cNvPr>
          <p:cNvSpPr/>
          <p:nvPr/>
        </p:nvSpPr>
        <p:spPr>
          <a:xfrm>
            <a:off x="8373840" y="2705189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অ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23D53728-31F8-B8AC-0FA3-25585E0B1627}"/>
              </a:ext>
            </a:extLst>
          </p:cNvPr>
          <p:cNvSpPr/>
          <p:nvPr/>
        </p:nvSpPr>
        <p:spPr>
          <a:xfrm>
            <a:off x="8357890" y="5096018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8AB7C0C-D74A-CB0A-F542-8565C3D1B20D}"/>
              </a:ext>
            </a:extLst>
          </p:cNvPr>
          <p:cNvSpPr txBox="1"/>
          <p:nvPr/>
        </p:nvSpPr>
        <p:spPr>
          <a:xfrm>
            <a:off x="418125" y="5091174"/>
            <a:ext cx="6905559" cy="461665"/>
          </a:xfrm>
          <a:prstGeom prst="rect">
            <a:avLst/>
          </a:prstGeom>
          <a:solidFill>
            <a:srgbClr val="FF99FF"/>
          </a:solidFill>
        </p:spPr>
        <p:txBody>
          <a:bodyPr wrap="square">
            <a:spAutoFit/>
          </a:bodyPr>
          <a:lstStyle/>
          <a:p>
            <a:r>
              <a:rPr lang="bn-BD" sz="2400" dirty="0"/>
              <a:t>অযুতের </a:t>
            </a:r>
            <a:r>
              <a:rPr lang="bn-BD" sz="2400" dirty="0" err="1"/>
              <a:t>স্থানঃ</a:t>
            </a:r>
            <a:r>
              <a:rPr lang="bn-BD" sz="2400" dirty="0"/>
              <a:t> ৩ + ২ +  ১ = ৬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B2516057-F522-1CFD-A1E2-9E1D931178E2}"/>
              </a:ext>
            </a:extLst>
          </p:cNvPr>
          <p:cNvSpPr/>
          <p:nvPr/>
        </p:nvSpPr>
        <p:spPr>
          <a:xfrm>
            <a:off x="8360413" y="4428091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৩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19EE18A-2CFB-4809-5E68-5907A654E086}"/>
              </a:ext>
            </a:extLst>
          </p:cNvPr>
          <p:cNvSpPr/>
          <p:nvPr/>
        </p:nvSpPr>
        <p:spPr>
          <a:xfrm>
            <a:off x="8353028" y="3891366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BD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7A1E2B29-C248-24F8-ED9C-215EB81FE5D8}"/>
              </a:ext>
            </a:extLst>
          </p:cNvPr>
          <p:cNvSpPr/>
          <p:nvPr/>
        </p:nvSpPr>
        <p:spPr>
          <a:xfrm>
            <a:off x="8345643" y="3354641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CF29078A-8E1A-536C-1FFE-DF558C7F9A1F}"/>
              </a:ext>
            </a:extLst>
          </p:cNvPr>
          <p:cNvSpPr/>
          <p:nvPr/>
        </p:nvSpPr>
        <p:spPr>
          <a:xfrm>
            <a:off x="7796822" y="2703704"/>
            <a:ext cx="535709" cy="508000"/>
          </a:xfrm>
          <a:prstGeom prst="roundRect">
            <a:avLst/>
          </a:prstGeom>
          <a:solidFill>
            <a:srgbClr val="6CEBF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ল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41C3D38-0146-2497-3411-A1EF13BF86CE}"/>
              </a:ext>
            </a:extLst>
          </p:cNvPr>
          <p:cNvSpPr/>
          <p:nvPr/>
        </p:nvSpPr>
        <p:spPr>
          <a:xfrm>
            <a:off x="9504056" y="2156569"/>
            <a:ext cx="535709" cy="5080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86681995-7FDE-2A8C-85CB-7E631C208701}"/>
              </a:ext>
            </a:extLst>
          </p:cNvPr>
          <p:cNvSpPr/>
          <p:nvPr/>
        </p:nvSpPr>
        <p:spPr>
          <a:xfrm>
            <a:off x="10055021" y="2160147"/>
            <a:ext cx="535709" cy="508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৯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EFE107D-B535-15F2-5683-04D009B0CD39}"/>
              </a:ext>
            </a:extLst>
          </p:cNvPr>
          <p:cNvSpPr/>
          <p:nvPr/>
        </p:nvSpPr>
        <p:spPr>
          <a:xfrm>
            <a:off x="8941697" y="2170524"/>
            <a:ext cx="535709" cy="5080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২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93AA35BC-1326-3FB2-129D-7AE5D686E801}"/>
              </a:ext>
            </a:extLst>
          </p:cNvPr>
          <p:cNvSpPr/>
          <p:nvPr/>
        </p:nvSpPr>
        <p:spPr>
          <a:xfrm>
            <a:off x="8379045" y="2173216"/>
            <a:ext cx="535709" cy="508000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৬</a:t>
            </a:r>
          </a:p>
        </p:txBody>
      </p:sp>
    </p:spTree>
    <p:extLst>
      <p:ext uri="{BB962C8B-B14F-4D97-AF65-F5344CB8AC3E}">
        <p14:creationId xmlns:p14="http://schemas.microsoft.com/office/powerpoint/2010/main" val="1381669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85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86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87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0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91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92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5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9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9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0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101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102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05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106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107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8" dur="250" autoRev="1" fill="remove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28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animClr clrSpc="rgb" dir="cw">
                                      <p:cBhvr>
                                        <p:cTn id="129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33"/>
                                      </p:to>
                                    </p:animClr>
                                    <p:set>
                                      <p:cBhvr>
                                        <p:cTn id="130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1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3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3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40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3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44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45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6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48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49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50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1" dur="250" autoRev="1" fill="remove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3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54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55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250" autoRev="1" fill="remove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58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59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60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1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3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64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65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6" dur="250" autoRev="1" fill="remove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76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77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78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9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81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82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83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4" dur="250" autoRev="1" fill="remove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91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192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193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1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12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13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4" dur="250" autoRev="1" fill="remove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16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1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1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9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1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22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23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4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26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27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28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9" dur="250" autoRev="1" fill="remove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1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32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3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4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36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37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38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9" dur="250" autoRev="1" fill="remove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49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50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51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2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54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55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56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7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4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65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66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7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8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4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85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86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7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89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90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91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2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4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95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96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7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99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00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01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2" dur="250" autoRev="1" fill="remove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4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05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06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7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09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10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11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2" dur="250" autoRev="1" fill="remove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0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2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23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2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5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27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28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29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0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37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38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39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0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3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6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57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58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9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0" dur="250" autoRev="1" fill="remove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2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63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64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5" dur="250" autoRev="1" fill="remove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6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7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68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69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0" dur="250" autoRev="1" fill="remove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72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73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74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5" dur="250" autoRev="1" fill="remove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6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77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78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79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0" dur="250" autoRev="1" fill="remove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82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83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84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5" dur="250" autoRev="1" fill="remove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6" fill="hold">
                      <p:stCondLst>
                        <p:cond delay="indefinite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0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92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393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94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5" dur="250" autoRev="1" fill="remove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0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1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02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03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04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5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6" presetID="42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8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1" presetID="42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3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4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6" fill="hold">
                      <p:stCondLst>
                        <p:cond delay="indefinite"/>
                      </p:stCondLst>
                      <p:childTnLst>
                        <p:par>
                          <p:cTn id="417" fill="hold">
                            <p:stCondLst>
                              <p:cond delay="0"/>
                            </p:stCondLst>
                            <p:childTnLst>
                              <p:par>
                                <p:cTn id="4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1" presetID="27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2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3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4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5" dur="250" autoRev="1" fill="remove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6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27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28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29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0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32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33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5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6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37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38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9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0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1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4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43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44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5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6" presetID="27" presetClass="emph" presetSubtype="0" repeatCount="indefinite" fill="remove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447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animClr clrSpc="rgb" dir="cw">
                                      <p:cBhvr>
                                        <p:cTn id="448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49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0" dur="250" autoRev="1" fill="remove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7" grpId="0" animBg="1"/>
      <p:bldP spid="17" grpId="1" animBg="1"/>
      <p:bldP spid="17" grpId="2" animBg="1"/>
      <p:bldP spid="17" grpId="3" animBg="1"/>
      <p:bldP spid="18" grpId="0" animBg="1"/>
      <p:bldP spid="18" grpId="1" animBg="1"/>
      <p:bldP spid="18" grpId="2" animBg="1"/>
      <p:bldP spid="19" grpId="0" animBg="1"/>
      <p:bldP spid="19" grpId="1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6" grpId="0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0" grpId="2" animBg="1"/>
      <p:bldP spid="32" grpId="0" animBg="1"/>
      <p:bldP spid="32" grpId="1" animBg="1"/>
      <p:bldP spid="32" grpId="2" animBg="1"/>
      <p:bldP spid="32" grpId="3" animBg="1"/>
      <p:bldP spid="35" grpId="0" animBg="1"/>
      <p:bldP spid="35" grpId="1" animBg="1"/>
      <p:bldP spid="36" grpId="0" animBg="1"/>
      <p:bldP spid="36" grpId="1" animBg="1"/>
      <p:bldP spid="63" grpId="0" animBg="1"/>
      <p:bldP spid="63" grpId="1" animBg="1"/>
      <p:bldP spid="37" grpId="0" animBg="1"/>
      <p:bldP spid="37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6" grpId="0" animBg="1"/>
      <p:bldP spid="46" grpId="1" animBg="1"/>
      <p:bldP spid="46" grpId="2" animBg="1"/>
      <p:bldP spid="46" grpId="3" animBg="1"/>
      <p:bldP spid="48" grpId="0" animBg="1"/>
      <p:bldP spid="48" grpId="1" animBg="1"/>
      <p:bldP spid="49" grpId="0" animBg="1"/>
      <p:bldP spid="49" grpId="1" animBg="1"/>
      <p:bldP spid="49" grpId="2" animBg="1"/>
      <p:bldP spid="44" grpId="0" animBg="1"/>
      <p:bldP spid="44" grpId="1" animBg="1"/>
      <p:bldP spid="47" grpId="0" animBg="1"/>
      <p:bldP spid="47" grpId="1" animBg="1"/>
      <p:bldP spid="50" grpId="0" animBg="1"/>
      <p:bldP spid="50" grpId="1" animBg="1"/>
      <p:bldP spid="51" grpId="0" animBg="1"/>
      <p:bldP spid="51" grpId="1" animBg="1"/>
      <p:bldP spid="54" grpId="0" animBg="1"/>
      <p:bldP spid="34" grpId="0" animBg="1"/>
      <p:bldP spid="34" grpId="1" animBg="1"/>
      <p:bldP spid="34" grpId="2" animBg="1"/>
      <p:bldP spid="38" grpId="0" animBg="1"/>
      <p:bldP spid="38" grpId="1" animBg="1"/>
      <p:bldP spid="38" grpId="2" animBg="1"/>
      <p:bldP spid="2" grpId="0" animBg="1"/>
      <p:bldP spid="2" grpId="1" animBg="1"/>
      <p:bldP spid="2" grpId="2" animBg="1"/>
      <p:bldP spid="52" grpId="0" animBg="1"/>
      <p:bldP spid="52" grpId="1" animBg="1"/>
      <p:bldP spid="52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536B0-D89D-F43D-D579-E72224862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728EB86-FCE6-3BB1-760E-213A602ADB95}"/>
              </a:ext>
            </a:extLst>
          </p:cNvPr>
          <p:cNvSpPr txBox="1"/>
          <p:nvPr/>
        </p:nvSpPr>
        <p:spPr>
          <a:xfrm>
            <a:off x="1154499" y="412758"/>
            <a:ext cx="10615311" cy="624423"/>
          </a:xfrm>
          <a:prstGeom prst="roundRect">
            <a:avLst>
              <a:gd name="adj" fmla="val 28094"/>
            </a:avLst>
          </a:prstGeom>
          <a:solidFill>
            <a:srgbClr val="A0F1FC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bn-BD" sz="2800" b="1" dirty="0"/>
              <a:t>দুইটি </a:t>
            </a:r>
            <a:r>
              <a:rPr lang="bn-BD" sz="2800" b="1" dirty="0" err="1"/>
              <a:t>মোটরসাইকেলের</a:t>
            </a:r>
            <a:r>
              <a:rPr lang="bn-BD" sz="2800" b="1" dirty="0"/>
              <a:t> দাম কত?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79BB070D-A5BF-FFB7-E4D1-15F18AA2967E}"/>
              </a:ext>
            </a:extLst>
          </p:cNvPr>
          <p:cNvSpPr/>
          <p:nvPr/>
        </p:nvSpPr>
        <p:spPr>
          <a:xfrm>
            <a:off x="9927890" y="3509222"/>
            <a:ext cx="1841920" cy="1921277"/>
          </a:xfrm>
          <a:custGeom>
            <a:avLst/>
            <a:gdLst/>
            <a:ahLst/>
            <a:cxnLst/>
            <a:rect l="l" t="t" r="r" b="b"/>
            <a:pathLst>
              <a:path w="2582037" h="4114800">
                <a:moveTo>
                  <a:pt x="0" y="0"/>
                </a:moveTo>
                <a:lnTo>
                  <a:pt x="2582037" y="0"/>
                </a:lnTo>
                <a:lnTo>
                  <a:pt x="258203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bn-B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bn-BD"/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0727EE4A-F2CE-4400-B8B6-4577CA055F30}"/>
              </a:ext>
            </a:extLst>
          </p:cNvPr>
          <p:cNvSpPr/>
          <p:nvPr/>
        </p:nvSpPr>
        <p:spPr>
          <a:xfrm>
            <a:off x="2014002" y="4469861"/>
            <a:ext cx="7601574" cy="1055450"/>
          </a:xfrm>
          <a:prstGeom prst="wedgeRoundRectCallout">
            <a:avLst>
              <a:gd name="adj1" fmla="val 62727"/>
              <a:gd name="adj2" fmla="val -57365"/>
              <a:gd name="adj3" fmla="val 16667"/>
            </a:avLst>
          </a:prstGeom>
          <a:solidFill>
            <a:schemeClr val="tx2">
              <a:lumMod val="10000"/>
              <a:lumOff val="9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bn-BD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3600" dirty="0">
                <a:solidFill>
                  <a:schemeClr val="tx1"/>
                </a:solidFill>
              </a:rPr>
              <a:t>যোগের প্রক্রিয়া মূলত একই, তবে হাতে রাখা সংখ্যাটি লক্ষ রাখতে হবে।</a:t>
            </a:r>
            <a:endParaRPr lang="bn-BD" sz="72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8B0AC8B6-D46E-1E1A-205C-67EC5937B13F}"/>
              </a:ext>
            </a:extLst>
          </p:cNvPr>
          <p:cNvSpPr/>
          <p:nvPr/>
        </p:nvSpPr>
        <p:spPr>
          <a:xfrm flipH="1">
            <a:off x="290474" y="1037181"/>
            <a:ext cx="1606422" cy="1844657"/>
          </a:xfrm>
          <a:custGeom>
            <a:avLst/>
            <a:gdLst/>
            <a:ahLst/>
            <a:cxnLst/>
            <a:rect l="l" t="t" r="r" b="b"/>
            <a:pathLst>
              <a:path w="4253702" h="5109552">
                <a:moveTo>
                  <a:pt x="4253702" y="0"/>
                </a:moveTo>
                <a:lnTo>
                  <a:pt x="0" y="0"/>
                </a:lnTo>
                <a:lnTo>
                  <a:pt x="0" y="5109552"/>
                </a:lnTo>
                <a:lnTo>
                  <a:pt x="4253702" y="5109552"/>
                </a:lnTo>
                <a:lnTo>
                  <a:pt x="4253702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bn-BD"/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409D43A6-F06B-754D-D88F-76F5451B013E}"/>
              </a:ext>
            </a:extLst>
          </p:cNvPr>
          <p:cNvSpPr/>
          <p:nvPr/>
        </p:nvSpPr>
        <p:spPr>
          <a:xfrm>
            <a:off x="2305456" y="1181295"/>
            <a:ext cx="4418938" cy="1844657"/>
          </a:xfrm>
          <a:prstGeom prst="wedgeRoundRectCallout">
            <a:avLst>
              <a:gd name="adj1" fmla="val -67676"/>
              <a:gd name="adj2" fmla="val 8474"/>
              <a:gd name="adj3" fmla="val 16667"/>
            </a:avLst>
          </a:prstGeom>
          <a:solidFill>
            <a:schemeClr val="tx2">
              <a:lumMod val="10000"/>
              <a:lumOff val="9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525"/>
              </a:spcAft>
            </a:pPr>
            <a:r>
              <a:rPr lang="bn-BD" sz="3600" dirty="0">
                <a:solidFill>
                  <a:schemeClr val="tx1"/>
                </a:solidFill>
              </a:rPr>
              <a:t>যেহেতু আমরা মোট দাম জানতে </a:t>
            </a:r>
            <a:r>
              <a:rPr lang="bn-BD" sz="3600" dirty="0" err="1">
                <a:solidFill>
                  <a:schemeClr val="tx1"/>
                </a:solidFill>
              </a:rPr>
              <a:t>চাচ্ছি</a:t>
            </a:r>
            <a:r>
              <a:rPr lang="bn-BD" sz="3600" dirty="0">
                <a:solidFill>
                  <a:schemeClr val="tx1"/>
                </a:solidFill>
              </a:rPr>
              <a:t>, তাই হিসাবের প্রক্রিয়াটি হবে যোগ।</a:t>
            </a:r>
            <a:endParaRPr lang="bn-BD" sz="6000" dirty="0">
              <a:solidFill>
                <a:schemeClr val="tx1"/>
              </a:solidFill>
              <a:latin typeface="Inter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A0BFB4-6ED7-E324-856A-D946EA1722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0873" y="1093529"/>
            <a:ext cx="4418937" cy="19212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CC77046-C4A2-C2A0-467B-B7679EF6C6DE}"/>
              </a:ext>
            </a:extLst>
          </p:cNvPr>
          <p:cNvSpPr txBox="1"/>
          <p:nvPr/>
        </p:nvSpPr>
        <p:spPr>
          <a:xfrm>
            <a:off x="2448685" y="3219437"/>
            <a:ext cx="61041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n-BD" sz="2800" b="1" dirty="0" err="1">
                <a:solidFill>
                  <a:schemeClr val="tx1"/>
                </a:solidFill>
              </a:rPr>
              <a:t>গণিতিক</a:t>
            </a:r>
            <a:r>
              <a:rPr lang="bn-BD" sz="2800" b="1" dirty="0">
                <a:solidFill>
                  <a:schemeClr val="tx1"/>
                </a:solidFill>
              </a:rPr>
              <a:t> বাক্য: ১৬৫৭২৫ +১৪৪৯৯৯=</a:t>
            </a:r>
            <a:endParaRPr lang="bn-BD" sz="2800" dirty="0"/>
          </a:p>
        </p:txBody>
      </p:sp>
    </p:spTree>
    <p:extLst>
      <p:ext uri="{BB962C8B-B14F-4D97-AF65-F5344CB8AC3E}">
        <p14:creationId xmlns:p14="http://schemas.microsoft.com/office/powerpoint/2010/main" val="287195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8"/>
</p:tagLst>
</file>

<file path=ppt/theme/theme1.xml><?xml version="1.0" encoding="utf-8"?>
<a:theme xmlns:a="http://schemas.openxmlformats.org/drawingml/2006/main" name="Math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NikoshBAN">
      <a:majorFont>
        <a:latin typeface="NikoshBAN"/>
        <a:ea typeface=""/>
        <a:cs typeface="NikoshBAN"/>
      </a:majorFont>
      <a:minorFont>
        <a:latin typeface="NikoshBAN"/>
        <a:ea typeface=""/>
        <a:cs typeface="NikoshB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ath" id="{650DBAED-E24D-4A27-A078-6A18766A2EFF}" vid="{F6C1E41F-9831-4B36-BCD5-83AA5DBAE59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Math</Template>
  <TotalTime>525</TotalTime>
  <Words>711</Words>
  <Application>Microsoft Office PowerPoint</Application>
  <PresentationFormat>Widescreen</PresentationFormat>
  <Paragraphs>226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Aptos</vt:lpstr>
      <vt:lpstr>Arial</vt:lpstr>
      <vt:lpstr>Calibri</vt:lpstr>
      <vt:lpstr>Cambria Math</vt:lpstr>
      <vt:lpstr>Garamond</vt:lpstr>
      <vt:lpstr>Inter</vt:lpstr>
      <vt:lpstr>NikoshBAN</vt:lpstr>
      <vt:lpstr>Math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WPBX5105GRF032212798</dc:creator>
  <cp:lastModifiedBy>Pedp4 WPBX5105GRF032212798</cp:lastModifiedBy>
  <cp:revision>58</cp:revision>
  <dcterms:created xsi:type="dcterms:W3CDTF">2025-11-28T05:21:56Z</dcterms:created>
  <dcterms:modified xsi:type="dcterms:W3CDTF">2026-07-29T13:17:08Z</dcterms:modified>
</cp:coreProperties>
</file>