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322" r:id="rId2"/>
    <p:sldId id="444" r:id="rId3"/>
    <p:sldId id="406" r:id="rId4"/>
    <p:sldId id="477" r:id="rId5"/>
    <p:sldId id="478" r:id="rId6"/>
    <p:sldId id="479" r:id="rId7"/>
    <p:sldId id="475" r:id="rId8"/>
    <p:sldId id="474" r:id="rId9"/>
    <p:sldId id="481" r:id="rId10"/>
    <p:sldId id="48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CC99"/>
    <a:srgbClr val="FF00FF"/>
    <a:srgbClr val="008000"/>
    <a:srgbClr val="0066FF"/>
    <a:srgbClr val="FFFF66"/>
    <a:srgbClr val="996600"/>
    <a:srgbClr val="CCCC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41" autoAdjust="0"/>
    <p:restoredTop sz="80583" autoAdjust="0"/>
  </p:normalViewPr>
  <p:slideViewPr>
    <p:cSldViewPr snapToGrid="0">
      <p:cViewPr>
        <p:scale>
          <a:sx n="81" d="100"/>
          <a:sy n="81" d="100"/>
        </p:scale>
        <p:origin x="-18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F4BC2-EE53-496E-BC23-78B2D360DD9C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0CF68-8557-449B-9106-1E966B5B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781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2C1EE8-5806-46F1-9392-CA0862073D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10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0CF68-8557-449B-9106-1E966B5BD53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125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271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813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27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97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084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622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52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31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7F82-2B2E-4837-B3AB-C94C672FBECB}" type="datetime1">
              <a:rPr lang="en-US" smtClean="0"/>
              <a:pPr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816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959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6C6E5-274D-47B7-894C-55A462AC65C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CD05B-A385-4D8F-A343-C72193ED27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0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ame 6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1608"/>
            </a:avLst>
          </a:prstGeom>
          <a:solidFill>
            <a:srgbClr val="00800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3353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08031" y="2696935"/>
            <a:ext cx="6811108" cy="1384995"/>
          </a:xfrm>
          <a:prstGeom prst="rect">
            <a:avLst/>
          </a:prstGeom>
          <a:solidFill>
            <a:srgbClr val="33CC33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আজকের </a:t>
            </a:r>
            <a:r>
              <a:rPr lang="en-US" sz="2800" dirty="0" err="1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অনলাইন</a:t>
            </a:r>
            <a:r>
              <a:rPr lang="en-US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ক্লাসে </a:t>
            </a:r>
            <a:endParaRPr lang="en-US" sz="28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সকলকে</a:t>
            </a:r>
            <a:r>
              <a:rPr lang="en-US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en-US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43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83877" y="1852247"/>
            <a:ext cx="5779477" cy="273147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2800" dirty="0" err="1">
                <a:ln w="50800"/>
                <a:solidFill>
                  <a:schemeClr val="bg1">
                    <a:shade val="50000"/>
                  </a:schemeClr>
                </a:solidFill>
                <a:latin typeface="Eras Bold ITC" panose="020B0907030504020204" pitchFamily="34" charset="0"/>
              </a:rPr>
              <a:t>আজকের</a:t>
            </a:r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latin typeface="Eras Bold ITC" panose="020B0907030504020204" pitchFamily="34" charset="0"/>
              </a:rPr>
              <a:t> </a:t>
            </a:r>
            <a:r>
              <a:rPr lang="en-US" sz="2800" dirty="0" err="1">
                <a:ln w="50800"/>
                <a:solidFill>
                  <a:schemeClr val="bg1">
                    <a:shade val="50000"/>
                  </a:schemeClr>
                </a:solidFill>
                <a:latin typeface="Eras Bold ITC" panose="020B0907030504020204" pitchFamily="34" charset="0"/>
              </a:rPr>
              <a:t>ক্লাসে</a:t>
            </a:r>
            <a:r>
              <a:rPr lang="en-US" sz="2800" dirty="0">
                <a:ln w="50800"/>
                <a:solidFill>
                  <a:schemeClr val="bg1">
                    <a:shade val="50000"/>
                  </a:schemeClr>
                </a:solidFill>
                <a:latin typeface="Eras Bold ITC" panose="020B0907030504020204" pitchFamily="34" charset="0"/>
              </a:rPr>
              <a:t> </a:t>
            </a:r>
          </a:p>
          <a:p>
            <a:pPr algn="ctr"/>
            <a:r>
              <a:rPr lang="en-US" sz="2800" dirty="0" err="1">
                <a:ln w="50800"/>
                <a:solidFill>
                  <a:schemeClr val="bg1">
                    <a:shade val="50000"/>
                  </a:schemeClr>
                </a:solidFill>
                <a:latin typeface="Eras Bold ITC" panose="020B0907030504020204" pitchFamily="34" charset="0"/>
              </a:rPr>
              <a:t>সকলকে</a:t>
            </a:r>
            <a:endParaRPr lang="en-US" sz="2800" dirty="0">
              <a:ln w="50800"/>
              <a:solidFill>
                <a:schemeClr val="bg1">
                  <a:shade val="50000"/>
                </a:schemeClr>
              </a:solidFill>
              <a:latin typeface="Eras Bold ITC" panose="020B0907030504020204" pitchFamily="34" charset="0"/>
            </a:endParaRPr>
          </a:p>
          <a:p>
            <a:pPr algn="ctr"/>
            <a:r>
              <a:rPr lang="en-US" sz="2800" dirty="0" err="1">
                <a:ln w="50800"/>
                <a:solidFill>
                  <a:schemeClr val="bg1">
                    <a:shade val="50000"/>
                  </a:schemeClr>
                </a:solidFill>
                <a:latin typeface="Eras Bold ITC" panose="020B0907030504020204" pitchFamily="34" charset="0"/>
              </a:rPr>
              <a:t>ধন্যবাদ</a:t>
            </a:r>
            <a:endParaRPr lang="en-US" sz="2800" dirty="0">
              <a:ln w="50800"/>
              <a:solidFill>
                <a:schemeClr val="bg1">
                  <a:shade val="50000"/>
                </a:schemeClr>
              </a:solidFill>
              <a:latin typeface="Eras Bold ITC" panose="020B0907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402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160587" y="3730132"/>
            <a:ext cx="5029200" cy="237744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JumunaOMJ" panose="00000400000000000000" pitchFamily="2" charset="0"/>
                <a:cs typeface="JumunaOMJ" panose="00000400000000000000" pitchFamily="2" charset="0"/>
              </a:rPr>
              <a:t>মোঃসাইদুর</a:t>
            </a:r>
            <a:r>
              <a:rPr lang="en-US" sz="2400" dirty="0" smtClean="0">
                <a:latin typeface="JumunaOMJ" panose="00000400000000000000" pitchFamily="2" charset="0"/>
                <a:cs typeface="JumunaOMJ" panose="00000400000000000000" pitchFamily="2" charset="0"/>
              </a:rPr>
              <a:t> </a:t>
            </a:r>
            <a:r>
              <a:rPr lang="en-US" sz="2400" dirty="0" err="1" smtClean="0">
                <a:latin typeface="JumunaOMJ" panose="00000400000000000000" pitchFamily="2" charset="0"/>
                <a:cs typeface="JumunaOMJ" panose="00000400000000000000" pitchFamily="2" charset="0"/>
              </a:rPr>
              <a:t>রহমান</a:t>
            </a:r>
            <a:endParaRPr lang="bn-IN" sz="2400" dirty="0">
              <a:latin typeface="JumunaOMJ" panose="00000400000000000000" pitchFamily="2" charset="0"/>
              <a:cs typeface="JumunaOMJ" panose="00000400000000000000" pitchFamily="2" charset="0"/>
            </a:endParaRPr>
          </a:p>
          <a:p>
            <a:pPr algn="ctr"/>
            <a:r>
              <a:rPr lang="en-US" sz="2400" dirty="0" err="1" smtClean="0">
                <a:latin typeface="JumunaOMJ" panose="00000400000000000000" pitchFamily="2" charset="0"/>
                <a:cs typeface="JumunaOMJ" panose="00000400000000000000" pitchFamily="2" charset="0"/>
              </a:rPr>
              <a:t>সহকারী</a:t>
            </a:r>
            <a:r>
              <a:rPr lang="en-US" sz="2400" dirty="0" smtClean="0">
                <a:latin typeface="JumunaOMJ" panose="00000400000000000000" pitchFamily="2" charset="0"/>
                <a:cs typeface="JumunaOMJ" panose="00000400000000000000" pitchFamily="2" charset="0"/>
              </a:rPr>
              <a:t> </a:t>
            </a:r>
            <a:r>
              <a:rPr lang="en-US" sz="2400" dirty="0" err="1">
                <a:latin typeface="JumunaOMJ" panose="00000400000000000000" pitchFamily="2" charset="0"/>
                <a:cs typeface="JumunaOMJ" panose="00000400000000000000" pitchFamily="2" charset="0"/>
              </a:rPr>
              <a:t>শিক্ষক</a:t>
            </a:r>
            <a:r>
              <a:rPr lang="en-US" sz="2400" dirty="0">
                <a:latin typeface="JumunaOMJ" panose="00000400000000000000" pitchFamily="2" charset="0"/>
                <a:cs typeface="JumunaOMJ" panose="00000400000000000000" pitchFamily="2" charset="0"/>
              </a:rPr>
              <a:t>(</a:t>
            </a:r>
            <a:r>
              <a:rPr lang="en-US" sz="2400" dirty="0" err="1">
                <a:latin typeface="JumunaOMJ" panose="00000400000000000000" pitchFamily="2" charset="0"/>
                <a:cs typeface="JumunaOMJ" panose="00000400000000000000" pitchFamily="2" charset="0"/>
              </a:rPr>
              <a:t>আই,সি,টি</a:t>
            </a:r>
            <a:r>
              <a:rPr lang="en-US" sz="2400" dirty="0">
                <a:latin typeface="JumunaOMJ" panose="00000400000000000000" pitchFamily="2" charset="0"/>
                <a:cs typeface="JumunaOMJ" panose="00000400000000000000" pitchFamily="2" charset="0"/>
              </a:rPr>
              <a:t>)</a:t>
            </a:r>
            <a:endParaRPr lang="bn-IN" sz="2400" dirty="0">
              <a:latin typeface="JumunaOMJ" panose="00000400000000000000" pitchFamily="2" charset="0"/>
              <a:cs typeface="JumunaOMJ" panose="00000400000000000000" pitchFamily="2" charset="0"/>
            </a:endParaRPr>
          </a:p>
          <a:p>
            <a:pPr algn="ctr"/>
            <a:r>
              <a:rPr lang="en-US" sz="2400" dirty="0" err="1" smtClean="0">
                <a:latin typeface="JumunaOMJ" panose="00000400000000000000" pitchFamily="2" charset="0"/>
                <a:cs typeface="JumunaOMJ" panose="00000400000000000000" pitchFamily="2" charset="0"/>
              </a:rPr>
              <a:t>সারদা</a:t>
            </a:r>
            <a:r>
              <a:rPr lang="en-US" sz="2400" dirty="0" smtClean="0">
                <a:latin typeface="JumunaOMJ" panose="00000400000000000000" pitchFamily="2" charset="0"/>
                <a:cs typeface="JumunaOMJ" panose="00000400000000000000" pitchFamily="2" charset="0"/>
              </a:rPr>
              <a:t> </a:t>
            </a:r>
            <a:r>
              <a:rPr lang="en-US" sz="2400" dirty="0" err="1" smtClean="0">
                <a:latin typeface="JumunaOMJ" panose="00000400000000000000" pitchFamily="2" charset="0"/>
                <a:cs typeface="JumunaOMJ" panose="00000400000000000000" pitchFamily="2" charset="0"/>
              </a:rPr>
              <a:t>সুন্দরী</a:t>
            </a:r>
            <a:r>
              <a:rPr lang="en-US" sz="2400" dirty="0" smtClean="0">
                <a:latin typeface="JumunaOMJ" panose="00000400000000000000" pitchFamily="2" charset="0"/>
                <a:cs typeface="JumunaOMJ" panose="00000400000000000000" pitchFamily="2" charset="0"/>
              </a:rPr>
              <a:t> </a:t>
            </a:r>
            <a:r>
              <a:rPr lang="en-US" sz="2400" dirty="0" err="1" smtClean="0">
                <a:latin typeface="JumunaOMJ" panose="00000400000000000000" pitchFamily="2" charset="0"/>
                <a:cs typeface="JumunaOMJ" panose="00000400000000000000" pitchFamily="2" charset="0"/>
              </a:rPr>
              <a:t>বালিকা</a:t>
            </a:r>
            <a:r>
              <a:rPr lang="en-US" sz="2400" dirty="0" smtClean="0">
                <a:latin typeface="JumunaOMJ" panose="00000400000000000000" pitchFamily="2" charset="0"/>
                <a:cs typeface="JumunaOMJ" panose="00000400000000000000" pitchFamily="2" charset="0"/>
              </a:rPr>
              <a:t> </a:t>
            </a:r>
            <a:r>
              <a:rPr lang="en-US" sz="2400" dirty="0" err="1" smtClean="0">
                <a:latin typeface="JumunaOMJ" panose="00000400000000000000" pitchFamily="2" charset="0"/>
                <a:cs typeface="JumunaOMJ" panose="00000400000000000000" pitchFamily="2" charset="0"/>
              </a:rPr>
              <a:t>উচ্চ</a:t>
            </a:r>
            <a:r>
              <a:rPr lang="en-US" sz="2400" dirty="0" smtClean="0">
                <a:latin typeface="JumunaOMJ" panose="00000400000000000000" pitchFamily="2" charset="0"/>
                <a:cs typeface="JumunaOMJ" panose="00000400000000000000" pitchFamily="2" charset="0"/>
              </a:rPr>
              <a:t> </a:t>
            </a:r>
            <a:r>
              <a:rPr lang="en-US" sz="2400" dirty="0" err="1" smtClean="0">
                <a:latin typeface="JumunaOMJ" panose="00000400000000000000" pitchFamily="2" charset="0"/>
                <a:cs typeface="JumunaOMJ" panose="00000400000000000000" pitchFamily="2" charset="0"/>
              </a:rPr>
              <a:t>বিদ্যালয়</a:t>
            </a:r>
            <a:r>
              <a:rPr lang="en-US" sz="2400" dirty="0" smtClean="0">
                <a:latin typeface="JumunaOMJ" panose="00000400000000000000" pitchFamily="2" charset="0"/>
                <a:cs typeface="JumunaOMJ" panose="00000400000000000000" pitchFamily="2" charset="0"/>
              </a:rPr>
              <a:t> </a:t>
            </a:r>
            <a:r>
              <a:rPr lang="en-US" sz="2400" dirty="0" err="1" smtClean="0">
                <a:latin typeface="JumunaOMJ" panose="00000400000000000000" pitchFamily="2" charset="0"/>
                <a:cs typeface="JumunaOMJ" panose="00000400000000000000" pitchFamily="2" charset="0"/>
              </a:rPr>
              <a:t>ফরিদপুর</a:t>
            </a:r>
            <a:r>
              <a:rPr lang="en-US" sz="2400" dirty="0" smtClean="0">
                <a:latin typeface="JumunaOMJ" panose="00000400000000000000" pitchFamily="2" charset="0"/>
                <a:cs typeface="JumunaOMJ" panose="00000400000000000000" pitchFamily="2" charset="0"/>
              </a:rPr>
              <a:t> </a:t>
            </a:r>
            <a:r>
              <a:rPr lang="en-US" sz="2400" dirty="0" err="1" smtClean="0">
                <a:latin typeface="JumunaOMJ" panose="00000400000000000000" pitchFamily="2" charset="0"/>
                <a:cs typeface="JumunaOMJ" panose="00000400000000000000" pitchFamily="2" charset="0"/>
              </a:rPr>
              <a:t>সদর</a:t>
            </a:r>
            <a:r>
              <a:rPr lang="en-US" sz="2400" dirty="0" smtClean="0">
                <a:latin typeface="JumunaOMJ" panose="00000400000000000000" pitchFamily="2" charset="0"/>
                <a:cs typeface="JumunaOMJ" panose="00000400000000000000" pitchFamily="2" charset="0"/>
              </a:rPr>
              <a:t>, </a:t>
            </a:r>
            <a:r>
              <a:rPr lang="en-US" sz="2400" dirty="0" err="1" smtClean="0">
                <a:latin typeface="JumunaOMJ" panose="00000400000000000000" pitchFamily="2" charset="0"/>
                <a:cs typeface="JumunaOMJ" panose="00000400000000000000" pitchFamily="2" charset="0"/>
              </a:rPr>
              <a:t>ফরিদপুর</a:t>
            </a:r>
            <a:r>
              <a:rPr lang="en-US" sz="2400" dirty="0" smtClean="0">
                <a:latin typeface="JumunaOMJ" panose="00000400000000000000" pitchFamily="2" charset="0"/>
                <a:cs typeface="JumunaOMJ" panose="00000400000000000000" pitchFamily="2" charset="0"/>
              </a:rPr>
              <a:t>।</a:t>
            </a:r>
            <a:endParaRPr lang="en-US" sz="2400" dirty="0">
              <a:solidFill>
                <a:schemeClr val="tx1"/>
              </a:solidFill>
              <a:latin typeface="JumunaOMJ" panose="00000400000000000000" pitchFamily="2" charset="0"/>
              <a:cs typeface="JumunaOMJ" panose="000004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447692" y="3570350"/>
            <a:ext cx="5017477" cy="2359666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শ্রেণি</a:t>
            </a:r>
            <a:r>
              <a:rPr lang="en-US" sz="2400" dirty="0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 	</a:t>
            </a:r>
            <a:r>
              <a:rPr lang="en-US" sz="2400" dirty="0" smtClean="0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৭ম </a:t>
            </a:r>
            <a:endParaRPr lang="en-US" sz="2400" dirty="0" smtClean="0">
              <a:solidFill>
                <a:schemeClr val="tx1"/>
              </a:solidFill>
              <a:latin typeface="JumunaOMJ" panose="00000400000000000000" pitchFamily="2" charset="0"/>
              <a:cs typeface="JumunaOMJ" panose="00000400000000000000" pitchFamily="2" charset="0"/>
            </a:endParaRPr>
          </a:p>
          <a:p>
            <a:r>
              <a:rPr lang="en-US" sz="2400" dirty="0" err="1" smtClean="0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বিষয়</a:t>
            </a:r>
            <a:r>
              <a:rPr lang="en-US" sz="2400" dirty="0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	: </a:t>
            </a:r>
            <a:r>
              <a:rPr lang="en-US" sz="2000" dirty="0" err="1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তথ্য</a:t>
            </a:r>
            <a:r>
              <a:rPr lang="en-US" sz="2000" dirty="0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 ও </a:t>
            </a:r>
            <a:r>
              <a:rPr lang="en-US" sz="2000" dirty="0" err="1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যোগাযোগ</a:t>
            </a:r>
            <a:r>
              <a:rPr lang="en-US" sz="2000" dirty="0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প্রযুক্তি</a:t>
            </a:r>
            <a:r>
              <a:rPr lang="en-US" sz="2400" dirty="0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 </a:t>
            </a:r>
          </a:p>
          <a:p>
            <a:r>
              <a:rPr lang="en-US" sz="2400" dirty="0" err="1" smtClean="0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অধ্যায়ঃ</a:t>
            </a:r>
            <a:r>
              <a:rPr lang="en-US" sz="2400" dirty="0" smtClean="0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 ১ম </a:t>
            </a:r>
          </a:p>
          <a:p>
            <a:r>
              <a:rPr lang="en-US" sz="2400" dirty="0" err="1" smtClean="0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পাঠঃ</a:t>
            </a:r>
            <a:r>
              <a:rPr lang="en-US" sz="2400" dirty="0" smtClean="0">
                <a:solidFill>
                  <a:schemeClr val="tx1"/>
                </a:solidFill>
                <a:latin typeface="JumunaOMJ" panose="00000400000000000000" pitchFamily="2" charset="0"/>
                <a:cs typeface="JumunaOMJ" panose="00000400000000000000" pitchFamily="2" charset="0"/>
              </a:rPr>
              <a:t> ৩,৪,৫</a:t>
            </a:r>
            <a:endParaRPr lang="bn-IN" sz="2400" dirty="0">
              <a:solidFill>
                <a:schemeClr val="tx1"/>
              </a:solidFill>
              <a:latin typeface="JumunaOMJ" panose="00000400000000000000" pitchFamily="2" charset="0"/>
              <a:cs typeface="JumunaOMJ" panose="000004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313" y="1184031"/>
            <a:ext cx="1960225" cy="21334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27" y="685801"/>
            <a:ext cx="2314135" cy="289266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Flowchart: Preparation 4"/>
          <p:cNvSpPr/>
          <p:nvPr/>
        </p:nvSpPr>
        <p:spPr>
          <a:xfrm>
            <a:off x="4009293" y="1346689"/>
            <a:ext cx="3669323" cy="854061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/>
                </a:solidFill>
                <a:latin typeface="ModhumatiOMJ" panose="00000400000000000000" pitchFamily="2" charset="0"/>
                <a:cs typeface="ModhumatiOMJ" panose="00000400000000000000" pitchFamily="2" charset="0"/>
              </a:rPr>
              <a:t>পরিচিতি</a:t>
            </a:r>
            <a:endParaRPr lang="en-US" sz="3600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chemeClr val="tx1"/>
              </a:solidFill>
              <a:latin typeface="ModhumatiOMJ" panose="00000400000000000000" pitchFamily="2" charset="0"/>
              <a:cs typeface="ModhumatiOMJ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3866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11DFFB21-28A7-C93A-B404-3C3C439C61AE}"/>
              </a:ext>
            </a:extLst>
          </p:cNvPr>
          <p:cNvSpPr/>
          <p:nvPr/>
        </p:nvSpPr>
        <p:spPr>
          <a:xfrm>
            <a:off x="1684126" y="837452"/>
            <a:ext cx="8593395" cy="4832554"/>
          </a:xfrm>
          <a:prstGeom prst="rect">
            <a:avLst/>
          </a:prstGeom>
          <a:solidFill>
            <a:srgbClr val="00CC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শিখনফল</a:t>
            </a:r>
            <a:endParaRPr lang="en-US" sz="4400" dirty="0"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2800" dirty="0" err="1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কর্মক্ষেত্রে</a:t>
            </a:r>
            <a:r>
              <a:rPr lang="en-US" sz="2800" dirty="0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তথ্য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ও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যোগাযোগ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প্রযুক্তির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ব্যবহারের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ক্ষেত্র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চিহিৃত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করতে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পারবে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।</a:t>
            </a:r>
          </a:p>
          <a:p>
            <a:pPr algn="ctr"/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pPr marL="571500" indent="-571500" algn="ctr">
              <a:buFont typeface="Wingdings" panose="05000000000000000000" pitchFamily="2" charset="2"/>
              <a:buChar char="Ø"/>
            </a:pPr>
            <a:r>
              <a:rPr lang="en-US" sz="2800" dirty="0" err="1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কর্মক্ষেত্রে</a:t>
            </a:r>
            <a:r>
              <a:rPr lang="en-US" sz="2800" dirty="0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তথ্য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ও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যোগাযোগ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প্রযুক্তির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ব্যবহারের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গুরুত্ব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বিশ্লেষণ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করতে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পারবে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।</a:t>
            </a:r>
          </a:p>
          <a:p>
            <a:pPr algn="ctr"/>
            <a:endParaRPr lang="en-US" sz="3600" b="1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02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E436E2A-8E12-0B61-4CFD-6405700E7D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42" y="2458426"/>
            <a:ext cx="4144320" cy="32238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C8FDE22A-ED9F-41F2-4128-898865D411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293" y="2258825"/>
            <a:ext cx="2505075" cy="38840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BD7F9EB2-A03E-AE8A-191F-EF8615B799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545" y="2247411"/>
            <a:ext cx="4354845" cy="32507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: Rounded Corners 1">
            <a:extLst>
              <a:ext uri="{FF2B5EF4-FFF2-40B4-BE49-F238E27FC236}">
                <a16:creationId xmlns="" xmlns:a16="http://schemas.microsoft.com/office/drawing/2014/main" id="{3B1D26E9-61B6-0D8A-03DC-D9B63F242B12}"/>
              </a:ext>
            </a:extLst>
          </p:cNvPr>
          <p:cNvSpPr/>
          <p:nvPr/>
        </p:nvSpPr>
        <p:spPr>
          <a:xfrm>
            <a:off x="3605685" y="1271293"/>
            <a:ext cx="4063568" cy="58993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ছবিগুলো</a:t>
            </a:r>
            <a:r>
              <a:rPr lang="en-US" sz="28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লক্ষ্য</a:t>
            </a:r>
            <a:r>
              <a:rPr lang="en-US" sz="28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করি</a:t>
            </a:r>
            <a:endParaRPr lang="en-US" sz="2800" dirty="0">
              <a:solidFill>
                <a:schemeClr val="tx1"/>
              </a:solidFill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90823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126522" y="1174380"/>
            <a:ext cx="35872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আজকের</a:t>
            </a:r>
            <a:r>
              <a:rPr lang="en-US" sz="32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পাঠ</a:t>
            </a:r>
            <a:endParaRPr lang="en-US" sz="3200" dirty="0"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06615" y="2105186"/>
            <a:ext cx="705729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কর্মক্ষেত্রে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তথ্য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ও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যোগাযোগ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প্রযুক্তি</a:t>
            </a:r>
            <a:endParaRPr lang="en-US" sz="2800" dirty="0"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pPr algn="ctr"/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pPr algn="ctr"/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বিষয়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: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তথ্য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ও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যোগাযোগ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প্রযুক্তি</a:t>
            </a:r>
            <a:endParaRPr lang="en-US" sz="2800" dirty="0"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pPr algn="ctr"/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শ্রেণি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: ৭ম</a:t>
            </a:r>
          </a:p>
          <a:p>
            <a:pPr algn="ctr"/>
            <a:r>
              <a:rPr lang="en-US" sz="2800" dirty="0" err="1">
                <a:latin typeface="BenSenHandwriting" panose="02000500020000020004" pitchFamily="2" charset="0"/>
                <a:cs typeface="BenSenHandwriting" panose="02000500020000020004" pitchFamily="2" charset="0"/>
              </a:rPr>
              <a:t>অধ্যায়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: ১ম</a:t>
            </a:r>
          </a:p>
          <a:p>
            <a:pPr algn="ctr"/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   </a:t>
            </a:r>
            <a:r>
              <a:rPr lang="en-US" sz="2800" dirty="0" err="1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পাঠ</a:t>
            </a:r>
            <a:r>
              <a:rPr lang="en-US" sz="2800" dirty="0">
                <a:latin typeface="BenSenHandwriting" panose="02000500020000020004" pitchFamily="2" charset="0"/>
                <a:cs typeface="BenSenHandwriting" panose="02000500020000020004" pitchFamily="2" charset="0"/>
              </a:rPr>
              <a:t>: ৩,৪ ও </a:t>
            </a:r>
            <a:r>
              <a:rPr lang="en-US" sz="2800" dirty="0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৫</a:t>
            </a:r>
            <a:endParaRPr lang="en-US" sz="2800" dirty="0">
              <a:ln w="22225">
                <a:solidFill>
                  <a:schemeClr val="bg1"/>
                </a:solidFill>
                <a:prstDash val="solid"/>
              </a:ln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00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BC42BBF7-9087-B275-64AF-D3FA92F47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77" y="2840634"/>
            <a:ext cx="3655280" cy="23874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AD84AEE1-C461-07D4-A2E1-A3F7F7D83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869" y="2840633"/>
            <a:ext cx="3561269" cy="23874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BABC673-05B5-83AB-5E20-BFBEAC56D0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954" y="2840632"/>
            <a:ext cx="3407471" cy="246066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535F76A2-685C-D83B-2794-65BD608223A9}"/>
              </a:ext>
            </a:extLst>
          </p:cNvPr>
          <p:cNvSpPr/>
          <p:nvPr/>
        </p:nvSpPr>
        <p:spPr>
          <a:xfrm>
            <a:off x="3270739" y="940230"/>
            <a:ext cx="5064369" cy="11741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কর্মক্ষেত্রে</a:t>
            </a:r>
            <a:r>
              <a:rPr lang="en-US" sz="40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আইসিটি</a:t>
            </a:r>
            <a:endParaRPr lang="en-US" sz="4000" dirty="0">
              <a:solidFill>
                <a:schemeClr val="bg1"/>
              </a:solidFill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258046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342699" y="603762"/>
            <a:ext cx="9601196" cy="71272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err="1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চলো</a:t>
            </a:r>
            <a:r>
              <a:rPr lang="en-US" sz="2800" dirty="0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আমরা</a:t>
            </a:r>
            <a:r>
              <a:rPr lang="en-US" sz="2800" dirty="0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ছবি</a:t>
            </a:r>
            <a:r>
              <a:rPr lang="en-US" sz="2800" dirty="0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দেখে</a:t>
            </a:r>
            <a:r>
              <a:rPr lang="en-US" sz="2800" dirty="0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গল্পটি</a:t>
            </a:r>
            <a:r>
              <a:rPr lang="en-US" sz="2800" dirty="0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সম্পর্কে</a:t>
            </a:r>
            <a:r>
              <a:rPr lang="en-US" sz="2800" dirty="0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ধারণা</a:t>
            </a:r>
            <a:r>
              <a:rPr lang="en-US" sz="2800" dirty="0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 smtClean="0">
                <a:latin typeface="BenSenHandwriting" panose="02000500020000020004" pitchFamily="2" charset="0"/>
                <a:cs typeface="BenSenHandwriting" panose="02000500020000020004" pitchFamily="2" charset="0"/>
              </a:rPr>
              <a:t>নিই</a:t>
            </a:r>
            <a:endParaRPr lang="en-US" sz="2800" dirty="0"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E429EA6-B106-FB78-FD1E-8997FA868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932" y="2593522"/>
            <a:ext cx="3706557" cy="3654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1BF6DF51-E201-F9C8-E724-04705E9739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259" y="2490885"/>
            <a:ext cx="3460535" cy="3921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565" y="2514407"/>
            <a:ext cx="4094099" cy="3733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3313456"/>
      </p:ext>
    </p:extLst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DD355B-44C2-76E7-5884-537DE5B7742D}"/>
              </a:ext>
            </a:extLst>
          </p:cNvPr>
          <p:cNvSpPr/>
          <p:nvPr/>
        </p:nvSpPr>
        <p:spPr>
          <a:xfrm>
            <a:off x="4255477" y="354265"/>
            <a:ext cx="2497015" cy="806245"/>
          </a:xfrm>
          <a:prstGeom prst="rect">
            <a:avLst/>
          </a:prstGeom>
          <a:solidFill>
            <a:srgbClr val="00CC9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একক</a:t>
            </a:r>
            <a:r>
              <a:rPr lang="en-US" sz="28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কাজ</a:t>
            </a:r>
            <a:endParaRPr lang="en-US" sz="2800" dirty="0">
              <a:solidFill>
                <a:schemeClr val="tx1"/>
              </a:solidFill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7" name="Rectangle: Rounded Corners 2">
            <a:extLst>
              <a:ext uri="{FF2B5EF4-FFF2-40B4-BE49-F238E27FC236}">
                <a16:creationId xmlns="" xmlns:a16="http://schemas.microsoft.com/office/drawing/2014/main" id="{FEFFE02D-52A3-EEA2-0B64-4A1F3A71DFA3}"/>
              </a:ext>
            </a:extLst>
          </p:cNvPr>
          <p:cNvSpPr/>
          <p:nvPr/>
        </p:nvSpPr>
        <p:spPr>
          <a:xfrm>
            <a:off x="722766" y="1522132"/>
            <a:ext cx="10906526" cy="274506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ArialMJ" pitchFamily="2" charset="0"/>
              </a:rPr>
              <a:t>১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।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তোমার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পরিবারে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অথবা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সমাজে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কর্মক্ষেত্রে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প্রযুক্তি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ব্যবহার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করে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এমন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৫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জন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ব্যক্তির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নাম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ও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কর্ম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পদ্ধতি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লিখ</a:t>
            </a:r>
            <a:r>
              <a:rPr lang="en-US" sz="40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7769548"/>
      </p:ext>
    </p:extLst>
  </p:cSld>
  <p:clrMapOvr>
    <a:masterClrMapping/>
  </p:clrMapOvr>
  <p:transition spd="slow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vel 1"/>
          <p:cNvSpPr/>
          <p:nvPr/>
        </p:nvSpPr>
        <p:spPr>
          <a:xfrm>
            <a:off x="3610708" y="796414"/>
            <a:ext cx="3692769" cy="1198435"/>
          </a:xfrm>
          <a:prstGeom prst="bevel">
            <a:avLst/>
          </a:prstGeom>
          <a:solidFill>
            <a:srgbClr val="33CC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বাড়ির</a:t>
            </a:r>
            <a:r>
              <a:rPr lang="en-US" sz="2800" dirty="0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কাজ</a:t>
            </a:r>
            <a:endParaRPr lang="en-US" sz="2800" dirty="0">
              <a:solidFill>
                <a:schemeClr val="tx1"/>
              </a:solidFill>
              <a:latin typeface="BenSenHandwriting" panose="02000500020000020004" pitchFamily="2" charset="0"/>
              <a:cs typeface="BenSenHandwriting" panose="02000500020000020004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0278" y="2977662"/>
            <a:ext cx="9882554" cy="184665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0" lvl="5"/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বাড়ির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বড়রা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দৈনন্দিন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কর্মক্ষেত্রে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কোন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কোন</a:t>
            </a:r>
            <a:endParaRPr lang="en-US" sz="3200" dirty="0">
              <a:solidFill>
                <a:schemeClr val="bg1"/>
              </a:solidFill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pPr marL="0" lvl="5"/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কাজে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আইসিটি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ব্যবহার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করে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তার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১টি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তালিকা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তৈরি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কর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। </a:t>
            </a:r>
            <a:endParaRPr lang="en-US" sz="3200" dirty="0" smtClean="0">
              <a:solidFill>
                <a:schemeClr val="bg1"/>
              </a:solidFill>
              <a:latin typeface="BenSenHandwriting" panose="02000500020000020004" pitchFamily="2" charset="0"/>
              <a:cs typeface="BenSenHandwriting" panose="02000500020000020004" pitchFamily="2" charset="0"/>
            </a:endParaRPr>
          </a:p>
          <a:p>
            <a:pPr marL="0" lvl="5"/>
            <a:r>
              <a:rPr lang="en-US" sz="3200" dirty="0" smtClean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(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কমপক্ষে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৫ </a:t>
            </a:r>
            <a:r>
              <a:rPr lang="en-US" sz="3200" dirty="0" err="1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টি</a:t>
            </a:r>
            <a:r>
              <a:rPr lang="en-US" sz="3200" dirty="0">
                <a:solidFill>
                  <a:schemeClr val="bg1"/>
                </a:solidFill>
                <a:latin typeface="BenSenHandwriting" panose="02000500020000020004" pitchFamily="2" charset="0"/>
                <a:cs typeface="BenSenHandwriting" panose="02000500020000020004" pitchFamily="2" charset="0"/>
              </a:rPr>
              <a:t> 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0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5063</TotalTime>
  <Words>135</Words>
  <Application>Microsoft Office PowerPoint</Application>
  <PresentationFormat>Custom</PresentationFormat>
  <Paragraphs>38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SmartView</cp:lastModifiedBy>
  <cp:revision>896</cp:revision>
  <dcterms:created xsi:type="dcterms:W3CDTF">2014-09-29T08:00:15Z</dcterms:created>
  <dcterms:modified xsi:type="dcterms:W3CDTF">2026-07-29T15:41:53Z</dcterms:modified>
</cp:coreProperties>
</file>